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25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26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514" r:id="rId3"/>
    <p:sldId id="274" r:id="rId4"/>
    <p:sldId id="277" r:id="rId5"/>
    <p:sldId id="293" r:id="rId6"/>
    <p:sldId id="499" r:id="rId7"/>
    <p:sldId id="521" r:id="rId8"/>
    <p:sldId id="301" r:id="rId9"/>
    <p:sldId id="536" r:id="rId10"/>
    <p:sldId id="533" r:id="rId11"/>
    <p:sldId id="541" r:id="rId12"/>
    <p:sldId id="508" r:id="rId13"/>
    <p:sldId id="538" r:id="rId14"/>
    <p:sldId id="542" r:id="rId15"/>
    <p:sldId id="534" r:id="rId16"/>
    <p:sldId id="544" r:id="rId17"/>
    <p:sldId id="546" r:id="rId18"/>
    <p:sldId id="511" r:id="rId19"/>
    <p:sldId id="516" r:id="rId20"/>
    <p:sldId id="263" r:id="rId21"/>
    <p:sldId id="287" r:id="rId22"/>
    <p:sldId id="324" r:id="rId23"/>
    <p:sldId id="525" r:id="rId24"/>
    <p:sldId id="526" r:id="rId25"/>
    <p:sldId id="527" r:id="rId26"/>
    <p:sldId id="528" r:id="rId27"/>
    <p:sldId id="529" r:id="rId2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18" userDrawn="1">
          <p15:clr>
            <a:srgbClr val="A4A3A4"/>
          </p15:clr>
        </p15:guide>
        <p15:guide id="2" pos="369" userDrawn="1">
          <p15:clr>
            <a:srgbClr val="A4A3A4"/>
          </p15:clr>
        </p15:guide>
        <p15:guide id="3" orient="horz" pos="16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ublic" initials="P" lastIdx="1" clrIdx="0">
    <p:extLst>
      <p:ext uri="{19B8F6BF-5375-455C-9EA6-DF929625EA0E}">
        <p15:presenceInfo xmlns:p15="http://schemas.microsoft.com/office/powerpoint/2012/main" userId="Publi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8FAAD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89" autoAdjust="0"/>
    <p:restoredTop sz="69116" autoAdjust="0"/>
  </p:normalViewPr>
  <p:slideViewPr>
    <p:cSldViewPr snapToGrid="0" showGuides="1">
      <p:cViewPr varScale="1">
        <p:scale>
          <a:sx n="86" d="100"/>
          <a:sy n="86" d="100"/>
        </p:scale>
        <p:origin x="2584" y="200"/>
      </p:cViewPr>
      <p:guideLst>
        <p:guide orient="horz" pos="2818"/>
        <p:guide pos="369"/>
        <p:guide orient="horz" pos="161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13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ublic.DESKTOP-ISOR7BB\Downloads\Live_Video_Traffic_Yea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aehong\Dropbox\LiveNAS_sigcomm20\sigcomm_eval\95min_10traces\twitch_summary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aehong\Dropbox\LiveNAS_sigcomm20\sigcomm_eval\8.3%20data\8.3%20Distribution%20Justchat%2015minute%20video%20540p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aehong\Dropbox\LiveNAS_sigcomm20\sigcomm_eval\8.3%20data\8.3%20Distribution%20Justchat%2015minute%20video%20540p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na\Dropbox\LiveNAS_sigcomm20\sigcomm_eval\Dash%20vs%20WebRTC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aehong\Dropbox\LiveNAS_sigcomm20\sigcomm_eval\Fig2-b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&#53685;&#54633;%20&#47928;&#49436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Jaehong\Dropbox\LiveNAS_sigcomm20\sigcomm_eval\5_Optimal%20Decision%20Exp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Jaehong\Dropbox\LiveNAS_sigcomm20\sigcomm_eval\5_Optimal%20Decision%20Exp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aehong\Dropbox\LiveNAS_sigcomm20\sigcomm_eval\95min_10traces\twitch_summary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aehong\Dropbox\LiveNAS_sigcomm20\sigcomm_eval\95min_10traces\4k_summary%20(&#48373;&#44396;&#46120;)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aehong\Dropbox\LiveNAS_sigcomm20\Camera-ready\one-tim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Sheet1!$G$6</c:f>
              <c:strCache>
                <c:ptCount val="1"/>
                <c:pt idx="0">
                  <c:v>Short-Form Internet VoD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Sheet1!$F$7:$F$12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  <c:extLst/>
            </c:numRef>
          </c:cat>
          <c:val>
            <c:numRef>
              <c:f>Sheet1!$G$7:$G$12</c:f>
              <c:numCache>
                <c:formatCode>General</c:formatCode>
                <c:ptCount val="5"/>
                <c:pt idx="0">
                  <c:v>25</c:v>
                </c:pt>
                <c:pt idx="1">
                  <c:v>32</c:v>
                </c:pt>
                <c:pt idx="2">
                  <c:v>43</c:v>
                </c:pt>
                <c:pt idx="3">
                  <c:v>48</c:v>
                </c:pt>
                <c:pt idx="4">
                  <c:v>50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5F1E-4DBE-B967-8D81228D457B}"/>
            </c:ext>
          </c:extLst>
        </c:ser>
        <c:ser>
          <c:idx val="1"/>
          <c:order val="1"/>
          <c:tx>
            <c:strRef>
              <c:f>Sheet1!$H$6</c:f>
              <c:strCache>
                <c:ptCount val="1"/>
                <c:pt idx="0">
                  <c:v>Long-Form Internet VoD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Sheet1!$F$7:$F$12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  <c:extLst/>
            </c:numRef>
          </c:cat>
          <c:val>
            <c:numRef>
              <c:f>Sheet1!$H$7:$H$12</c:f>
              <c:numCache>
                <c:formatCode>General</c:formatCode>
                <c:ptCount val="5"/>
                <c:pt idx="0">
                  <c:v>60</c:v>
                </c:pt>
                <c:pt idx="1">
                  <c:v>76</c:v>
                </c:pt>
                <c:pt idx="2">
                  <c:v>99</c:v>
                </c:pt>
                <c:pt idx="3">
                  <c:v>134</c:v>
                </c:pt>
                <c:pt idx="4">
                  <c:v>174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5F1E-4DBE-B967-8D81228D457B}"/>
            </c:ext>
          </c:extLst>
        </c:ser>
        <c:ser>
          <c:idx val="2"/>
          <c:order val="2"/>
          <c:tx>
            <c:strRef>
              <c:f>Sheet1!$I$6</c:f>
              <c:strCache>
                <c:ptCount val="1"/>
                <c:pt idx="0">
                  <c:v>Live Internet Video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Sheet1!$F$7:$F$12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  <c:extLst/>
            </c:numRef>
          </c:cat>
          <c:val>
            <c:numRef>
              <c:f>Sheet1!$I$7:$I$12</c:f>
              <c:numCache>
                <c:formatCode>General</c:formatCode>
                <c:ptCount val="5"/>
                <c:pt idx="0">
                  <c:v>5</c:v>
                </c:pt>
                <c:pt idx="1">
                  <c:v>9</c:v>
                </c:pt>
                <c:pt idx="2">
                  <c:v>15</c:v>
                </c:pt>
                <c:pt idx="3">
                  <c:v>27</c:v>
                </c:pt>
                <c:pt idx="4">
                  <c:v>45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5F1E-4DBE-B967-8D81228D457B}"/>
            </c:ext>
          </c:extLst>
        </c:ser>
        <c:ser>
          <c:idx val="3"/>
          <c:order val="3"/>
          <c:tx>
            <c:strRef>
              <c:f>Sheet1!$J$6</c:f>
              <c:strCache>
                <c:ptCount val="1"/>
                <c:pt idx="0">
                  <c:v>Video Surveillance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Sheet1!$F$7:$F$12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  <c:extLst/>
            </c:numRef>
          </c:cat>
          <c:val>
            <c:numRef>
              <c:f>Sheet1!$J$7:$J$12</c:f>
              <c:numCache>
                <c:formatCode>General</c:formatCode>
                <c:ptCount val="5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5F1E-4DBE-B967-8D81228D45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15437679"/>
        <c:axId val="1134008783"/>
      </c:barChart>
      <c:catAx>
        <c:axId val="1015437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134008783"/>
        <c:crosses val="autoZero"/>
        <c:auto val="1"/>
        <c:lblAlgn val="ctr"/>
        <c:lblOffset val="100"/>
        <c:noMultiLvlLbl val="0"/>
      </c:catAx>
      <c:valAx>
        <c:axId val="1134008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/>
                  <a:t>Exabytes per Month</a:t>
                </a:r>
                <a:endParaRPr lang="ko-K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0154376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43128339293392"/>
          <c:y val="4.9449038872751309E-2"/>
          <c:w val="0.72666395734733791"/>
          <c:h val="0.63975984858307156"/>
        </c:manualLayout>
      </c:layout>
      <c:barChart>
        <c:barDir val="col"/>
        <c:grouping val="clustered"/>
        <c:varyColors val="0"/>
        <c:ser>
          <c:idx val="1"/>
          <c:order val="0"/>
          <c:tx>
            <c:v>Live stream duration</c:v>
          </c:tx>
          <c:spPr>
            <a:solidFill>
              <a:srgbClr val="002060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2060"/>
              </a:solid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EC8-453F-9165-7B056798508D}"/>
              </c:ext>
            </c:extLst>
          </c:dPt>
          <c:cat>
            <c:strRef>
              <c:f>'top5 contents'!$S$37:$S$41</c:f>
              <c:strCache>
                <c:ptCount val="5"/>
                <c:pt idx="0">
                  <c:v>LoL</c:v>
                </c:pt>
                <c:pt idx="1">
                  <c:v>JC</c:v>
                </c:pt>
                <c:pt idx="2">
                  <c:v>WoW</c:v>
                </c:pt>
                <c:pt idx="3">
                  <c:v>EFT</c:v>
                </c:pt>
                <c:pt idx="4">
                  <c:v>FN</c:v>
                </c:pt>
              </c:strCache>
            </c:strRef>
          </c:cat>
          <c:val>
            <c:numRef>
              <c:f>'top5 contents'!$U$37:$U$41</c:f>
              <c:numCache>
                <c:formatCode>General</c:formatCode>
                <c:ptCount val="5"/>
                <c:pt idx="0">
                  <c:v>95</c:v>
                </c:pt>
                <c:pt idx="1">
                  <c:v>95</c:v>
                </c:pt>
                <c:pt idx="2">
                  <c:v>60</c:v>
                </c:pt>
                <c:pt idx="3">
                  <c:v>60</c:v>
                </c:pt>
                <c:pt idx="4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C8-453F-9165-7B056798508D}"/>
            </c:ext>
          </c:extLst>
        </c:ser>
        <c:ser>
          <c:idx val="2"/>
          <c:order val="1"/>
          <c:tx>
            <c:v>GPU usage for training (360p -&gt; 1080p)</c:v>
          </c:tx>
          <c:spPr>
            <a:pattFill prst="horzBrick">
              <a:fgClr>
                <a:schemeClr val="accent6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'top5 contents'!$P$7:$P$11</c:f>
                <c:numCache>
                  <c:formatCode>General</c:formatCode>
                  <c:ptCount val="5"/>
                  <c:pt idx="0">
                    <c:v>2.7838821814150108</c:v>
                  </c:pt>
                  <c:pt idx="1">
                    <c:v>1.6583123951776999</c:v>
                  </c:pt>
                  <c:pt idx="2">
                    <c:v>1.2</c:v>
                  </c:pt>
                  <c:pt idx="3">
                    <c:v>6.1522353661088101</c:v>
                  </c:pt>
                  <c:pt idx="4">
                    <c:v>7.6974021591703261</c:v>
                  </c:pt>
                </c:numCache>
              </c:numRef>
            </c:plus>
            <c:minus>
              <c:numRef>
                <c:f>'top5 contents'!$P$7:$P$11</c:f>
                <c:numCache>
                  <c:formatCode>General</c:formatCode>
                  <c:ptCount val="5"/>
                  <c:pt idx="0">
                    <c:v>2.7838821814150108</c:v>
                  </c:pt>
                  <c:pt idx="1">
                    <c:v>1.6583123951776999</c:v>
                  </c:pt>
                  <c:pt idx="2">
                    <c:v>1.2</c:v>
                  </c:pt>
                  <c:pt idx="3">
                    <c:v>6.1522353661088101</c:v>
                  </c:pt>
                  <c:pt idx="4">
                    <c:v>7.6974021591703261</c:v>
                  </c:pt>
                </c:numCache>
              </c:numRef>
            </c:minus>
          </c:errBars>
          <c:cat>
            <c:strRef>
              <c:f>'top5 contents'!$S$32:$S$36</c:f>
              <c:strCache>
                <c:ptCount val="5"/>
                <c:pt idx="0">
                  <c:v>LoL</c:v>
                </c:pt>
                <c:pt idx="1">
                  <c:v>JC</c:v>
                </c:pt>
                <c:pt idx="2">
                  <c:v>WoW</c:v>
                </c:pt>
                <c:pt idx="3">
                  <c:v>EFT</c:v>
                </c:pt>
                <c:pt idx="4">
                  <c:v>FN</c:v>
                </c:pt>
              </c:strCache>
            </c:strRef>
          </c:cat>
          <c:val>
            <c:numRef>
              <c:f>'top5 contents'!$T$32:$T$36</c:f>
              <c:numCache>
                <c:formatCode>General</c:formatCode>
                <c:ptCount val="5"/>
                <c:pt idx="0">
                  <c:v>22.666666666666668</c:v>
                </c:pt>
                <c:pt idx="1">
                  <c:v>23</c:v>
                </c:pt>
                <c:pt idx="2">
                  <c:v>12.6</c:v>
                </c:pt>
                <c:pt idx="3">
                  <c:v>28.5</c:v>
                </c:pt>
                <c:pt idx="4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EC8-453F-9165-7B056798508D}"/>
            </c:ext>
          </c:extLst>
        </c:ser>
        <c:ser>
          <c:idx val="0"/>
          <c:order val="3"/>
          <c:tx>
            <c:v>GPU usage for training (540p -&gt; 1080p)</c:v>
          </c:tx>
          <c:spPr>
            <a:pattFill prst="wd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'top5 contents'!$P$22:$P$26</c:f>
                <c:numCache>
                  <c:formatCode>General</c:formatCode>
                  <c:ptCount val="5"/>
                  <c:pt idx="0">
                    <c:v>1.2247448713915889</c:v>
                  </c:pt>
                  <c:pt idx="1">
                    <c:v>2.2803508501982734</c:v>
                  </c:pt>
                  <c:pt idx="2">
                    <c:v>0.74833147735478822</c:v>
                  </c:pt>
                  <c:pt idx="3">
                    <c:v>4.2237424163885748</c:v>
                  </c:pt>
                  <c:pt idx="4">
                    <c:v>4.3358966777357546</c:v>
                  </c:pt>
                </c:numCache>
              </c:numRef>
            </c:plus>
            <c:minus>
              <c:numRef>
                <c:f>'top5 contents'!$P$22:$P$26</c:f>
                <c:numCache>
                  <c:formatCode>General</c:formatCode>
                  <c:ptCount val="5"/>
                  <c:pt idx="0">
                    <c:v>1.2247448713915889</c:v>
                  </c:pt>
                  <c:pt idx="1">
                    <c:v>2.2803508501982734</c:v>
                  </c:pt>
                  <c:pt idx="2">
                    <c:v>0.74833147735478822</c:v>
                  </c:pt>
                  <c:pt idx="3">
                    <c:v>4.2237424163885748</c:v>
                  </c:pt>
                  <c:pt idx="4">
                    <c:v>4.3358966777357546</c:v>
                  </c:pt>
                </c:numCache>
              </c:numRef>
            </c:minus>
          </c:errBars>
          <c:cat>
            <c:strRef>
              <c:f>'top5 contents'!$S$37:$S$41</c:f>
              <c:strCache>
                <c:ptCount val="5"/>
                <c:pt idx="0">
                  <c:v>LoL</c:v>
                </c:pt>
                <c:pt idx="1">
                  <c:v>JC</c:v>
                </c:pt>
                <c:pt idx="2">
                  <c:v>WoW</c:v>
                </c:pt>
                <c:pt idx="3">
                  <c:v>EFT</c:v>
                </c:pt>
                <c:pt idx="4">
                  <c:v>FN</c:v>
                </c:pt>
              </c:strCache>
            </c:strRef>
          </c:cat>
          <c:val>
            <c:numRef>
              <c:f>'top5 contents'!$T$37:$T$41</c:f>
              <c:numCache>
                <c:formatCode>General</c:formatCode>
                <c:ptCount val="5"/>
                <c:pt idx="0">
                  <c:v>10</c:v>
                </c:pt>
                <c:pt idx="1">
                  <c:v>16.2</c:v>
                </c:pt>
                <c:pt idx="2">
                  <c:v>9.1999999999999993</c:v>
                </c:pt>
                <c:pt idx="3">
                  <c:v>20.399999999999999</c:v>
                </c:pt>
                <c:pt idx="4">
                  <c:v>25.4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EC8-453F-9165-7B0567985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060036336"/>
        <c:axId val="2060034672"/>
        <c:extLst>
          <c:ext xmlns:c15="http://schemas.microsoft.com/office/drawing/2012/chart" uri="{02D57815-91ED-43cb-92C2-25804820EDAC}">
            <c15:filteredBarSeries>
              <c15:ser>
                <c:idx val="3"/>
                <c:order val="2"/>
                <c:spPr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solidFill>
                      <a:sysClr val="windowText" lastClr="000000"/>
                    </a:solidFill>
                  </a:ln>
                  <a:effectLst/>
                </c:spPr>
                <c:invertIfNegative val="0"/>
                <c:errBars>
                  <c:errBarType val="both"/>
                  <c:errValType val="cust"/>
                  <c:noEndCap val="0"/>
                  <c:plus>
                    <c:numRef>
                      <c:extLst>
                        <c:ext uri="{02D57815-91ED-43cb-92C2-25804820EDAC}">
                          <c15:formulaRef>
                            <c15:sqref>summary!$P$22:$P$24</c15:sqref>
                          </c15:formulaRef>
                        </c:ext>
                      </c:extLst>
                      <c:numCache>
                        <c:formatCode>General</c:formatCode>
                        <c:ptCount val="3"/>
                        <c:pt idx="0">
                          <c:v>1.2247448713915889</c:v>
                        </c:pt>
                        <c:pt idx="1">
                          <c:v>2.2803508501982734</c:v>
                        </c:pt>
                        <c:pt idx="2">
                          <c:v>4.3358966777357546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summary!$P$22:$P$24</c15:sqref>
                          </c15:formulaRef>
                        </c:ext>
                      </c:extLst>
                      <c:numCache>
                        <c:formatCode>General</c:formatCode>
                        <c:ptCount val="3"/>
                        <c:pt idx="0">
                          <c:v>1.2247448713915889</c:v>
                        </c:pt>
                        <c:pt idx="1">
                          <c:v>2.2803508501982734</c:v>
                        </c:pt>
                        <c:pt idx="2">
                          <c:v>4.3358966777357546</c:v>
                        </c:pt>
                      </c:numCache>
                    </c:numRef>
                  </c:minus>
                </c:errBars>
                <c:cat>
                  <c:strRef>
                    <c:extLst>
                      <c:ext uri="{02D57815-91ED-43cb-92C2-25804820EDAC}">
                        <c15:formulaRef>
                          <c15:sqref>'top5 contents'!$S$32:$S$36</c15:sqref>
                        </c15:formulaRef>
                      </c:ext>
                    </c:extLst>
                    <c:strCache>
                      <c:ptCount val="5"/>
                      <c:pt idx="0">
                        <c:v>LoL</c:v>
                      </c:pt>
                      <c:pt idx="1">
                        <c:v>JC</c:v>
                      </c:pt>
                      <c:pt idx="2">
                        <c:v>WoW</c:v>
                      </c:pt>
                      <c:pt idx="3">
                        <c:v>EFT</c:v>
                      </c:pt>
                      <c:pt idx="4">
                        <c:v>FN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'top5 contents'!$U$32:$U$36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95</c:v>
                      </c:pt>
                      <c:pt idx="1">
                        <c:v>95</c:v>
                      </c:pt>
                      <c:pt idx="2">
                        <c:v>60</c:v>
                      </c:pt>
                      <c:pt idx="3">
                        <c:v>60</c:v>
                      </c:pt>
                      <c:pt idx="4">
                        <c:v>90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0EC8-453F-9165-7B056798508D}"/>
                  </c:ext>
                </c:extLst>
              </c15:ser>
            </c15:filteredBarSeries>
          </c:ext>
        </c:extLst>
      </c:barChart>
      <c:catAx>
        <c:axId val="2060036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060034672"/>
        <c:crosses val="autoZero"/>
        <c:auto val="1"/>
        <c:lblAlgn val="ctr"/>
        <c:lblOffset val="100"/>
        <c:noMultiLvlLbl val="0"/>
      </c:catAx>
      <c:valAx>
        <c:axId val="2060034672"/>
        <c:scaling>
          <c:orientation val="minMax"/>
          <c:max val="180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(min) </a:t>
                </a:r>
                <a:endParaRPr lang="ko-KR"/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noFill/>
          <a:ln w="9525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060036336"/>
        <c:crosses val="autoZero"/>
        <c:crossBetween val="between"/>
        <c:majorUnit val="60"/>
      </c:valAx>
      <c:spPr>
        <a:ln>
          <a:noFill/>
        </a:ln>
      </c:spPr>
    </c:plotArea>
    <c:legend>
      <c:legendPos val="t"/>
      <c:layout>
        <c:manualLayout>
          <c:xMode val="edge"/>
          <c:yMode val="edge"/>
          <c:x val="0.17996227098106241"/>
          <c:y val="5.4958333333333343E-3"/>
          <c:w val="0.82003772901893757"/>
          <c:h val="0.30375658420082613"/>
        </c:manualLayout>
      </c:layout>
      <c:overlay val="1"/>
      <c:spPr>
        <a:noFill/>
        <a:ln>
          <a:noFill/>
          <a:prstDash val="lgDash"/>
        </a:ln>
        <a:effectLst/>
      </c:spPr>
      <c:txPr>
        <a:bodyPr rot="0" vert="horz"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400">
          <a:solidFill>
            <a:schemeClr val="tx1"/>
          </a:solidFill>
          <a:latin typeface="Calibri" panose="020F0502020204030204" pitchFamily="34" charset="0"/>
          <a:ea typeface="Linux Libertine" panose="02000503000000000000" pitchFamily="2" charset="0"/>
          <a:cs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36713575080955"/>
          <c:y val="0.13699142569911107"/>
          <c:w val="0.78324388613496077"/>
          <c:h val="0.599287125401122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Sheet1!$K$20</c:f>
              <c:strCache>
                <c:ptCount val="1"/>
                <c:pt idx="0">
                  <c:v>LiveNAS</c:v>
                </c:pt>
              </c:strCache>
            </c:strRef>
          </c:tx>
          <c:spPr>
            <a:solidFill>
              <a:srgbClr val="0070C0"/>
            </a:solidFill>
            <a:ln w="6350">
              <a:solidFill>
                <a:schemeClr val="tx1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BF2-4FF1-9367-800BF9689A1D}"/>
              </c:ext>
            </c:extLst>
          </c:dPt>
          <c:dLbls>
            <c:delete val="1"/>
          </c:dLbls>
          <c:errBars>
            <c:errBarType val="both"/>
            <c:errValType val="cust"/>
            <c:noEndCap val="0"/>
            <c:plus>
              <c:numRef>
                <c:f>Sheet1!$P$21:$P$24</c:f>
                <c:numCache>
                  <c:formatCode>General</c:formatCode>
                  <c:ptCount val="4"/>
                  <c:pt idx="0">
                    <c:v>0.49421242921643083</c:v>
                  </c:pt>
                  <c:pt idx="1">
                    <c:v>0.49094289944130809</c:v>
                  </c:pt>
                  <c:pt idx="2">
                    <c:v>1.525060080893337</c:v>
                  </c:pt>
                  <c:pt idx="3">
                    <c:v>1.7526418828228161</c:v>
                  </c:pt>
                </c:numCache>
              </c:numRef>
            </c:plus>
            <c:minus>
              <c:numRef>
                <c:f>Sheet1!$P$21:$P$24</c:f>
                <c:numCache>
                  <c:formatCode>General</c:formatCode>
                  <c:ptCount val="4"/>
                  <c:pt idx="0">
                    <c:v>0.49421242921643083</c:v>
                  </c:pt>
                  <c:pt idx="1">
                    <c:v>0.49094289944130809</c:v>
                  </c:pt>
                  <c:pt idx="2">
                    <c:v>1.525060080893337</c:v>
                  </c:pt>
                  <c:pt idx="3">
                    <c:v>1.7526418828228161</c:v>
                  </c:pt>
                </c:numCache>
              </c:numRef>
            </c:minus>
            <c:spPr>
              <a:ln w="6350"/>
            </c:spPr>
          </c:errBars>
          <c:cat>
            <c:multiLvlStrRef>
              <c:f>Sheet1!$I$21:$J$24</c:f>
              <c:multiLvlStrCache>
                <c:ptCount val="4"/>
                <c:lvl>
                  <c:pt idx="0">
                    <c:v>Pensieve</c:v>
                  </c:pt>
                  <c:pt idx="1">
                    <c:v>Robust MPC</c:v>
                  </c:pt>
                  <c:pt idx="2">
                    <c:v>Pensieve</c:v>
                  </c:pt>
                  <c:pt idx="3">
                    <c:v>Robust MPC</c:v>
                  </c:pt>
                </c:lvl>
                <c:lvl>
                  <c:pt idx="0">
                    <c:v>540p (JC)</c:v>
                  </c:pt>
                  <c:pt idx="2">
                    <c:v>1080p (SP)</c:v>
                  </c:pt>
                </c:lvl>
              </c:multiLvlStrCache>
            </c:multiLvlStrRef>
          </c:cat>
          <c:val>
            <c:numRef>
              <c:f>Sheet1!$K$21:$K$24</c:f>
              <c:numCache>
                <c:formatCode>General</c:formatCode>
                <c:ptCount val="4"/>
                <c:pt idx="0">
                  <c:v>2.2799999999999998</c:v>
                </c:pt>
                <c:pt idx="1">
                  <c:v>2.2799999999999998</c:v>
                </c:pt>
                <c:pt idx="2">
                  <c:v>4.1756646742194299</c:v>
                </c:pt>
                <c:pt idx="3">
                  <c:v>3.8215076498575602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F2-4FF1-9367-800BF9689A1D}"/>
            </c:ext>
          </c:extLst>
        </c:ser>
        <c:ser>
          <c:idx val="0"/>
          <c:order val="1"/>
          <c:tx>
            <c:strRef>
              <c:f>Sheet1!$L$20</c:f>
              <c:strCache>
                <c:ptCount val="1"/>
                <c:pt idx="0">
                  <c:v>WebRTC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BF2-4FF1-9367-800BF9689A1D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2BF2-4FF1-9367-800BF9689A1D}"/>
              </c:ext>
            </c:extLst>
          </c:dPt>
          <c:dLbls>
            <c:delete val="1"/>
          </c:dLbls>
          <c:errBars>
            <c:errBarType val="both"/>
            <c:errValType val="cust"/>
            <c:noEndCap val="0"/>
            <c:plus>
              <c:numRef>
                <c:f>Sheet1!$Q$21:$Q$24</c:f>
                <c:numCache>
                  <c:formatCode>General</c:formatCode>
                  <c:ptCount val="4"/>
                  <c:pt idx="0">
                    <c:v>0.19594806430994099</c:v>
                  </c:pt>
                  <c:pt idx="1">
                    <c:v>0.19487844892121101</c:v>
                  </c:pt>
                  <c:pt idx="2">
                    <c:v>0.66984564480998776</c:v>
                  </c:pt>
                  <c:pt idx="3">
                    <c:v>0.68954984815763587</c:v>
                  </c:pt>
                </c:numCache>
              </c:numRef>
            </c:plus>
            <c:minus>
              <c:numRef>
                <c:f>Sheet1!$Q$21:$Q$24</c:f>
                <c:numCache>
                  <c:formatCode>General</c:formatCode>
                  <c:ptCount val="4"/>
                  <c:pt idx="0">
                    <c:v>0.19594806430994099</c:v>
                  </c:pt>
                  <c:pt idx="1">
                    <c:v>0.19487844892121101</c:v>
                  </c:pt>
                  <c:pt idx="2">
                    <c:v>0.66984564480998776</c:v>
                  </c:pt>
                  <c:pt idx="3">
                    <c:v>0.68954984815763587</c:v>
                  </c:pt>
                </c:numCache>
              </c:numRef>
            </c:minus>
            <c:spPr>
              <a:ln w="6350"/>
            </c:spPr>
          </c:errBars>
          <c:cat>
            <c:multiLvlStrRef>
              <c:f>Sheet1!$I$21:$J$24</c:f>
              <c:multiLvlStrCache>
                <c:ptCount val="4"/>
                <c:lvl>
                  <c:pt idx="0">
                    <c:v>Pensieve</c:v>
                  </c:pt>
                  <c:pt idx="1">
                    <c:v>Robust MPC</c:v>
                  </c:pt>
                  <c:pt idx="2">
                    <c:v>Pensieve</c:v>
                  </c:pt>
                  <c:pt idx="3">
                    <c:v>Robust MPC</c:v>
                  </c:pt>
                </c:lvl>
                <c:lvl>
                  <c:pt idx="0">
                    <c:v>540p (JC)</c:v>
                  </c:pt>
                  <c:pt idx="2">
                    <c:v>1080p (SP)</c:v>
                  </c:pt>
                </c:lvl>
              </c:multiLvlStrCache>
            </c:multiLvlStrRef>
          </c:cat>
          <c:val>
            <c:numRef>
              <c:f>Sheet1!$L$21:$L$24</c:f>
              <c:numCache>
                <c:formatCode>General</c:formatCode>
                <c:ptCount val="4"/>
                <c:pt idx="0">
                  <c:v>1.35</c:v>
                </c:pt>
                <c:pt idx="1">
                  <c:v>1.35</c:v>
                </c:pt>
                <c:pt idx="2">
                  <c:v>2.5136543462751999</c:v>
                </c:pt>
                <c:pt idx="3">
                  <c:v>2.5123401415809901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BF2-4FF1-9367-800BF9689A1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244602527"/>
        <c:axId val="244605023"/>
      </c:barChart>
      <c:catAx>
        <c:axId val="244602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800"/>
            </a:pPr>
            <a:endParaRPr lang="en-US"/>
          </a:p>
        </c:txPr>
        <c:crossAx val="244605023"/>
        <c:crosses val="autoZero"/>
        <c:auto val="1"/>
        <c:lblAlgn val="ctr"/>
        <c:lblOffset val="0"/>
        <c:noMultiLvlLbl val="0"/>
      </c:catAx>
      <c:valAx>
        <c:axId val="244605023"/>
        <c:scaling>
          <c:orientation val="minMax"/>
          <c:max val="6"/>
          <c:min val="0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Average QoE</a:t>
                </a:r>
                <a:endParaRPr lang="ko-KR" sz="2400"/>
              </a:p>
            </c:rich>
          </c:tx>
          <c:layout>
            <c:manualLayout>
              <c:xMode val="edge"/>
              <c:yMode val="edge"/>
              <c:x val="5.4083854166666667E-2"/>
              <c:y val="0.20717077227020711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spPr>
          <a:noFill/>
          <a:ln w="9525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44602527"/>
        <c:crosses val="autoZero"/>
        <c:crossBetween val="between"/>
        <c:majorUnit val="2"/>
      </c:valAx>
      <c:spPr>
        <a:ln w="12700">
          <a:noFill/>
        </a:ln>
      </c:spPr>
    </c:plotArea>
    <c:legend>
      <c:legendPos val="r"/>
      <c:layout>
        <c:manualLayout>
          <c:xMode val="edge"/>
          <c:yMode val="edge"/>
          <c:x val="8.2787182852143482E-2"/>
          <c:y val="1.6405657626130067E-3"/>
          <c:w val="0.91599781277340331"/>
          <c:h val="0.11031087780694079"/>
        </c:manualLayout>
      </c:layout>
      <c:overlay val="0"/>
      <c:txPr>
        <a:bodyPr/>
        <a:lstStyle/>
        <a:p>
          <a:pPr>
            <a:defRPr sz="28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 b="0">
          <a:latin typeface="Calibri" panose="020F0502020204030204" pitchFamily="34" charset="0"/>
          <a:ea typeface="Linux Libertine" panose="02000503000000000000" pitchFamily="2" charset="0"/>
          <a:cs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728700373034906"/>
          <c:y val="0.13891078855111574"/>
          <c:w val="0.76632410738076207"/>
          <c:h val="0.586467144563918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Sheet1!$K$30</c:f>
              <c:strCache>
                <c:ptCount val="1"/>
                <c:pt idx="0">
                  <c:v>LiveNAS</c:v>
                </c:pt>
              </c:strCache>
            </c:strRef>
          </c:tx>
          <c:spPr>
            <a:solidFill>
              <a:srgbClr val="0070C0"/>
            </a:solidFill>
            <a:ln w="6350">
              <a:solidFill>
                <a:schemeClr val="tx1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D80-45DA-AD22-EBD15367FC8E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Sheet1!$P$31:$P$34</c:f>
                <c:numCache>
                  <c:formatCode>General</c:formatCode>
                  <c:ptCount val="4"/>
                  <c:pt idx="0">
                    <c:v>0.42349567025760732</c:v>
                  </c:pt>
                  <c:pt idx="1">
                    <c:v>0.53498418406838788</c:v>
                  </c:pt>
                  <c:pt idx="2">
                    <c:v>0.48314256686606699</c:v>
                  </c:pt>
                  <c:pt idx="3">
                    <c:v>0.74480964209004752</c:v>
                  </c:pt>
                </c:numCache>
              </c:numRef>
            </c:plus>
            <c:minus>
              <c:numRef>
                <c:f>Sheet1!$P$31:$P$34</c:f>
                <c:numCache>
                  <c:formatCode>General</c:formatCode>
                  <c:ptCount val="4"/>
                  <c:pt idx="0">
                    <c:v>0.42349567025760732</c:v>
                  </c:pt>
                  <c:pt idx="1">
                    <c:v>0.53498418406838788</c:v>
                  </c:pt>
                  <c:pt idx="2">
                    <c:v>0.48314256686606699</c:v>
                  </c:pt>
                  <c:pt idx="3">
                    <c:v>0.74480964209004752</c:v>
                  </c:pt>
                </c:numCache>
              </c:numRef>
            </c:minus>
          </c:errBars>
          <c:cat>
            <c:multiLvlStrRef>
              <c:f>Sheet1!$I$31:$J$34</c:f>
              <c:multiLvlStrCache>
                <c:ptCount val="4"/>
                <c:lvl>
                  <c:pt idx="0">
                    <c:v>Pensieve</c:v>
                  </c:pt>
                  <c:pt idx="1">
                    <c:v>Robust MPC</c:v>
                  </c:pt>
                  <c:pt idx="2">
                    <c:v>Pensieve</c:v>
                  </c:pt>
                  <c:pt idx="3">
                    <c:v>Robust MPC</c:v>
                  </c:pt>
                </c:lvl>
                <c:lvl>
                  <c:pt idx="0">
                    <c:v>540p (JC)</c:v>
                  </c:pt>
                  <c:pt idx="2">
                    <c:v>1080p (SP)</c:v>
                  </c:pt>
                </c:lvl>
              </c:multiLvlStrCache>
            </c:multiLvlStrRef>
          </c:cat>
          <c:val>
            <c:numRef>
              <c:f>Sheet1!$K$31:$K$34</c:f>
              <c:numCache>
                <c:formatCode>General</c:formatCode>
                <c:ptCount val="4"/>
                <c:pt idx="0">
                  <c:v>1.18</c:v>
                </c:pt>
                <c:pt idx="1">
                  <c:v>1.07</c:v>
                </c:pt>
                <c:pt idx="2">
                  <c:v>1.04748763910707</c:v>
                </c:pt>
                <c:pt idx="3">
                  <c:v>0.88065892514587396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D80-45DA-AD22-EBD15367FC8E}"/>
            </c:ext>
          </c:extLst>
        </c:ser>
        <c:ser>
          <c:idx val="0"/>
          <c:order val="1"/>
          <c:tx>
            <c:strRef>
              <c:f>Sheet1!$L$30</c:f>
              <c:strCache>
                <c:ptCount val="1"/>
                <c:pt idx="0">
                  <c:v>WebRTC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CD80-45DA-AD22-EBD15367FC8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CD80-45DA-AD22-EBD15367FC8E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Sheet1!$Q$31:$Q$34</c:f>
                <c:numCache>
                  <c:formatCode>General</c:formatCode>
                  <c:ptCount val="4"/>
                  <c:pt idx="0">
                    <c:v>0.27757271508123688</c:v>
                  </c:pt>
                  <c:pt idx="1">
                    <c:v>0.39950759445686551</c:v>
                  </c:pt>
                  <c:pt idx="2">
                    <c:v>0.45925690073325492</c:v>
                  </c:pt>
                  <c:pt idx="3">
                    <c:v>0.68591018165700646</c:v>
                  </c:pt>
                </c:numCache>
              </c:numRef>
            </c:plus>
            <c:minus>
              <c:numRef>
                <c:f>Sheet1!$Q$31:$Q$34</c:f>
                <c:numCache>
                  <c:formatCode>General</c:formatCode>
                  <c:ptCount val="4"/>
                  <c:pt idx="0">
                    <c:v>0.27757271508123688</c:v>
                  </c:pt>
                  <c:pt idx="1">
                    <c:v>0.39950759445686551</c:v>
                  </c:pt>
                  <c:pt idx="2">
                    <c:v>0.45925690073325492</c:v>
                  </c:pt>
                  <c:pt idx="3">
                    <c:v>0.68591018165700646</c:v>
                  </c:pt>
                </c:numCache>
              </c:numRef>
            </c:minus>
          </c:errBars>
          <c:cat>
            <c:multiLvlStrRef>
              <c:f>Sheet1!$I$31:$J$34</c:f>
              <c:multiLvlStrCache>
                <c:ptCount val="4"/>
                <c:lvl>
                  <c:pt idx="0">
                    <c:v>Pensieve</c:v>
                  </c:pt>
                  <c:pt idx="1">
                    <c:v>Robust MPC</c:v>
                  </c:pt>
                  <c:pt idx="2">
                    <c:v>Pensieve</c:v>
                  </c:pt>
                  <c:pt idx="3">
                    <c:v>Robust MPC</c:v>
                  </c:pt>
                </c:lvl>
                <c:lvl>
                  <c:pt idx="0">
                    <c:v>540p (JC)</c:v>
                  </c:pt>
                  <c:pt idx="2">
                    <c:v>1080p (SP)</c:v>
                  </c:pt>
                </c:lvl>
              </c:multiLvlStrCache>
            </c:multiLvlStrRef>
          </c:cat>
          <c:val>
            <c:numRef>
              <c:f>Sheet1!$L$31:$L$34</c:f>
              <c:numCache>
                <c:formatCode>General</c:formatCode>
                <c:ptCount val="4"/>
                <c:pt idx="0">
                  <c:v>0.94</c:v>
                </c:pt>
                <c:pt idx="1">
                  <c:v>0.83</c:v>
                </c:pt>
                <c:pt idx="2">
                  <c:v>0.9357780242697179</c:v>
                </c:pt>
                <c:pt idx="3">
                  <c:v>0.77224490655762135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D80-45DA-AD22-EBD15367FC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44602527"/>
        <c:axId val="244605023"/>
      </c:barChart>
      <c:catAx>
        <c:axId val="244602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800"/>
            </a:pPr>
            <a:endParaRPr lang="en-US"/>
          </a:p>
        </c:txPr>
        <c:crossAx val="244605023"/>
        <c:crosses val="autoZero"/>
        <c:auto val="1"/>
        <c:lblAlgn val="ctr"/>
        <c:lblOffset val="0"/>
        <c:noMultiLvlLbl val="0"/>
      </c:catAx>
      <c:valAx>
        <c:axId val="244605023"/>
        <c:scaling>
          <c:orientation val="minMax"/>
          <c:max val="2"/>
          <c:min val="0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Average QoE</a:t>
                </a:r>
                <a:endParaRPr lang="ko-KR" sz="2400"/>
              </a:p>
            </c:rich>
          </c:tx>
          <c:layout>
            <c:manualLayout>
              <c:xMode val="edge"/>
              <c:yMode val="edge"/>
              <c:x val="7.1722743055555552E-2"/>
              <c:y val="0.19235934391203649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spPr>
          <a:noFill/>
          <a:ln w="9525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44602527"/>
        <c:crosses val="autoZero"/>
        <c:crossBetween val="between"/>
        <c:majorUnit val="1"/>
      </c:valAx>
      <c:spPr>
        <a:ln w="12700">
          <a:noFill/>
        </a:ln>
      </c:spPr>
    </c:plotArea>
    <c:legend>
      <c:legendPos val="r"/>
      <c:layout>
        <c:manualLayout>
          <c:xMode val="edge"/>
          <c:yMode val="edge"/>
          <c:x val="8.2787182852143482E-2"/>
          <c:y val="1.6405657626130067E-3"/>
          <c:w val="0.91599781277340331"/>
          <c:h val="0.11031087780694079"/>
        </c:manualLayout>
      </c:layout>
      <c:overlay val="0"/>
      <c:txPr>
        <a:bodyPr/>
        <a:lstStyle/>
        <a:p>
          <a:pPr>
            <a:defRPr sz="28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 b="0">
          <a:latin typeface="Calibri" panose="020F0502020204030204" pitchFamily="34" charset="0"/>
          <a:ea typeface="Linux Libertine" panose="02000503000000000000" pitchFamily="2" charset="0"/>
          <a:cs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832711234294263"/>
          <c:y val="6.3763073981652804E-2"/>
          <c:w val="0.70810604096623975"/>
          <c:h val="0.5499504840437357"/>
        </c:manualLayout>
      </c:layout>
      <c:scatterChart>
        <c:scatterStyle val="smoothMarker"/>
        <c:varyColors val="0"/>
        <c:ser>
          <c:idx val="1"/>
          <c:order val="0"/>
          <c:tx>
            <c:v>Available BW</c:v>
          </c:tx>
          <c:spPr>
            <a:ln w="38100">
              <a:solidFill>
                <a:srgbClr val="002060"/>
              </a:solidFill>
            </a:ln>
          </c:spPr>
          <c:marker>
            <c:symbol val="none"/>
          </c:marker>
          <c:xVal>
            <c:numRef>
              <c:f>Sheet3!$J$5:$J$972</c:f>
              <c:numCache>
                <c:formatCode>General</c:formatCode>
                <c:ptCount val="968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  <c:pt idx="15">
                  <c:v>8.5</c:v>
                </c:pt>
                <c:pt idx="16">
                  <c:v>9</c:v>
                </c:pt>
                <c:pt idx="17">
                  <c:v>9.5</c:v>
                </c:pt>
                <c:pt idx="18">
                  <c:v>10</c:v>
                </c:pt>
                <c:pt idx="19">
                  <c:v>10.5</c:v>
                </c:pt>
                <c:pt idx="20">
                  <c:v>11</c:v>
                </c:pt>
                <c:pt idx="21">
                  <c:v>11.5</c:v>
                </c:pt>
                <c:pt idx="22">
                  <c:v>12</c:v>
                </c:pt>
                <c:pt idx="23">
                  <c:v>12.5</c:v>
                </c:pt>
                <c:pt idx="24">
                  <c:v>13</c:v>
                </c:pt>
                <c:pt idx="25">
                  <c:v>13.5</c:v>
                </c:pt>
                <c:pt idx="26">
                  <c:v>14</c:v>
                </c:pt>
                <c:pt idx="27">
                  <c:v>14.5</c:v>
                </c:pt>
                <c:pt idx="28">
                  <c:v>15</c:v>
                </c:pt>
                <c:pt idx="29">
                  <c:v>15.5</c:v>
                </c:pt>
                <c:pt idx="30">
                  <c:v>16</c:v>
                </c:pt>
                <c:pt idx="31">
                  <c:v>16.5</c:v>
                </c:pt>
                <c:pt idx="32">
                  <c:v>17</c:v>
                </c:pt>
                <c:pt idx="33">
                  <c:v>17.5</c:v>
                </c:pt>
                <c:pt idx="34">
                  <c:v>18</c:v>
                </c:pt>
                <c:pt idx="35">
                  <c:v>18.5</c:v>
                </c:pt>
                <c:pt idx="36">
                  <c:v>19</c:v>
                </c:pt>
                <c:pt idx="37">
                  <c:v>19.5</c:v>
                </c:pt>
                <c:pt idx="38">
                  <c:v>20</c:v>
                </c:pt>
                <c:pt idx="39">
                  <c:v>20.5</c:v>
                </c:pt>
                <c:pt idx="40">
                  <c:v>21</c:v>
                </c:pt>
                <c:pt idx="41">
                  <c:v>21.5</c:v>
                </c:pt>
                <c:pt idx="42">
                  <c:v>22</c:v>
                </c:pt>
                <c:pt idx="43">
                  <c:v>22.5</c:v>
                </c:pt>
                <c:pt idx="44">
                  <c:v>23</c:v>
                </c:pt>
                <c:pt idx="45">
                  <c:v>23.5</c:v>
                </c:pt>
                <c:pt idx="46">
                  <c:v>24</c:v>
                </c:pt>
                <c:pt idx="47">
                  <c:v>24.5</c:v>
                </c:pt>
                <c:pt idx="48">
                  <c:v>25</c:v>
                </c:pt>
                <c:pt idx="49">
                  <c:v>25.5</c:v>
                </c:pt>
                <c:pt idx="50">
                  <c:v>26</c:v>
                </c:pt>
                <c:pt idx="51">
                  <c:v>26.5</c:v>
                </c:pt>
                <c:pt idx="52">
                  <c:v>27</c:v>
                </c:pt>
                <c:pt idx="53">
                  <c:v>27.5</c:v>
                </c:pt>
                <c:pt idx="54">
                  <c:v>28</c:v>
                </c:pt>
                <c:pt idx="55">
                  <c:v>28.5</c:v>
                </c:pt>
                <c:pt idx="56">
                  <c:v>29</c:v>
                </c:pt>
                <c:pt idx="57">
                  <c:v>29.5</c:v>
                </c:pt>
                <c:pt idx="58">
                  <c:v>30</c:v>
                </c:pt>
                <c:pt idx="59">
                  <c:v>30.5</c:v>
                </c:pt>
                <c:pt idx="60">
                  <c:v>31</c:v>
                </c:pt>
                <c:pt idx="61">
                  <c:v>31.5</c:v>
                </c:pt>
                <c:pt idx="62">
                  <c:v>32</c:v>
                </c:pt>
                <c:pt idx="63">
                  <c:v>32.5</c:v>
                </c:pt>
                <c:pt idx="64">
                  <c:v>33</c:v>
                </c:pt>
                <c:pt idx="65">
                  <c:v>33.5</c:v>
                </c:pt>
                <c:pt idx="66">
                  <c:v>34</c:v>
                </c:pt>
                <c:pt idx="67">
                  <c:v>34.5</c:v>
                </c:pt>
                <c:pt idx="68">
                  <c:v>35</c:v>
                </c:pt>
                <c:pt idx="69">
                  <c:v>35.5</c:v>
                </c:pt>
                <c:pt idx="70">
                  <c:v>36</c:v>
                </c:pt>
                <c:pt idx="71">
                  <c:v>36.5</c:v>
                </c:pt>
                <c:pt idx="72">
                  <c:v>37</c:v>
                </c:pt>
                <c:pt idx="73">
                  <c:v>37.5</c:v>
                </c:pt>
                <c:pt idx="74">
                  <c:v>38</c:v>
                </c:pt>
                <c:pt idx="75">
                  <c:v>38.5</c:v>
                </c:pt>
                <c:pt idx="76">
                  <c:v>39</c:v>
                </c:pt>
                <c:pt idx="77">
                  <c:v>39.5</c:v>
                </c:pt>
                <c:pt idx="78">
                  <c:v>40</c:v>
                </c:pt>
                <c:pt idx="79">
                  <c:v>40.5</c:v>
                </c:pt>
                <c:pt idx="80">
                  <c:v>41</c:v>
                </c:pt>
                <c:pt idx="81">
                  <c:v>41.5</c:v>
                </c:pt>
                <c:pt idx="82">
                  <c:v>42</c:v>
                </c:pt>
                <c:pt idx="83">
                  <c:v>42.5</c:v>
                </c:pt>
                <c:pt idx="84">
                  <c:v>43</c:v>
                </c:pt>
                <c:pt idx="85">
                  <c:v>43.5</c:v>
                </c:pt>
                <c:pt idx="86">
                  <c:v>44</c:v>
                </c:pt>
                <c:pt idx="87">
                  <c:v>44.5</c:v>
                </c:pt>
                <c:pt idx="88">
                  <c:v>45</c:v>
                </c:pt>
                <c:pt idx="89">
                  <c:v>45.5</c:v>
                </c:pt>
                <c:pt idx="90">
                  <c:v>46</c:v>
                </c:pt>
                <c:pt idx="91">
                  <c:v>46.5</c:v>
                </c:pt>
                <c:pt idx="92">
                  <c:v>47</c:v>
                </c:pt>
                <c:pt idx="93">
                  <c:v>47.5</c:v>
                </c:pt>
                <c:pt idx="94">
                  <c:v>48</c:v>
                </c:pt>
                <c:pt idx="95">
                  <c:v>48.5</c:v>
                </c:pt>
                <c:pt idx="96">
                  <c:v>49</c:v>
                </c:pt>
                <c:pt idx="97">
                  <c:v>49.5</c:v>
                </c:pt>
                <c:pt idx="98">
                  <c:v>50</c:v>
                </c:pt>
                <c:pt idx="99">
                  <c:v>50.5</c:v>
                </c:pt>
                <c:pt idx="100">
                  <c:v>51</c:v>
                </c:pt>
                <c:pt idx="101">
                  <c:v>51.5</c:v>
                </c:pt>
                <c:pt idx="102">
                  <c:v>52</c:v>
                </c:pt>
                <c:pt idx="103">
                  <c:v>52.5</c:v>
                </c:pt>
                <c:pt idx="104">
                  <c:v>53</c:v>
                </c:pt>
                <c:pt idx="105">
                  <c:v>53.5</c:v>
                </c:pt>
                <c:pt idx="106">
                  <c:v>54</c:v>
                </c:pt>
                <c:pt idx="107">
                  <c:v>54.5</c:v>
                </c:pt>
                <c:pt idx="108">
                  <c:v>55</c:v>
                </c:pt>
                <c:pt idx="109">
                  <c:v>55.5</c:v>
                </c:pt>
                <c:pt idx="110">
                  <c:v>56</c:v>
                </c:pt>
                <c:pt idx="111">
                  <c:v>56.5</c:v>
                </c:pt>
                <c:pt idx="112">
                  <c:v>57</c:v>
                </c:pt>
                <c:pt idx="113">
                  <c:v>57.5</c:v>
                </c:pt>
                <c:pt idx="114">
                  <c:v>58</c:v>
                </c:pt>
                <c:pt idx="115">
                  <c:v>58.5</c:v>
                </c:pt>
                <c:pt idx="116">
                  <c:v>59</c:v>
                </c:pt>
                <c:pt idx="117">
                  <c:v>59.5</c:v>
                </c:pt>
                <c:pt idx="118">
                  <c:v>60</c:v>
                </c:pt>
                <c:pt idx="119">
                  <c:v>60.5</c:v>
                </c:pt>
                <c:pt idx="120">
                  <c:v>61</c:v>
                </c:pt>
                <c:pt idx="121">
                  <c:v>61.5</c:v>
                </c:pt>
                <c:pt idx="122">
                  <c:v>62</c:v>
                </c:pt>
                <c:pt idx="123">
                  <c:v>62.5</c:v>
                </c:pt>
                <c:pt idx="124">
                  <c:v>63</c:v>
                </c:pt>
                <c:pt idx="125">
                  <c:v>63.5</c:v>
                </c:pt>
                <c:pt idx="126">
                  <c:v>64</c:v>
                </c:pt>
                <c:pt idx="127">
                  <c:v>64.5</c:v>
                </c:pt>
                <c:pt idx="128">
                  <c:v>65</c:v>
                </c:pt>
                <c:pt idx="129">
                  <c:v>65.5</c:v>
                </c:pt>
                <c:pt idx="130">
                  <c:v>66</c:v>
                </c:pt>
                <c:pt idx="131">
                  <c:v>66.5</c:v>
                </c:pt>
                <c:pt idx="132">
                  <c:v>67</c:v>
                </c:pt>
                <c:pt idx="133">
                  <c:v>67.5</c:v>
                </c:pt>
                <c:pt idx="134">
                  <c:v>68</c:v>
                </c:pt>
                <c:pt idx="135">
                  <c:v>68.5</c:v>
                </c:pt>
                <c:pt idx="136">
                  <c:v>69</c:v>
                </c:pt>
                <c:pt idx="137">
                  <c:v>69.5</c:v>
                </c:pt>
                <c:pt idx="138">
                  <c:v>70</c:v>
                </c:pt>
                <c:pt idx="139">
                  <c:v>70.5</c:v>
                </c:pt>
                <c:pt idx="140">
                  <c:v>71</c:v>
                </c:pt>
                <c:pt idx="141">
                  <c:v>71.5</c:v>
                </c:pt>
                <c:pt idx="142">
                  <c:v>72</c:v>
                </c:pt>
                <c:pt idx="143">
                  <c:v>72.5</c:v>
                </c:pt>
                <c:pt idx="144">
                  <c:v>73</c:v>
                </c:pt>
                <c:pt idx="145">
                  <c:v>73.5</c:v>
                </c:pt>
                <c:pt idx="146">
                  <c:v>74</c:v>
                </c:pt>
                <c:pt idx="147">
                  <c:v>74.5</c:v>
                </c:pt>
                <c:pt idx="148">
                  <c:v>75</c:v>
                </c:pt>
                <c:pt idx="149">
                  <c:v>75.5</c:v>
                </c:pt>
                <c:pt idx="150">
                  <c:v>76</c:v>
                </c:pt>
                <c:pt idx="151">
                  <c:v>76.5</c:v>
                </c:pt>
                <c:pt idx="152">
                  <c:v>77</c:v>
                </c:pt>
                <c:pt idx="153">
                  <c:v>77.5</c:v>
                </c:pt>
                <c:pt idx="154">
                  <c:v>78</c:v>
                </c:pt>
                <c:pt idx="155">
                  <c:v>78.5</c:v>
                </c:pt>
                <c:pt idx="156">
                  <c:v>79</c:v>
                </c:pt>
                <c:pt idx="157">
                  <c:v>79.5</c:v>
                </c:pt>
                <c:pt idx="158">
                  <c:v>80</c:v>
                </c:pt>
                <c:pt idx="159">
                  <c:v>80.5</c:v>
                </c:pt>
                <c:pt idx="160">
                  <c:v>81</c:v>
                </c:pt>
                <c:pt idx="161">
                  <c:v>81.5</c:v>
                </c:pt>
                <c:pt idx="162">
                  <c:v>82</c:v>
                </c:pt>
                <c:pt idx="163">
                  <c:v>82.5</c:v>
                </c:pt>
                <c:pt idx="164">
                  <c:v>83</c:v>
                </c:pt>
                <c:pt idx="165">
                  <c:v>83.5</c:v>
                </c:pt>
                <c:pt idx="166">
                  <c:v>84</c:v>
                </c:pt>
                <c:pt idx="167">
                  <c:v>84.5</c:v>
                </c:pt>
                <c:pt idx="168">
                  <c:v>85</c:v>
                </c:pt>
                <c:pt idx="169">
                  <c:v>85.5</c:v>
                </c:pt>
                <c:pt idx="170">
                  <c:v>86</c:v>
                </c:pt>
                <c:pt idx="171">
                  <c:v>86.5</c:v>
                </c:pt>
                <c:pt idx="172">
                  <c:v>87</c:v>
                </c:pt>
                <c:pt idx="173">
                  <c:v>87.5</c:v>
                </c:pt>
                <c:pt idx="174">
                  <c:v>88</c:v>
                </c:pt>
                <c:pt idx="175">
                  <c:v>88.5</c:v>
                </c:pt>
                <c:pt idx="176">
                  <c:v>89</c:v>
                </c:pt>
                <c:pt idx="177">
                  <c:v>89.5</c:v>
                </c:pt>
                <c:pt idx="178">
                  <c:v>90</c:v>
                </c:pt>
                <c:pt idx="179">
                  <c:v>90.5</c:v>
                </c:pt>
                <c:pt idx="180">
                  <c:v>91</c:v>
                </c:pt>
                <c:pt idx="181">
                  <c:v>91.5</c:v>
                </c:pt>
                <c:pt idx="182">
                  <c:v>92</c:v>
                </c:pt>
                <c:pt idx="183">
                  <c:v>92.5</c:v>
                </c:pt>
                <c:pt idx="184">
                  <c:v>93</c:v>
                </c:pt>
                <c:pt idx="185">
                  <c:v>93.5</c:v>
                </c:pt>
                <c:pt idx="186">
                  <c:v>94</c:v>
                </c:pt>
                <c:pt idx="187">
                  <c:v>94.5</c:v>
                </c:pt>
                <c:pt idx="188">
                  <c:v>95</c:v>
                </c:pt>
                <c:pt idx="189">
                  <c:v>95.5</c:v>
                </c:pt>
                <c:pt idx="190">
                  <c:v>96</c:v>
                </c:pt>
                <c:pt idx="191">
                  <c:v>96.5</c:v>
                </c:pt>
                <c:pt idx="192">
                  <c:v>97</c:v>
                </c:pt>
                <c:pt idx="193">
                  <c:v>97.5</c:v>
                </c:pt>
                <c:pt idx="194">
                  <c:v>98</c:v>
                </c:pt>
                <c:pt idx="195">
                  <c:v>98.5</c:v>
                </c:pt>
                <c:pt idx="196">
                  <c:v>99</c:v>
                </c:pt>
                <c:pt idx="197">
                  <c:v>99.5</c:v>
                </c:pt>
                <c:pt idx="198">
                  <c:v>100</c:v>
                </c:pt>
                <c:pt idx="199">
                  <c:v>100.5</c:v>
                </c:pt>
                <c:pt idx="200">
                  <c:v>101</c:v>
                </c:pt>
                <c:pt idx="201">
                  <c:v>101.5</c:v>
                </c:pt>
                <c:pt idx="202">
                  <c:v>102</c:v>
                </c:pt>
                <c:pt idx="203">
                  <c:v>102.5</c:v>
                </c:pt>
                <c:pt idx="204">
                  <c:v>103</c:v>
                </c:pt>
                <c:pt idx="205">
                  <c:v>103.5</c:v>
                </c:pt>
                <c:pt idx="206">
                  <c:v>104</c:v>
                </c:pt>
                <c:pt idx="207">
                  <c:v>104.5</c:v>
                </c:pt>
                <c:pt idx="208">
                  <c:v>105</c:v>
                </c:pt>
                <c:pt idx="209">
                  <c:v>105.5</c:v>
                </c:pt>
                <c:pt idx="210">
                  <c:v>106</c:v>
                </c:pt>
                <c:pt idx="211">
                  <c:v>106.5</c:v>
                </c:pt>
                <c:pt idx="212">
                  <c:v>107</c:v>
                </c:pt>
                <c:pt idx="213">
                  <c:v>107.5</c:v>
                </c:pt>
                <c:pt idx="214">
                  <c:v>108</c:v>
                </c:pt>
                <c:pt idx="215">
                  <c:v>108.5</c:v>
                </c:pt>
                <c:pt idx="216">
                  <c:v>109</c:v>
                </c:pt>
                <c:pt idx="217">
                  <c:v>109.5</c:v>
                </c:pt>
                <c:pt idx="218">
                  <c:v>110</c:v>
                </c:pt>
                <c:pt idx="219">
                  <c:v>110.5</c:v>
                </c:pt>
                <c:pt idx="220">
                  <c:v>111</c:v>
                </c:pt>
                <c:pt idx="221">
                  <c:v>111.5</c:v>
                </c:pt>
                <c:pt idx="222">
                  <c:v>112</c:v>
                </c:pt>
                <c:pt idx="223">
                  <c:v>112.5</c:v>
                </c:pt>
                <c:pt idx="224">
                  <c:v>113</c:v>
                </c:pt>
                <c:pt idx="225">
                  <c:v>113.5</c:v>
                </c:pt>
                <c:pt idx="226">
                  <c:v>114</c:v>
                </c:pt>
                <c:pt idx="227">
                  <c:v>114.5</c:v>
                </c:pt>
                <c:pt idx="228">
                  <c:v>115</c:v>
                </c:pt>
                <c:pt idx="229">
                  <c:v>115.5</c:v>
                </c:pt>
                <c:pt idx="230">
                  <c:v>116</c:v>
                </c:pt>
                <c:pt idx="231">
                  <c:v>116.5</c:v>
                </c:pt>
                <c:pt idx="232">
                  <c:v>117</c:v>
                </c:pt>
                <c:pt idx="233">
                  <c:v>117.5</c:v>
                </c:pt>
                <c:pt idx="234">
                  <c:v>118</c:v>
                </c:pt>
                <c:pt idx="235">
                  <c:v>118.5</c:v>
                </c:pt>
                <c:pt idx="236">
                  <c:v>119</c:v>
                </c:pt>
                <c:pt idx="237">
                  <c:v>119.5</c:v>
                </c:pt>
                <c:pt idx="238">
                  <c:v>120</c:v>
                </c:pt>
                <c:pt idx="239">
                  <c:v>120.5</c:v>
                </c:pt>
                <c:pt idx="240">
                  <c:v>121</c:v>
                </c:pt>
                <c:pt idx="241">
                  <c:v>121.5</c:v>
                </c:pt>
                <c:pt idx="242">
                  <c:v>122</c:v>
                </c:pt>
                <c:pt idx="243">
                  <c:v>122.5</c:v>
                </c:pt>
                <c:pt idx="244">
                  <c:v>123</c:v>
                </c:pt>
                <c:pt idx="245">
                  <c:v>123.5</c:v>
                </c:pt>
                <c:pt idx="246">
                  <c:v>124</c:v>
                </c:pt>
                <c:pt idx="247">
                  <c:v>124.5</c:v>
                </c:pt>
                <c:pt idx="248">
                  <c:v>125</c:v>
                </c:pt>
                <c:pt idx="249">
                  <c:v>125.5</c:v>
                </c:pt>
                <c:pt idx="250">
                  <c:v>126</c:v>
                </c:pt>
                <c:pt idx="251">
                  <c:v>126.5</c:v>
                </c:pt>
                <c:pt idx="252">
                  <c:v>127</c:v>
                </c:pt>
                <c:pt idx="253">
                  <c:v>127.5</c:v>
                </c:pt>
                <c:pt idx="254">
                  <c:v>128</c:v>
                </c:pt>
                <c:pt idx="255">
                  <c:v>128.5</c:v>
                </c:pt>
                <c:pt idx="256">
                  <c:v>129</c:v>
                </c:pt>
                <c:pt idx="257">
                  <c:v>129.5</c:v>
                </c:pt>
                <c:pt idx="258">
                  <c:v>130</c:v>
                </c:pt>
                <c:pt idx="259">
                  <c:v>130.5</c:v>
                </c:pt>
                <c:pt idx="260">
                  <c:v>131</c:v>
                </c:pt>
                <c:pt idx="261">
                  <c:v>131.5</c:v>
                </c:pt>
                <c:pt idx="262">
                  <c:v>132</c:v>
                </c:pt>
                <c:pt idx="263">
                  <c:v>132.5</c:v>
                </c:pt>
                <c:pt idx="264">
                  <c:v>133</c:v>
                </c:pt>
                <c:pt idx="265">
                  <c:v>133.5</c:v>
                </c:pt>
                <c:pt idx="266">
                  <c:v>134</c:v>
                </c:pt>
                <c:pt idx="267">
                  <c:v>134.5</c:v>
                </c:pt>
                <c:pt idx="268">
                  <c:v>135</c:v>
                </c:pt>
                <c:pt idx="269">
                  <c:v>135.5</c:v>
                </c:pt>
                <c:pt idx="270">
                  <c:v>136</c:v>
                </c:pt>
                <c:pt idx="271">
                  <c:v>136.5</c:v>
                </c:pt>
                <c:pt idx="272">
                  <c:v>137</c:v>
                </c:pt>
                <c:pt idx="273">
                  <c:v>137.5</c:v>
                </c:pt>
                <c:pt idx="274">
                  <c:v>138</c:v>
                </c:pt>
                <c:pt idx="275">
                  <c:v>138.5</c:v>
                </c:pt>
                <c:pt idx="276">
                  <c:v>139</c:v>
                </c:pt>
                <c:pt idx="277">
                  <c:v>139.5</c:v>
                </c:pt>
                <c:pt idx="278">
                  <c:v>140</c:v>
                </c:pt>
                <c:pt idx="279">
                  <c:v>140.5</c:v>
                </c:pt>
                <c:pt idx="280">
                  <c:v>141</c:v>
                </c:pt>
                <c:pt idx="281">
                  <c:v>141.5</c:v>
                </c:pt>
                <c:pt idx="282">
                  <c:v>142</c:v>
                </c:pt>
                <c:pt idx="283">
                  <c:v>142.5</c:v>
                </c:pt>
                <c:pt idx="284">
                  <c:v>143</c:v>
                </c:pt>
                <c:pt idx="285">
                  <c:v>143.5</c:v>
                </c:pt>
                <c:pt idx="286">
                  <c:v>144</c:v>
                </c:pt>
                <c:pt idx="287">
                  <c:v>144.5</c:v>
                </c:pt>
                <c:pt idx="288">
                  <c:v>145</c:v>
                </c:pt>
                <c:pt idx="289">
                  <c:v>145.5</c:v>
                </c:pt>
                <c:pt idx="290">
                  <c:v>146</c:v>
                </c:pt>
                <c:pt idx="291">
                  <c:v>146.5</c:v>
                </c:pt>
                <c:pt idx="292">
                  <c:v>147</c:v>
                </c:pt>
                <c:pt idx="293">
                  <c:v>147.5</c:v>
                </c:pt>
                <c:pt idx="294">
                  <c:v>148</c:v>
                </c:pt>
                <c:pt idx="295">
                  <c:v>148.5</c:v>
                </c:pt>
                <c:pt idx="296">
                  <c:v>149</c:v>
                </c:pt>
                <c:pt idx="297">
                  <c:v>149.5</c:v>
                </c:pt>
                <c:pt idx="298">
                  <c:v>150</c:v>
                </c:pt>
                <c:pt idx="299">
                  <c:v>150.5</c:v>
                </c:pt>
                <c:pt idx="300">
                  <c:v>151</c:v>
                </c:pt>
                <c:pt idx="301">
                  <c:v>151.5</c:v>
                </c:pt>
                <c:pt idx="302">
                  <c:v>152</c:v>
                </c:pt>
                <c:pt idx="303">
                  <c:v>152.5</c:v>
                </c:pt>
                <c:pt idx="304">
                  <c:v>153</c:v>
                </c:pt>
                <c:pt idx="305">
                  <c:v>153.5</c:v>
                </c:pt>
                <c:pt idx="306">
                  <c:v>154</c:v>
                </c:pt>
                <c:pt idx="307">
                  <c:v>154.5</c:v>
                </c:pt>
                <c:pt idx="308">
                  <c:v>155</c:v>
                </c:pt>
                <c:pt idx="309">
                  <c:v>155.5</c:v>
                </c:pt>
                <c:pt idx="310">
                  <c:v>156</c:v>
                </c:pt>
                <c:pt idx="311">
                  <c:v>156.5</c:v>
                </c:pt>
                <c:pt idx="312">
                  <c:v>157</c:v>
                </c:pt>
                <c:pt idx="313">
                  <c:v>157.5</c:v>
                </c:pt>
                <c:pt idx="314">
                  <c:v>158</c:v>
                </c:pt>
                <c:pt idx="315">
                  <c:v>158.5</c:v>
                </c:pt>
                <c:pt idx="316">
                  <c:v>159</c:v>
                </c:pt>
                <c:pt idx="317">
                  <c:v>159.5</c:v>
                </c:pt>
                <c:pt idx="318">
                  <c:v>160</c:v>
                </c:pt>
                <c:pt idx="319">
                  <c:v>160.5</c:v>
                </c:pt>
                <c:pt idx="320">
                  <c:v>161</c:v>
                </c:pt>
                <c:pt idx="321">
                  <c:v>161.5</c:v>
                </c:pt>
                <c:pt idx="322">
                  <c:v>162</c:v>
                </c:pt>
                <c:pt idx="323">
                  <c:v>162.5</c:v>
                </c:pt>
                <c:pt idx="324">
                  <c:v>163</c:v>
                </c:pt>
                <c:pt idx="325">
                  <c:v>163.5</c:v>
                </c:pt>
                <c:pt idx="326">
                  <c:v>164</c:v>
                </c:pt>
                <c:pt idx="327">
                  <c:v>164.5</c:v>
                </c:pt>
                <c:pt idx="328">
                  <c:v>165</c:v>
                </c:pt>
                <c:pt idx="329">
                  <c:v>165.5</c:v>
                </c:pt>
                <c:pt idx="330">
                  <c:v>166</c:v>
                </c:pt>
                <c:pt idx="331">
                  <c:v>166.5</c:v>
                </c:pt>
                <c:pt idx="332">
                  <c:v>167</c:v>
                </c:pt>
                <c:pt idx="333">
                  <c:v>167.5</c:v>
                </c:pt>
                <c:pt idx="334">
                  <c:v>168</c:v>
                </c:pt>
                <c:pt idx="335">
                  <c:v>168.5</c:v>
                </c:pt>
                <c:pt idx="336">
                  <c:v>169</c:v>
                </c:pt>
                <c:pt idx="337">
                  <c:v>169.5</c:v>
                </c:pt>
                <c:pt idx="338">
                  <c:v>170</c:v>
                </c:pt>
                <c:pt idx="339">
                  <c:v>170.5</c:v>
                </c:pt>
                <c:pt idx="340">
                  <c:v>171</c:v>
                </c:pt>
                <c:pt idx="341">
                  <c:v>171.5</c:v>
                </c:pt>
                <c:pt idx="342">
                  <c:v>172</c:v>
                </c:pt>
                <c:pt idx="343">
                  <c:v>172.5</c:v>
                </c:pt>
                <c:pt idx="344">
                  <c:v>173</c:v>
                </c:pt>
                <c:pt idx="345">
                  <c:v>173.5</c:v>
                </c:pt>
                <c:pt idx="346">
                  <c:v>174</c:v>
                </c:pt>
                <c:pt idx="347">
                  <c:v>174.5</c:v>
                </c:pt>
                <c:pt idx="348">
                  <c:v>175</c:v>
                </c:pt>
                <c:pt idx="349">
                  <c:v>175.5</c:v>
                </c:pt>
                <c:pt idx="350">
                  <c:v>176</c:v>
                </c:pt>
                <c:pt idx="351">
                  <c:v>176.5</c:v>
                </c:pt>
                <c:pt idx="352">
                  <c:v>177</c:v>
                </c:pt>
                <c:pt idx="353">
                  <c:v>177.5</c:v>
                </c:pt>
                <c:pt idx="354">
                  <c:v>178</c:v>
                </c:pt>
                <c:pt idx="355">
                  <c:v>178.5</c:v>
                </c:pt>
                <c:pt idx="356">
                  <c:v>179</c:v>
                </c:pt>
                <c:pt idx="357">
                  <c:v>179.5</c:v>
                </c:pt>
                <c:pt idx="358">
                  <c:v>180</c:v>
                </c:pt>
                <c:pt idx="359">
                  <c:v>180.5</c:v>
                </c:pt>
                <c:pt idx="360">
                  <c:v>181</c:v>
                </c:pt>
                <c:pt idx="361">
                  <c:v>181.5</c:v>
                </c:pt>
                <c:pt idx="362">
                  <c:v>182</c:v>
                </c:pt>
                <c:pt idx="363">
                  <c:v>182.5</c:v>
                </c:pt>
                <c:pt idx="364">
                  <c:v>183</c:v>
                </c:pt>
                <c:pt idx="365">
                  <c:v>183.5</c:v>
                </c:pt>
                <c:pt idx="366">
                  <c:v>184</c:v>
                </c:pt>
                <c:pt idx="367">
                  <c:v>184.5</c:v>
                </c:pt>
                <c:pt idx="368">
                  <c:v>185</c:v>
                </c:pt>
                <c:pt idx="369">
                  <c:v>185.5</c:v>
                </c:pt>
                <c:pt idx="370">
                  <c:v>186</c:v>
                </c:pt>
                <c:pt idx="371">
                  <c:v>186.5</c:v>
                </c:pt>
                <c:pt idx="372">
                  <c:v>187</c:v>
                </c:pt>
                <c:pt idx="373">
                  <c:v>187.5</c:v>
                </c:pt>
                <c:pt idx="374">
                  <c:v>188</c:v>
                </c:pt>
                <c:pt idx="375">
                  <c:v>188.5</c:v>
                </c:pt>
                <c:pt idx="376">
                  <c:v>189</c:v>
                </c:pt>
                <c:pt idx="377">
                  <c:v>189.5</c:v>
                </c:pt>
                <c:pt idx="378">
                  <c:v>190</c:v>
                </c:pt>
                <c:pt idx="379">
                  <c:v>190.5</c:v>
                </c:pt>
                <c:pt idx="380">
                  <c:v>191</c:v>
                </c:pt>
                <c:pt idx="381">
                  <c:v>191.5</c:v>
                </c:pt>
                <c:pt idx="382">
                  <c:v>192</c:v>
                </c:pt>
                <c:pt idx="383">
                  <c:v>192.5</c:v>
                </c:pt>
                <c:pt idx="384">
                  <c:v>193</c:v>
                </c:pt>
                <c:pt idx="385">
                  <c:v>193.5</c:v>
                </c:pt>
                <c:pt idx="386">
                  <c:v>194</c:v>
                </c:pt>
                <c:pt idx="387">
                  <c:v>194.5</c:v>
                </c:pt>
                <c:pt idx="388">
                  <c:v>195</c:v>
                </c:pt>
                <c:pt idx="389">
                  <c:v>195.5</c:v>
                </c:pt>
                <c:pt idx="390">
                  <c:v>196</c:v>
                </c:pt>
                <c:pt idx="391">
                  <c:v>196.5</c:v>
                </c:pt>
                <c:pt idx="392">
                  <c:v>197</c:v>
                </c:pt>
                <c:pt idx="393">
                  <c:v>197.5</c:v>
                </c:pt>
                <c:pt idx="394">
                  <c:v>198</c:v>
                </c:pt>
                <c:pt idx="395">
                  <c:v>198.5</c:v>
                </c:pt>
                <c:pt idx="396">
                  <c:v>199</c:v>
                </c:pt>
                <c:pt idx="397">
                  <c:v>199.5</c:v>
                </c:pt>
                <c:pt idx="398">
                  <c:v>200</c:v>
                </c:pt>
                <c:pt idx="399">
                  <c:v>200.5</c:v>
                </c:pt>
                <c:pt idx="400">
                  <c:v>201</c:v>
                </c:pt>
                <c:pt idx="401">
                  <c:v>201.5</c:v>
                </c:pt>
                <c:pt idx="402">
                  <c:v>202</c:v>
                </c:pt>
                <c:pt idx="403">
                  <c:v>202.5</c:v>
                </c:pt>
                <c:pt idx="404">
                  <c:v>203</c:v>
                </c:pt>
                <c:pt idx="405">
                  <c:v>203.5</c:v>
                </c:pt>
                <c:pt idx="406">
                  <c:v>204</c:v>
                </c:pt>
                <c:pt idx="407">
                  <c:v>204.5</c:v>
                </c:pt>
                <c:pt idx="408">
                  <c:v>205</c:v>
                </c:pt>
                <c:pt idx="409">
                  <c:v>205.5</c:v>
                </c:pt>
                <c:pt idx="410">
                  <c:v>206</c:v>
                </c:pt>
                <c:pt idx="411">
                  <c:v>206.5</c:v>
                </c:pt>
                <c:pt idx="412">
                  <c:v>207</c:v>
                </c:pt>
                <c:pt idx="413">
                  <c:v>207.5</c:v>
                </c:pt>
                <c:pt idx="414">
                  <c:v>208</c:v>
                </c:pt>
                <c:pt idx="415">
                  <c:v>208.5</c:v>
                </c:pt>
                <c:pt idx="416">
                  <c:v>209</c:v>
                </c:pt>
                <c:pt idx="417">
                  <c:v>209.5</c:v>
                </c:pt>
                <c:pt idx="418">
                  <c:v>210</c:v>
                </c:pt>
                <c:pt idx="419">
                  <c:v>210.5</c:v>
                </c:pt>
                <c:pt idx="420">
                  <c:v>211</c:v>
                </c:pt>
                <c:pt idx="421">
                  <c:v>211.5</c:v>
                </c:pt>
                <c:pt idx="422">
                  <c:v>212</c:v>
                </c:pt>
                <c:pt idx="423">
                  <c:v>212.5</c:v>
                </c:pt>
                <c:pt idx="424">
                  <c:v>213</c:v>
                </c:pt>
                <c:pt idx="425">
                  <c:v>213.5</c:v>
                </c:pt>
                <c:pt idx="426">
                  <c:v>214</c:v>
                </c:pt>
                <c:pt idx="427">
                  <c:v>214.5</c:v>
                </c:pt>
                <c:pt idx="428">
                  <c:v>215</c:v>
                </c:pt>
                <c:pt idx="429">
                  <c:v>215.5</c:v>
                </c:pt>
                <c:pt idx="430">
                  <c:v>216</c:v>
                </c:pt>
                <c:pt idx="431">
                  <c:v>216.5</c:v>
                </c:pt>
                <c:pt idx="432">
                  <c:v>217</c:v>
                </c:pt>
                <c:pt idx="433">
                  <c:v>217.5</c:v>
                </c:pt>
                <c:pt idx="434">
                  <c:v>218</c:v>
                </c:pt>
                <c:pt idx="435">
                  <c:v>218.5</c:v>
                </c:pt>
                <c:pt idx="436">
                  <c:v>219</c:v>
                </c:pt>
                <c:pt idx="437">
                  <c:v>219.5</c:v>
                </c:pt>
                <c:pt idx="438">
                  <c:v>220</c:v>
                </c:pt>
                <c:pt idx="439">
                  <c:v>220.5</c:v>
                </c:pt>
                <c:pt idx="440">
                  <c:v>221</c:v>
                </c:pt>
                <c:pt idx="441">
                  <c:v>221.5</c:v>
                </c:pt>
                <c:pt idx="442">
                  <c:v>222</c:v>
                </c:pt>
                <c:pt idx="443">
                  <c:v>222.5</c:v>
                </c:pt>
                <c:pt idx="444">
                  <c:v>223</c:v>
                </c:pt>
                <c:pt idx="445">
                  <c:v>223.5</c:v>
                </c:pt>
                <c:pt idx="446">
                  <c:v>224</c:v>
                </c:pt>
                <c:pt idx="447">
                  <c:v>224.5</c:v>
                </c:pt>
                <c:pt idx="448">
                  <c:v>225</c:v>
                </c:pt>
                <c:pt idx="449">
                  <c:v>225.5</c:v>
                </c:pt>
                <c:pt idx="450">
                  <c:v>226</c:v>
                </c:pt>
                <c:pt idx="451">
                  <c:v>226.5</c:v>
                </c:pt>
                <c:pt idx="452">
                  <c:v>227</c:v>
                </c:pt>
                <c:pt idx="453">
                  <c:v>227.5</c:v>
                </c:pt>
                <c:pt idx="454">
                  <c:v>228</c:v>
                </c:pt>
                <c:pt idx="455">
                  <c:v>228.5</c:v>
                </c:pt>
                <c:pt idx="456">
                  <c:v>229</c:v>
                </c:pt>
                <c:pt idx="457">
                  <c:v>229.5</c:v>
                </c:pt>
                <c:pt idx="458">
                  <c:v>230</c:v>
                </c:pt>
                <c:pt idx="459">
                  <c:v>230.5</c:v>
                </c:pt>
                <c:pt idx="460">
                  <c:v>231</c:v>
                </c:pt>
                <c:pt idx="461">
                  <c:v>231.5</c:v>
                </c:pt>
                <c:pt idx="462">
                  <c:v>232</c:v>
                </c:pt>
                <c:pt idx="463">
                  <c:v>232.5</c:v>
                </c:pt>
                <c:pt idx="464">
                  <c:v>233</c:v>
                </c:pt>
                <c:pt idx="465">
                  <c:v>233.5</c:v>
                </c:pt>
                <c:pt idx="466">
                  <c:v>234</c:v>
                </c:pt>
                <c:pt idx="467">
                  <c:v>234.5</c:v>
                </c:pt>
                <c:pt idx="468">
                  <c:v>235</c:v>
                </c:pt>
                <c:pt idx="469">
                  <c:v>235.5</c:v>
                </c:pt>
                <c:pt idx="470">
                  <c:v>236</c:v>
                </c:pt>
                <c:pt idx="471">
                  <c:v>236.5</c:v>
                </c:pt>
                <c:pt idx="472">
                  <c:v>237</c:v>
                </c:pt>
                <c:pt idx="473">
                  <c:v>237.5</c:v>
                </c:pt>
                <c:pt idx="474">
                  <c:v>238</c:v>
                </c:pt>
                <c:pt idx="475">
                  <c:v>238.5</c:v>
                </c:pt>
                <c:pt idx="476">
                  <c:v>239</c:v>
                </c:pt>
                <c:pt idx="477">
                  <c:v>239.5</c:v>
                </c:pt>
                <c:pt idx="478">
                  <c:v>240</c:v>
                </c:pt>
                <c:pt idx="479">
                  <c:v>240.5</c:v>
                </c:pt>
                <c:pt idx="480">
                  <c:v>241</c:v>
                </c:pt>
                <c:pt idx="481">
                  <c:v>241.5</c:v>
                </c:pt>
                <c:pt idx="482">
                  <c:v>242</c:v>
                </c:pt>
                <c:pt idx="483">
                  <c:v>242.5</c:v>
                </c:pt>
                <c:pt idx="484">
                  <c:v>243</c:v>
                </c:pt>
                <c:pt idx="485">
                  <c:v>243.5</c:v>
                </c:pt>
                <c:pt idx="486">
                  <c:v>244</c:v>
                </c:pt>
                <c:pt idx="487">
                  <c:v>244.5</c:v>
                </c:pt>
                <c:pt idx="488">
                  <c:v>245</c:v>
                </c:pt>
                <c:pt idx="489">
                  <c:v>245.5</c:v>
                </c:pt>
                <c:pt idx="490">
                  <c:v>246</c:v>
                </c:pt>
                <c:pt idx="491">
                  <c:v>246.5</c:v>
                </c:pt>
                <c:pt idx="492">
                  <c:v>247</c:v>
                </c:pt>
                <c:pt idx="493">
                  <c:v>247.5</c:v>
                </c:pt>
                <c:pt idx="494">
                  <c:v>248</c:v>
                </c:pt>
                <c:pt idx="495">
                  <c:v>248.5</c:v>
                </c:pt>
                <c:pt idx="496">
                  <c:v>249</c:v>
                </c:pt>
                <c:pt idx="497">
                  <c:v>249.5</c:v>
                </c:pt>
                <c:pt idx="498">
                  <c:v>250</c:v>
                </c:pt>
                <c:pt idx="499">
                  <c:v>250.5</c:v>
                </c:pt>
                <c:pt idx="500">
                  <c:v>251</c:v>
                </c:pt>
                <c:pt idx="501">
                  <c:v>251.5</c:v>
                </c:pt>
                <c:pt idx="502">
                  <c:v>252</c:v>
                </c:pt>
                <c:pt idx="503">
                  <c:v>252.5</c:v>
                </c:pt>
                <c:pt idx="504">
                  <c:v>253</c:v>
                </c:pt>
                <c:pt idx="505">
                  <c:v>253.5</c:v>
                </c:pt>
                <c:pt idx="506">
                  <c:v>254</c:v>
                </c:pt>
                <c:pt idx="507">
                  <c:v>254.5</c:v>
                </c:pt>
                <c:pt idx="508">
                  <c:v>255</c:v>
                </c:pt>
                <c:pt idx="509">
                  <c:v>255.5</c:v>
                </c:pt>
                <c:pt idx="510">
                  <c:v>256</c:v>
                </c:pt>
                <c:pt idx="511">
                  <c:v>256.5</c:v>
                </c:pt>
                <c:pt idx="512">
                  <c:v>257</c:v>
                </c:pt>
                <c:pt idx="513">
                  <c:v>257.5</c:v>
                </c:pt>
                <c:pt idx="514">
                  <c:v>258</c:v>
                </c:pt>
                <c:pt idx="515">
                  <c:v>258.5</c:v>
                </c:pt>
                <c:pt idx="516">
                  <c:v>259</c:v>
                </c:pt>
                <c:pt idx="517">
                  <c:v>259.5</c:v>
                </c:pt>
                <c:pt idx="518">
                  <c:v>260</c:v>
                </c:pt>
                <c:pt idx="519">
                  <c:v>260.5</c:v>
                </c:pt>
                <c:pt idx="520">
                  <c:v>261</c:v>
                </c:pt>
                <c:pt idx="521">
                  <c:v>261.5</c:v>
                </c:pt>
                <c:pt idx="522">
                  <c:v>262</c:v>
                </c:pt>
                <c:pt idx="523">
                  <c:v>262.5</c:v>
                </c:pt>
                <c:pt idx="524">
                  <c:v>263</c:v>
                </c:pt>
                <c:pt idx="525">
                  <c:v>263.5</c:v>
                </c:pt>
                <c:pt idx="526">
                  <c:v>264</c:v>
                </c:pt>
                <c:pt idx="527">
                  <c:v>264.5</c:v>
                </c:pt>
                <c:pt idx="528">
                  <c:v>265</c:v>
                </c:pt>
                <c:pt idx="529">
                  <c:v>265.5</c:v>
                </c:pt>
                <c:pt idx="530">
                  <c:v>266</c:v>
                </c:pt>
                <c:pt idx="531">
                  <c:v>266.5</c:v>
                </c:pt>
                <c:pt idx="532">
                  <c:v>267</c:v>
                </c:pt>
                <c:pt idx="533">
                  <c:v>267.5</c:v>
                </c:pt>
                <c:pt idx="534">
                  <c:v>268</c:v>
                </c:pt>
                <c:pt idx="535">
                  <c:v>268.5</c:v>
                </c:pt>
                <c:pt idx="536">
                  <c:v>269</c:v>
                </c:pt>
                <c:pt idx="537">
                  <c:v>269.5</c:v>
                </c:pt>
                <c:pt idx="538">
                  <c:v>270</c:v>
                </c:pt>
                <c:pt idx="539">
                  <c:v>270.5</c:v>
                </c:pt>
                <c:pt idx="540">
                  <c:v>271</c:v>
                </c:pt>
                <c:pt idx="541">
                  <c:v>271.5</c:v>
                </c:pt>
                <c:pt idx="542">
                  <c:v>272</c:v>
                </c:pt>
                <c:pt idx="543">
                  <c:v>272.5</c:v>
                </c:pt>
                <c:pt idx="544">
                  <c:v>273</c:v>
                </c:pt>
                <c:pt idx="545">
                  <c:v>273.5</c:v>
                </c:pt>
                <c:pt idx="546">
                  <c:v>274</c:v>
                </c:pt>
                <c:pt idx="547">
                  <c:v>274.5</c:v>
                </c:pt>
                <c:pt idx="548">
                  <c:v>275</c:v>
                </c:pt>
                <c:pt idx="549">
                  <c:v>275.5</c:v>
                </c:pt>
                <c:pt idx="550">
                  <c:v>276</c:v>
                </c:pt>
                <c:pt idx="551">
                  <c:v>276.5</c:v>
                </c:pt>
                <c:pt idx="552">
                  <c:v>277</c:v>
                </c:pt>
                <c:pt idx="553">
                  <c:v>277.5</c:v>
                </c:pt>
                <c:pt idx="554">
                  <c:v>278</c:v>
                </c:pt>
                <c:pt idx="555">
                  <c:v>278.5</c:v>
                </c:pt>
                <c:pt idx="556">
                  <c:v>279</c:v>
                </c:pt>
                <c:pt idx="557">
                  <c:v>279.5</c:v>
                </c:pt>
                <c:pt idx="558">
                  <c:v>280</c:v>
                </c:pt>
                <c:pt idx="559">
                  <c:v>280.5</c:v>
                </c:pt>
                <c:pt idx="560">
                  <c:v>281</c:v>
                </c:pt>
                <c:pt idx="561">
                  <c:v>281.5</c:v>
                </c:pt>
                <c:pt idx="562">
                  <c:v>282</c:v>
                </c:pt>
                <c:pt idx="563">
                  <c:v>282.5</c:v>
                </c:pt>
                <c:pt idx="564">
                  <c:v>283</c:v>
                </c:pt>
                <c:pt idx="565">
                  <c:v>283.5</c:v>
                </c:pt>
                <c:pt idx="566">
                  <c:v>284</c:v>
                </c:pt>
                <c:pt idx="567">
                  <c:v>284.5</c:v>
                </c:pt>
                <c:pt idx="568">
                  <c:v>285</c:v>
                </c:pt>
                <c:pt idx="569">
                  <c:v>285.5</c:v>
                </c:pt>
                <c:pt idx="570">
                  <c:v>286</c:v>
                </c:pt>
                <c:pt idx="571">
                  <c:v>286.5</c:v>
                </c:pt>
                <c:pt idx="572">
                  <c:v>287</c:v>
                </c:pt>
                <c:pt idx="573">
                  <c:v>287.5</c:v>
                </c:pt>
                <c:pt idx="574">
                  <c:v>288</c:v>
                </c:pt>
                <c:pt idx="575">
                  <c:v>288.5</c:v>
                </c:pt>
                <c:pt idx="576">
                  <c:v>289</c:v>
                </c:pt>
                <c:pt idx="577">
                  <c:v>289.5</c:v>
                </c:pt>
                <c:pt idx="578">
                  <c:v>290</c:v>
                </c:pt>
                <c:pt idx="579">
                  <c:v>290.5</c:v>
                </c:pt>
                <c:pt idx="580">
                  <c:v>291</c:v>
                </c:pt>
                <c:pt idx="581">
                  <c:v>291.5</c:v>
                </c:pt>
                <c:pt idx="582">
                  <c:v>292</c:v>
                </c:pt>
                <c:pt idx="583">
                  <c:v>292.5</c:v>
                </c:pt>
                <c:pt idx="584">
                  <c:v>293</c:v>
                </c:pt>
                <c:pt idx="585">
                  <c:v>293.5</c:v>
                </c:pt>
                <c:pt idx="586">
                  <c:v>294</c:v>
                </c:pt>
                <c:pt idx="587">
                  <c:v>294.5</c:v>
                </c:pt>
                <c:pt idx="588">
                  <c:v>295</c:v>
                </c:pt>
                <c:pt idx="589">
                  <c:v>295.5</c:v>
                </c:pt>
                <c:pt idx="590">
                  <c:v>296</c:v>
                </c:pt>
                <c:pt idx="591">
                  <c:v>296.5</c:v>
                </c:pt>
                <c:pt idx="592">
                  <c:v>297</c:v>
                </c:pt>
                <c:pt idx="593">
                  <c:v>297.5</c:v>
                </c:pt>
                <c:pt idx="594">
                  <c:v>298</c:v>
                </c:pt>
                <c:pt idx="595">
                  <c:v>298.5</c:v>
                </c:pt>
                <c:pt idx="596">
                  <c:v>299</c:v>
                </c:pt>
                <c:pt idx="597">
                  <c:v>299.5</c:v>
                </c:pt>
                <c:pt idx="598">
                  <c:v>300</c:v>
                </c:pt>
                <c:pt idx="599">
                  <c:v>300.5</c:v>
                </c:pt>
                <c:pt idx="600">
                  <c:v>301</c:v>
                </c:pt>
                <c:pt idx="601">
                  <c:v>301.5</c:v>
                </c:pt>
                <c:pt idx="602">
                  <c:v>302</c:v>
                </c:pt>
                <c:pt idx="603">
                  <c:v>302.5</c:v>
                </c:pt>
                <c:pt idx="604">
                  <c:v>303</c:v>
                </c:pt>
                <c:pt idx="605">
                  <c:v>303.5</c:v>
                </c:pt>
                <c:pt idx="606">
                  <c:v>304</c:v>
                </c:pt>
                <c:pt idx="607">
                  <c:v>304.5</c:v>
                </c:pt>
                <c:pt idx="608">
                  <c:v>305</c:v>
                </c:pt>
                <c:pt idx="609">
                  <c:v>305.5</c:v>
                </c:pt>
                <c:pt idx="610">
                  <c:v>306</c:v>
                </c:pt>
                <c:pt idx="611">
                  <c:v>306.5</c:v>
                </c:pt>
                <c:pt idx="612">
                  <c:v>307</c:v>
                </c:pt>
                <c:pt idx="613">
                  <c:v>307.5</c:v>
                </c:pt>
                <c:pt idx="614">
                  <c:v>308</c:v>
                </c:pt>
                <c:pt idx="615">
                  <c:v>308.5</c:v>
                </c:pt>
                <c:pt idx="616">
                  <c:v>309</c:v>
                </c:pt>
                <c:pt idx="617">
                  <c:v>309.5</c:v>
                </c:pt>
                <c:pt idx="618">
                  <c:v>310</c:v>
                </c:pt>
                <c:pt idx="619">
                  <c:v>310.5</c:v>
                </c:pt>
                <c:pt idx="620">
                  <c:v>311</c:v>
                </c:pt>
                <c:pt idx="621">
                  <c:v>311.5</c:v>
                </c:pt>
                <c:pt idx="622">
                  <c:v>312</c:v>
                </c:pt>
                <c:pt idx="623">
                  <c:v>312.5</c:v>
                </c:pt>
                <c:pt idx="624">
                  <c:v>313</c:v>
                </c:pt>
                <c:pt idx="625">
                  <c:v>313.5</c:v>
                </c:pt>
                <c:pt idx="626">
                  <c:v>314</c:v>
                </c:pt>
                <c:pt idx="627">
                  <c:v>314.5</c:v>
                </c:pt>
                <c:pt idx="628">
                  <c:v>315</c:v>
                </c:pt>
                <c:pt idx="629">
                  <c:v>315.5</c:v>
                </c:pt>
                <c:pt idx="630">
                  <c:v>316</c:v>
                </c:pt>
                <c:pt idx="631">
                  <c:v>316.5</c:v>
                </c:pt>
                <c:pt idx="632">
                  <c:v>317</c:v>
                </c:pt>
                <c:pt idx="633">
                  <c:v>317.5</c:v>
                </c:pt>
                <c:pt idx="634">
                  <c:v>318</c:v>
                </c:pt>
                <c:pt idx="635">
                  <c:v>318.5</c:v>
                </c:pt>
                <c:pt idx="636">
                  <c:v>319</c:v>
                </c:pt>
                <c:pt idx="637">
                  <c:v>319.5</c:v>
                </c:pt>
                <c:pt idx="638">
                  <c:v>320</c:v>
                </c:pt>
                <c:pt idx="639">
                  <c:v>320.5</c:v>
                </c:pt>
                <c:pt idx="640">
                  <c:v>321</c:v>
                </c:pt>
                <c:pt idx="641">
                  <c:v>321.5</c:v>
                </c:pt>
                <c:pt idx="642">
                  <c:v>322</c:v>
                </c:pt>
                <c:pt idx="643">
                  <c:v>322.5</c:v>
                </c:pt>
                <c:pt idx="644">
                  <c:v>323</c:v>
                </c:pt>
                <c:pt idx="645">
                  <c:v>323.5</c:v>
                </c:pt>
                <c:pt idx="646">
                  <c:v>324</c:v>
                </c:pt>
                <c:pt idx="647">
                  <c:v>324.5</c:v>
                </c:pt>
                <c:pt idx="648">
                  <c:v>325</c:v>
                </c:pt>
                <c:pt idx="649">
                  <c:v>325.5</c:v>
                </c:pt>
                <c:pt idx="650">
                  <c:v>326</c:v>
                </c:pt>
                <c:pt idx="651">
                  <c:v>326.5</c:v>
                </c:pt>
                <c:pt idx="652">
                  <c:v>327</c:v>
                </c:pt>
                <c:pt idx="653">
                  <c:v>327.5</c:v>
                </c:pt>
                <c:pt idx="654">
                  <c:v>328</c:v>
                </c:pt>
                <c:pt idx="655">
                  <c:v>328.5</c:v>
                </c:pt>
                <c:pt idx="656">
                  <c:v>329</c:v>
                </c:pt>
                <c:pt idx="657">
                  <c:v>329.5</c:v>
                </c:pt>
                <c:pt idx="658">
                  <c:v>330</c:v>
                </c:pt>
                <c:pt idx="659">
                  <c:v>330.5</c:v>
                </c:pt>
                <c:pt idx="660">
                  <c:v>331</c:v>
                </c:pt>
                <c:pt idx="661">
                  <c:v>331.5</c:v>
                </c:pt>
                <c:pt idx="662">
                  <c:v>332</c:v>
                </c:pt>
                <c:pt idx="663">
                  <c:v>332.5</c:v>
                </c:pt>
                <c:pt idx="664">
                  <c:v>333</c:v>
                </c:pt>
                <c:pt idx="665">
                  <c:v>333.5</c:v>
                </c:pt>
                <c:pt idx="666">
                  <c:v>334</c:v>
                </c:pt>
                <c:pt idx="667">
                  <c:v>334.5</c:v>
                </c:pt>
                <c:pt idx="668">
                  <c:v>335</c:v>
                </c:pt>
                <c:pt idx="669">
                  <c:v>335.5</c:v>
                </c:pt>
                <c:pt idx="670">
                  <c:v>336</c:v>
                </c:pt>
                <c:pt idx="671">
                  <c:v>336.5</c:v>
                </c:pt>
                <c:pt idx="672">
                  <c:v>337</c:v>
                </c:pt>
                <c:pt idx="673">
                  <c:v>337.5</c:v>
                </c:pt>
                <c:pt idx="674">
                  <c:v>338</c:v>
                </c:pt>
                <c:pt idx="675">
                  <c:v>338.5</c:v>
                </c:pt>
                <c:pt idx="676">
                  <c:v>339</c:v>
                </c:pt>
                <c:pt idx="677">
                  <c:v>339.5</c:v>
                </c:pt>
                <c:pt idx="678">
                  <c:v>340</c:v>
                </c:pt>
                <c:pt idx="679">
                  <c:v>340.5</c:v>
                </c:pt>
                <c:pt idx="680">
                  <c:v>341</c:v>
                </c:pt>
                <c:pt idx="681">
                  <c:v>341.5</c:v>
                </c:pt>
                <c:pt idx="682">
                  <c:v>342</c:v>
                </c:pt>
                <c:pt idx="683">
                  <c:v>342.5</c:v>
                </c:pt>
                <c:pt idx="684">
                  <c:v>343</c:v>
                </c:pt>
                <c:pt idx="685">
                  <c:v>343.5</c:v>
                </c:pt>
                <c:pt idx="686">
                  <c:v>344</c:v>
                </c:pt>
                <c:pt idx="687">
                  <c:v>344.5</c:v>
                </c:pt>
                <c:pt idx="688">
                  <c:v>345</c:v>
                </c:pt>
                <c:pt idx="689">
                  <c:v>345.5</c:v>
                </c:pt>
                <c:pt idx="690">
                  <c:v>346</c:v>
                </c:pt>
                <c:pt idx="691">
                  <c:v>346.5</c:v>
                </c:pt>
                <c:pt idx="692">
                  <c:v>347</c:v>
                </c:pt>
                <c:pt idx="693">
                  <c:v>347.5</c:v>
                </c:pt>
                <c:pt idx="694">
                  <c:v>348</c:v>
                </c:pt>
                <c:pt idx="695">
                  <c:v>348.5</c:v>
                </c:pt>
                <c:pt idx="696">
                  <c:v>349</c:v>
                </c:pt>
                <c:pt idx="697">
                  <c:v>349.5</c:v>
                </c:pt>
                <c:pt idx="698">
                  <c:v>350</c:v>
                </c:pt>
                <c:pt idx="699">
                  <c:v>350.5</c:v>
                </c:pt>
                <c:pt idx="700">
                  <c:v>351</c:v>
                </c:pt>
                <c:pt idx="701">
                  <c:v>351.5</c:v>
                </c:pt>
                <c:pt idx="702">
                  <c:v>352</c:v>
                </c:pt>
                <c:pt idx="703">
                  <c:v>352.5</c:v>
                </c:pt>
                <c:pt idx="704">
                  <c:v>353</c:v>
                </c:pt>
                <c:pt idx="705">
                  <c:v>353.5</c:v>
                </c:pt>
                <c:pt idx="706">
                  <c:v>354</c:v>
                </c:pt>
                <c:pt idx="707">
                  <c:v>354.5</c:v>
                </c:pt>
                <c:pt idx="708">
                  <c:v>355</c:v>
                </c:pt>
                <c:pt idx="709">
                  <c:v>355.5</c:v>
                </c:pt>
                <c:pt idx="710">
                  <c:v>356</c:v>
                </c:pt>
                <c:pt idx="711">
                  <c:v>356.5</c:v>
                </c:pt>
                <c:pt idx="712">
                  <c:v>357</c:v>
                </c:pt>
                <c:pt idx="713">
                  <c:v>357.5</c:v>
                </c:pt>
                <c:pt idx="714">
                  <c:v>358</c:v>
                </c:pt>
                <c:pt idx="715">
                  <c:v>358.5</c:v>
                </c:pt>
                <c:pt idx="716">
                  <c:v>359</c:v>
                </c:pt>
                <c:pt idx="717">
                  <c:v>359.5</c:v>
                </c:pt>
                <c:pt idx="718">
                  <c:v>360</c:v>
                </c:pt>
                <c:pt idx="719">
                  <c:v>360.5</c:v>
                </c:pt>
                <c:pt idx="720">
                  <c:v>361</c:v>
                </c:pt>
                <c:pt idx="721">
                  <c:v>361.5</c:v>
                </c:pt>
                <c:pt idx="722">
                  <c:v>362</c:v>
                </c:pt>
                <c:pt idx="723">
                  <c:v>362.5</c:v>
                </c:pt>
                <c:pt idx="724">
                  <c:v>363</c:v>
                </c:pt>
                <c:pt idx="725">
                  <c:v>363.5</c:v>
                </c:pt>
                <c:pt idx="726">
                  <c:v>364</c:v>
                </c:pt>
                <c:pt idx="727">
                  <c:v>364.5</c:v>
                </c:pt>
                <c:pt idx="728">
                  <c:v>365</c:v>
                </c:pt>
                <c:pt idx="729">
                  <c:v>365.5</c:v>
                </c:pt>
                <c:pt idx="730">
                  <c:v>366</c:v>
                </c:pt>
                <c:pt idx="731">
                  <c:v>366.5</c:v>
                </c:pt>
                <c:pt idx="732">
                  <c:v>367</c:v>
                </c:pt>
                <c:pt idx="733">
                  <c:v>367.5</c:v>
                </c:pt>
                <c:pt idx="734">
                  <c:v>368</c:v>
                </c:pt>
                <c:pt idx="735">
                  <c:v>368.5</c:v>
                </c:pt>
                <c:pt idx="736">
                  <c:v>369</c:v>
                </c:pt>
                <c:pt idx="737">
                  <c:v>369.5</c:v>
                </c:pt>
                <c:pt idx="738">
                  <c:v>370</c:v>
                </c:pt>
                <c:pt idx="739">
                  <c:v>370.5</c:v>
                </c:pt>
                <c:pt idx="740">
                  <c:v>371</c:v>
                </c:pt>
                <c:pt idx="741">
                  <c:v>371.5</c:v>
                </c:pt>
                <c:pt idx="742">
                  <c:v>372</c:v>
                </c:pt>
                <c:pt idx="743">
                  <c:v>372.5</c:v>
                </c:pt>
                <c:pt idx="744">
                  <c:v>373</c:v>
                </c:pt>
                <c:pt idx="745">
                  <c:v>373.5</c:v>
                </c:pt>
                <c:pt idx="746">
                  <c:v>374</c:v>
                </c:pt>
                <c:pt idx="747">
                  <c:v>374.5</c:v>
                </c:pt>
                <c:pt idx="748">
                  <c:v>375</c:v>
                </c:pt>
                <c:pt idx="749">
                  <c:v>375.5</c:v>
                </c:pt>
                <c:pt idx="750">
                  <c:v>376</c:v>
                </c:pt>
                <c:pt idx="751">
                  <c:v>376.5</c:v>
                </c:pt>
                <c:pt idx="752">
                  <c:v>377</c:v>
                </c:pt>
                <c:pt idx="753">
                  <c:v>377.5</c:v>
                </c:pt>
                <c:pt idx="754">
                  <c:v>378</c:v>
                </c:pt>
                <c:pt idx="755">
                  <c:v>378.5</c:v>
                </c:pt>
                <c:pt idx="756">
                  <c:v>379</c:v>
                </c:pt>
                <c:pt idx="757">
                  <c:v>379.5</c:v>
                </c:pt>
                <c:pt idx="758">
                  <c:v>380</c:v>
                </c:pt>
                <c:pt idx="759">
                  <c:v>380.5</c:v>
                </c:pt>
                <c:pt idx="760">
                  <c:v>381</c:v>
                </c:pt>
                <c:pt idx="761">
                  <c:v>381.5</c:v>
                </c:pt>
                <c:pt idx="762">
                  <c:v>382</c:v>
                </c:pt>
                <c:pt idx="763">
                  <c:v>382.5</c:v>
                </c:pt>
                <c:pt idx="764">
                  <c:v>383</c:v>
                </c:pt>
                <c:pt idx="765">
                  <c:v>383.5</c:v>
                </c:pt>
                <c:pt idx="766">
                  <c:v>384</c:v>
                </c:pt>
                <c:pt idx="767">
                  <c:v>384.5</c:v>
                </c:pt>
                <c:pt idx="768">
                  <c:v>385</c:v>
                </c:pt>
                <c:pt idx="769">
                  <c:v>385.5</c:v>
                </c:pt>
                <c:pt idx="770">
                  <c:v>386</c:v>
                </c:pt>
                <c:pt idx="771">
                  <c:v>386.5</c:v>
                </c:pt>
                <c:pt idx="772">
                  <c:v>387</c:v>
                </c:pt>
                <c:pt idx="773">
                  <c:v>387.5</c:v>
                </c:pt>
                <c:pt idx="774">
                  <c:v>388</c:v>
                </c:pt>
                <c:pt idx="775">
                  <c:v>388.5</c:v>
                </c:pt>
                <c:pt idx="776">
                  <c:v>389</c:v>
                </c:pt>
                <c:pt idx="777">
                  <c:v>389.5</c:v>
                </c:pt>
                <c:pt idx="778">
                  <c:v>390</c:v>
                </c:pt>
                <c:pt idx="779">
                  <c:v>390.5</c:v>
                </c:pt>
                <c:pt idx="780">
                  <c:v>391</c:v>
                </c:pt>
                <c:pt idx="781">
                  <c:v>391.5</c:v>
                </c:pt>
                <c:pt idx="782">
                  <c:v>392</c:v>
                </c:pt>
                <c:pt idx="783">
                  <c:v>392.5</c:v>
                </c:pt>
                <c:pt idx="784">
                  <c:v>393</c:v>
                </c:pt>
                <c:pt idx="785">
                  <c:v>393.5</c:v>
                </c:pt>
                <c:pt idx="786">
                  <c:v>394</c:v>
                </c:pt>
                <c:pt idx="787">
                  <c:v>394.5</c:v>
                </c:pt>
                <c:pt idx="788">
                  <c:v>395</c:v>
                </c:pt>
                <c:pt idx="789">
                  <c:v>395.5</c:v>
                </c:pt>
                <c:pt idx="790">
                  <c:v>396</c:v>
                </c:pt>
                <c:pt idx="791">
                  <c:v>396.5</c:v>
                </c:pt>
                <c:pt idx="792">
                  <c:v>397</c:v>
                </c:pt>
                <c:pt idx="793">
                  <c:v>397.5</c:v>
                </c:pt>
                <c:pt idx="794">
                  <c:v>398</c:v>
                </c:pt>
                <c:pt idx="795">
                  <c:v>398.5</c:v>
                </c:pt>
                <c:pt idx="796">
                  <c:v>399</c:v>
                </c:pt>
                <c:pt idx="797">
                  <c:v>399.5</c:v>
                </c:pt>
                <c:pt idx="798">
                  <c:v>400</c:v>
                </c:pt>
                <c:pt idx="799">
                  <c:v>400.5</c:v>
                </c:pt>
                <c:pt idx="800">
                  <c:v>401</c:v>
                </c:pt>
                <c:pt idx="801">
                  <c:v>401.5</c:v>
                </c:pt>
                <c:pt idx="802">
                  <c:v>402</c:v>
                </c:pt>
                <c:pt idx="803">
                  <c:v>402.5</c:v>
                </c:pt>
                <c:pt idx="804">
                  <c:v>403</c:v>
                </c:pt>
                <c:pt idx="805">
                  <c:v>403.5</c:v>
                </c:pt>
                <c:pt idx="806">
                  <c:v>404</c:v>
                </c:pt>
                <c:pt idx="807">
                  <c:v>404.5</c:v>
                </c:pt>
                <c:pt idx="808">
                  <c:v>405</c:v>
                </c:pt>
                <c:pt idx="809">
                  <c:v>405.5</c:v>
                </c:pt>
                <c:pt idx="810">
                  <c:v>406</c:v>
                </c:pt>
                <c:pt idx="811">
                  <c:v>406.5</c:v>
                </c:pt>
                <c:pt idx="812">
                  <c:v>407</c:v>
                </c:pt>
                <c:pt idx="813">
                  <c:v>407.5</c:v>
                </c:pt>
                <c:pt idx="814">
                  <c:v>408</c:v>
                </c:pt>
                <c:pt idx="815">
                  <c:v>408.5</c:v>
                </c:pt>
                <c:pt idx="816">
                  <c:v>409</c:v>
                </c:pt>
                <c:pt idx="817">
                  <c:v>409.5</c:v>
                </c:pt>
                <c:pt idx="818">
                  <c:v>410</c:v>
                </c:pt>
                <c:pt idx="819">
                  <c:v>410.5</c:v>
                </c:pt>
                <c:pt idx="820">
                  <c:v>411</c:v>
                </c:pt>
                <c:pt idx="821">
                  <c:v>411.5</c:v>
                </c:pt>
                <c:pt idx="822">
                  <c:v>412</c:v>
                </c:pt>
                <c:pt idx="823">
                  <c:v>412.5</c:v>
                </c:pt>
                <c:pt idx="824">
                  <c:v>413</c:v>
                </c:pt>
                <c:pt idx="825">
                  <c:v>413.5</c:v>
                </c:pt>
                <c:pt idx="826">
                  <c:v>414</c:v>
                </c:pt>
                <c:pt idx="827">
                  <c:v>414.5</c:v>
                </c:pt>
                <c:pt idx="828">
                  <c:v>415</c:v>
                </c:pt>
                <c:pt idx="829">
                  <c:v>415.5</c:v>
                </c:pt>
                <c:pt idx="830">
                  <c:v>416</c:v>
                </c:pt>
                <c:pt idx="831">
                  <c:v>416.5</c:v>
                </c:pt>
                <c:pt idx="832">
                  <c:v>417</c:v>
                </c:pt>
                <c:pt idx="833">
                  <c:v>417.5</c:v>
                </c:pt>
                <c:pt idx="834">
                  <c:v>418</c:v>
                </c:pt>
                <c:pt idx="835">
                  <c:v>418.5</c:v>
                </c:pt>
                <c:pt idx="836">
                  <c:v>419</c:v>
                </c:pt>
                <c:pt idx="837">
                  <c:v>419.5</c:v>
                </c:pt>
                <c:pt idx="838">
                  <c:v>420</c:v>
                </c:pt>
                <c:pt idx="839">
                  <c:v>420.5</c:v>
                </c:pt>
                <c:pt idx="840">
                  <c:v>421</c:v>
                </c:pt>
                <c:pt idx="841">
                  <c:v>421.5</c:v>
                </c:pt>
                <c:pt idx="842">
                  <c:v>422</c:v>
                </c:pt>
                <c:pt idx="843">
                  <c:v>422.5</c:v>
                </c:pt>
                <c:pt idx="844">
                  <c:v>423</c:v>
                </c:pt>
                <c:pt idx="845">
                  <c:v>423.5</c:v>
                </c:pt>
                <c:pt idx="846">
                  <c:v>424</c:v>
                </c:pt>
                <c:pt idx="847">
                  <c:v>424.5</c:v>
                </c:pt>
                <c:pt idx="848">
                  <c:v>425</c:v>
                </c:pt>
                <c:pt idx="849">
                  <c:v>425.5</c:v>
                </c:pt>
                <c:pt idx="850">
                  <c:v>426</c:v>
                </c:pt>
                <c:pt idx="851">
                  <c:v>426.5</c:v>
                </c:pt>
                <c:pt idx="852">
                  <c:v>427</c:v>
                </c:pt>
                <c:pt idx="853">
                  <c:v>427.5</c:v>
                </c:pt>
                <c:pt idx="854">
                  <c:v>428</c:v>
                </c:pt>
                <c:pt idx="855">
                  <c:v>428.5</c:v>
                </c:pt>
                <c:pt idx="856">
                  <c:v>429</c:v>
                </c:pt>
                <c:pt idx="857">
                  <c:v>429.5</c:v>
                </c:pt>
                <c:pt idx="858">
                  <c:v>430</c:v>
                </c:pt>
                <c:pt idx="859">
                  <c:v>430.5</c:v>
                </c:pt>
                <c:pt idx="860">
                  <c:v>431</c:v>
                </c:pt>
                <c:pt idx="861">
                  <c:v>431.5</c:v>
                </c:pt>
                <c:pt idx="862">
                  <c:v>432</c:v>
                </c:pt>
                <c:pt idx="863">
                  <c:v>432.5</c:v>
                </c:pt>
                <c:pt idx="864">
                  <c:v>433</c:v>
                </c:pt>
                <c:pt idx="865">
                  <c:v>433.5</c:v>
                </c:pt>
                <c:pt idx="866">
                  <c:v>434</c:v>
                </c:pt>
                <c:pt idx="867">
                  <c:v>434.5</c:v>
                </c:pt>
                <c:pt idx="868">
                  <c:v>435</c:v>
                </c:pt>
                <c:pt idx="869">
                  <c:v>435.5</c:v>
                </c:pt>
                <c:pt idx="870">
                  <c:v>436</c:v>
                </c:pt>
                <c:pt idx="871">
                  <c:v>436.5</c:v>
                </c:pt>
                <c:pt idx="872">
                  <c:v>437</c:v>
                </c:pt>
                <c:pt idx="873">
                  <c:v>437.5</c:v>
                </c:pt>
                <c:pt idx="874">
                  <c:v>438</c:v>
                </c:pt>
                <c:pt idx="875">
                  <c:v>438.5</c:v>
                </c:pt>
                <c:pt idx="876">
                  <c:v>439</c:v>
                </c:pt>
                <c:pt idx="877">
                  <c:v>439.5</c:v>
                </c:pt>
                <c:pt idx="878">
                  <c:v>440</c:v>
                </c:pt>
                <c:pt idx="879">
                  <c:v>440.5</c:v>
                </c:pt>
                <c:pt idx="880">
                  <c:v>441</c:v>
                </c:pt>
                <c:pt idx="881">
                  <c:v>441.5</c:v>
                </c:pt>
                <c:pt idx="882">
                  <c:v>442</c:v>
                </c:pt>
                <c:pt idx="883">
                  <c:v>442.5</c:v>
                </c:pt>
                <c:pt idx="884">
                  <c:v>443</c:v>
                </c:pt>
                <c:pt idx="885">
                  <c:v>443.5</c:v>
                </c:pt>
                <c:pt idx="886">
                  <c:v>444</c:v>
                </c:pt>
                <c:pt idx="887">
                  <c:v>444.5</c:v>
                </c:pt>
                <c:pt idx="888">
                  <c:v>445</c:v>
                </c:pt>
                <c:pt idx="889">
                  <c:v>445.5</c:v>
                </c:pt>
                <c:pt idx="890">
                  <c:v>446</c:v>
                </c:pt>
                <c:pt idx="891">
                  <c:v>446.5</c:v>
                </c:pt>
                <c:pt idx="892">
                  <c:v>447</c:v>
                </c:pt>
                <c:pt idx="893">
                  <c:v>447.5</c:v>
                </c:pt>
                <c:pt idx="894">
                  <c:v>448</c:v>
                </c:pt>
                <c:pt idx="895">
                  <c:v>448.5</c:v>
                </c:pt>
                <c:pt idx="896">
                  <c:v>449</c:v>
                </c:pt>
                <c:pt idx="897">
                  <c:v>449.5</c:v>
                </c:pt>
                <c:pt idx="898">
                  <c:v>450</c:v>
                </c:pt>
                <c:pt idx="899">
                  <c:v>450.5</c:v>
                </c:pt>
                <c:pt idx="900">
                  <c:v>451</c:v>
                </c:pt>
                <c:pt idx="901">
                  <c:v>451.5</c:v>
                </c:pt>
                <c:pt idx="902">
                  <c:v>452</c:v>
                </c:pt>
                <c:pt idx="903">
                  <c:v>452.5</c:v>
                </c:pt>
                <c:pt idx="904">
                  <c:v>453</c:v>
                </c:pt>
                <c:pt idx="905">
                  <c:v>453.5</c:v>
                </c:pt>
                <c:pt idx="906">
                  <c:v>454</c:v>
                </c:pt>
                <c:pt idx="907">
                  <c:v>454.5</c:v>
                </c:pt>
                <c:pt idx="908">
                  <c:v>455</c:v>
                </c:pt>
                <c:pt idx="909">
                  <c:v>455.5</c:v>
                </c:pt>
                <c:pt idx="910">
                  <c:v>456</c:v>
                </c:pt>
                <c:pt idx="911">
                  <c:v>456.5</c:v>
                </c:pt>
                <c:pt idx="912">
                  <c:v>457</c:v>
                </c:pt>
                <c:pt idx="913">
                  <c:v>457.5</c:v>
                </c:pt>
                <c:pt idx="914">
                  <c:v>458</c:v>
                </c:pt>
                <c:pt idx="915">
                  <c:v>458.5</c:v>
                </c:pt>
                <c:pt idx="916">
                  <c:v>459</c:v>
                </c:pt>
                <c:pt idx="917">
                  <c:v>459.5</c:v>
                </c:pt>
                <c:pt idx="918">
                  <c:v>460</c:v>
                </c:pt>
                <c:pt idx="919">
                  <c:v>460.5</c:v>
                </c:pt>
                <c:pt idx="920">
                  <c:v>461</c:v>
                </c:pt>
                <c:pt idx="921">
                  <c:v>461.5</c:v>
                </c:pt>
                <c:pt idx="922">
                  <c:v>462</c:v>
                </c:pt>
                <c:pt idx="923">
                  <c:v>462.5</c:v>
                </c:pt>
                <c:pt idx="924">
                  <c:v>463</c:v>
                </c:pt>
                <c:pt idx="925">
                  <c:v>463.5</c:v>
                </c:pt>
                <c:pt idx="926">
                  <c:v>464</c:v>
                </c:pt>
                <c:pt idx="927">
                  <c:v>464.5</c:v>
                </c:pt>
                <c:pt idx="928">
                  <c:v>465</c:v>
                </c:pt>
                <c:pt idx="929">
                  <c:v>465.5</c:v>
                </c:pt>
                <c:pt idx="930">
                  <c:v>466</c:v>
                </c:pt>
                <c:pt idx="931">
                  <c:v>466.5</c:v>
                </c:pt>
                <c:pt idx="932">
                  <c:v>467</c:v>
                </c:pt>
                <c:pt idx="933">
                  <c:v>467.5</c:v>
                </c:pt>
                <c:pt idx="934">
                  <c:v>468</c:v>
                </c:pt>
                <c:pt idx="935">
                  <c:v>468.5</c:v>
                </c:pt>
                <c:pt idx="936">
                  <c:v>469</c:v>
                </c:pt>
                <c:pt idx="937">
                  <c:v>469.5</c:v>
                </c:pt>
                <c:pt idx="938">
                  <c:v>470</c:v>
                </c:pt>
                <c:pt idx="939">
                  <c:v>470.5</c:v>
                </c:pt>
                <c:pt idx="940">
                  <c:v>471</c:v>
                </c:pt>
                <c:pt idx="941">
                  <c:v>471.5</c:v>
                </c:pt>
                <c:pt idx="942">
                  <c:v>472</c:v>
                </c:pt>
                <c:pt idx="943">
                  <c:v>472.5</c:v>
                </c:pt>
                <c:pt idx="944">
                  <c:v>473</c:v>
                </c:pt>
                <c:pt idx="945">
                  <c:v>473.5</c:v>
                </c:pt>
                <c:pt idx="946">
                  <c:v>474</c:v>
                </c:pt>
                <c:pt idx="947">
                  <c:v>474.5</c:v>
                </c:pt>
                <c:pt idx="948">
                  <c:v>475</c:v>
                </c:pt>
                <c:pt idx="949">
                  <c:v>475.5</c:v>
                </c:pt>
                <c:pt idx="950">
                  <c:v>476</c:v>
                </c:pt>
                <c:pt idx="951">
                  <c:v>476.5</c:v>
                </c:pt>
                <c:pt idx="952">
                  <c:v>477</c:v>
                </c:pt>
                <c:pt idx="953">
                  <c:v>477.5</c:v>
                </c:pt>
                <c:pt idx="954">
                  <c:v>478</c:v>
                </c:pt>
                <c:pt idx="955">
                  <c:v>478.5</c:v>
                </c:pt>
                <c:pt idx="956">
                  <c:v>479</c:v>
                </c:pt>
                <c:pt idx="957">
                  <c:v>479.5</c:v>
                </c:pt>
                <c:pt idx="958">
                  <c:v>480</c:v>
                </c:pt>
                <c:pt idx="959">
                  <c:v>480.5</c:v>
                </c:pt>
                <c:pt idx="960">
                  <c:v>481</c:v>
                </c:pt>
                <c:pt idx="961">
                  <c:v>481.5</c:v>
                </c:pt>
                <c:pt idx="962">
                  <c:v>482</c:v>
                </c:pt>
                <c:pt idx="963">
                  <c:v>482.5</c:v>
                </c:pt>
                <c:pt idx="964">
                  <c:v>483</c:v>
                </c:pt>
                <c:pt idx="965">
                  <c:v>483.5</c:v>
                </c:pt>
                <c:pt idx="966">
                  <c:v>484</c:v>
                </c:pt>
                <c:pt idx="967">
                  <c:v>484.5</c:v>
                </c:pt>
              </c:numCache>
            </c:numRef>
          </c:xVal>
          <c:yVal>
            <c:numRef>
              <c:f>Sheet3!$K$5:$K$972</c:f>
              <c:numCache>
                <c:formatCode>General</c:formatCode>
                <c:ptCount val="968"/>
                <c:pt idx="0">
                  <c:v>3</c:v>
                </c:pt>
                <c:pt idx="1">
                  <c:v>3.1440000000000001</c:v>
                </c:pt>
                <c:pt idx="2">
                  <c:v>3.1680000000000001</c:v>
                </c:pt>
                <c:pt idx="3">
                  <c:v>3.024</c:v>
                </c:pt>
                <c:pt idx="4">
                  <c:v>3.048</c:v>
                </c:pt>
                <c:pt idx="5">
                  <c:v>2.544</c:v>
                </c:pt>
                <c:pt idx="6">
                  <c:v>2.5680000000000001</c:v>
                </c:pt>
                <c:pt idx="7">
                  <c:v>1.3919999999999999</c:v>
                </c:pt>
                <c:pt idx="8">
                  <c:v>1.3919999999999999</c:v>
                </c:pt>
                <c:pt idx="9">
                  <c:v>2.1360000000000001</c:v>
                </c:pt>
                <c:pt idx="10">
                  <c:v>2.1360000000000001</c:v>
                </c:pt>
                <c:pt idx="11">
                  <c:v>3.9119999999999999</c:v>
                </c:pt>
                <c:pt idx="12">
                  <c:v>3.9119999999999999</c:v>
                </c:pt>
                <c:pt idx="13">
                  <c:v>3.024</c:v>
                </c:pt>
                <c:pt idx="14">
                  <c:v>3.024</c:v>
                </c:pt>
                <c:pt idx="15">
                  <c:v>2.3759999999999999</c:v>
                </c:pt>
                <c:pt idx="16">
                  <c:v>2.4</c:v>
                </c:pt>
                <c:pt idx="17">
                  <c:v>3.12</c:v>
                </c:pt>
                <c:pt idx="18">
                  <c:v>3.12</c:v>
                </c:pt>
                <c:pt idx="19">
                  <c:v>3.7919999999999998</c:v>
                </c:pt>
                <c:pt idx="20">
                  <c:v>3.8159999999999998</c:v>
                </c:pt>
                <c:pt idx="21">
                  <c:v>3.24</c:v>
                </c:pt>
                <c:pt idx="22">
                  <c:v>3.24</c:v>
                </c:pt>
                <c:pt idx="23">
                  <c:v>3.8159999999999998</c:v>
                </c:pt>
                <c:pt idx="24">
                  <c:v>3.84</c:v>
                </c:pt>
                <c:pt idx="25">
                  <c:v>2.8319999999999999</c:v>
                </c:pt>
                <c:pt idx="26">
                  <c:v>2.8319999999999999</c:v>
                </c:pt>
                <c:pt idx="27">
                  <c:v>3.8639999999999999</c:v>
                </c:pt>
                <c:pt idx="28">
                  <c:v>3.8639999999999999</c:v>
                </c:pt>
                <c:pt idx="29">
                  <c:v>3.1680000000000001</c:v>
                </c:pt>
                <c:pt idx="30">
                  <c:v>3.1920000000000002</c:v>
                </c:pt>
                <c:pt idx="31">
                  <c:v>3.72</c:v>
                </c:pt>
                <c:pt idx="32">
                  <c:v>3.72</c:v>
                </c:pt>
                <c:pt idx="33">
                  <c:v>3.1920000000000002</c:v>
                </c:pt>
                <c:pt idx="34">
                  <c:v>3.2160000000000002</c:v>
                </c:pt>
                <c:pt idx="35">
                  <c:v>3.2160000000000002</c:v>
                </c:pt>
                <c:pt idx="36">
                  <c:v>3.2160000000000002</c:v>
                </c:pt>
                <c:pt idx="37">
                  <c:v>2.016</c:v>
                </c:pt>
                <c:pt idx="38">
                  <c:v>2.04</c:v>
                </c:pt>
                <c:pt idx="39">
                  <c:v>3.4079999999999999</c:v>
                </c:pt>
                <c:pt idx="40">
                  <c:v>3.4079999999999999</c:v>
                </c:pt>
                <c:pt idx="41">
                  <c:v>3.36</c:v>
                </c:pt>
                <c:pt idx="42">
                  <c:v>3.3839999999999999</c:v>
                </c:pt>
                <c:pt idx="43">
                  <c:v>4.2960000000000003</c:v>
                </c:pt>
                <c:pt idx="44">
                  <c:v>4.32</c:v>
                </c:pt>
                <c:pt idx="45">
                  <c:v>3.7679999999999998</c:v>
                </c:pt>
                <c:pt idx="46">
                  <c:v>3.7679999999999998</c:v>
                </c:pt>
                <c:pt idx="47">
                  <c:v>3.48</c:v>
                </c:pt>
                <c:pt idx="48">
                  <c:v>3.504</c:v>
                </c:pt>
                <c:pt idx="49">
                  <c:v>3.1920000000000002</c:v>
                </c:pt>
                <c:pt idx="50">
                  <c:v>3.2160000000000002</c:v>
                </c:pt>
                <c:pt idx="51">
                  <c:v>3.36</c:v>
                </c:pt>
                <c:pt idx="52">
                  <c:v>3.3839999999999999</c:v>
                </c:pt>
                <c:pt idx="53">
                  <c:v>3.4319999999999999</c:v>
                </c:pt>
                <c:pt idx="54">
                  <c:v>3.4319999999999999</c:v>
                </c:pt>
                <c:pt idx="55">
                  <c:v>3.0960000000000001</c:v>
                </c:pt>
                <c:pt idx="56">
                  <c:v>3.12</c:v>
                </c:pt>
                <c:pt idx="57">
                  <c:v>3.5760000000000001</c:v>
                </c:pt>
                <c:pt idx="58">
                  <c:v>3.5760000000000001</c:v>
                </c:pt>
                <c:pt idx="59">
                  <c:v>3.96</c:v>
                </c:pt>
                <c:pt idx="60">
                  <c:v>3.96</c:v>
                </c:pt>
                <c:pt idx="61">
                  <c:v>3.456</c:v>
                </c:pt>
                <c:pt idx="62">
                  <c:v>3.456</c:v>
                </c:pt>
                <c:pt idx="63">
                  <c:v>3.984</c:v>
                </c:pt>
                <c:pt idx="64">
                  <c:v>3.984</c:v>
                </c:pt>
                <c:pt idx="65">
                  <c:v>3.7679999999999998</c:v>
                </c:pt>
                <c:pt idx="66">
                  <c:v>3.7679999999999998</c:v>
                </c:pt>
                <c:pt idx="67">
                  <c:v>3.6960000000000002</c:v>
                </c:pt>
                <c:pt idx="68">
                  <c:v>3.72</c:v>
                </c:pt>
                <c:pt idx="69">
                  <c:v>2.7839999999999998</c:v>
                </c:pt>
                <c:pt idx="70">
                  <c:v>2.8079999999999998</c:v>
                </c:pt>
                <c:pt idx="71">
                  <c:v>3.4319999999999999</c:v>
                </c:pt>
                <c:pt idx="72">
                  <c:v>3.456</c:v>
                </c:pt>
                <c:pt idx="73">
                  <c:v>3.24</c:v>
                </c:pt>
                <c:pt idx="74">
                  <c:v>3.2639999999999998</c:v>
                </c:pt>
                <c:pt idx="75">
                  <c:v>3.84</c:v>
                </c:pt>
                <c:pt idx="76">
                  <c:v>3.8639999999999999</c:v>
                </c:pt>
                <c:pt idx="77">
                  <c:v>2.7360000000000002</c:v>
                </c:pt>
                <c:pt idx="78">
                  <c:v>2.7360000000000002</c:v>
                </c:pt>
                <c:pt idx="79">
                  <c:v>3.2639999999999998</c:v>
                </c:pt>
                <c:pt idx="80">
                  <c:v>3.2639999999999998</c:v>
                </c:pt>
                <c:pt idx="81">
                  <c:v>3.3839999999999999</c:v>
                </c:pt>
                <c:pt idx="82">
                  <c:v>3.4079999999999999</c:v>
                </c:pt>
                <c:pt idx="83">
                  <c:v>2.448</c:v>
                </c:pt>
                <c:pt idx="84">
                  <c:v>2.472</c:v>
                </c:pt>
                <c:pt idx="85">
                  <c:v>3.2639999999999998</c:v>
                </c:pt>
                <c:pt idx="86">
                  <c:v>3.2879999999999998</c:v>
                </c:pt>
                <c:pt idx="87">
                  <c:v>3.9119999999999999</c:v>
                </c:pt>
                <c:pt idx="88">
                  <c:v>3.9119999999999999</c:v>
                </c:pt>
                <c:pt idx="89">
                  <c:v>3.6480000000000001</c:v>
                </c:pt>
                <c:pt idx="90">
                  <c:v>3.6480000000000001</c:v>
                </c:pt>
                <c:pt idx="91">
                  <c:v>3.3839999999999999</c:v>
                </c:pt>
                <c:pt idx="92">
                  <c:v>3.3839999999999999</c:v>
                </c:pt>
                <c:pt idx="93">
                  <c:v>3.7919999999999998</c:v>
                </c:pt>
                <c:pt idx="94">
                  <c:v>3.8159999999999998</c:v>
                </c:pt>
                <c:pt idx="95">
                  <c:v>3.7679999999999998</c:v>
                </c:pt>
                <c:pt idx="96">
                  <c:v>3.7919999999999998</c:v>
                </c:pt>
                <c:pt idx="97">
                  <c:v>3.1680000000000001</c:v>
                </c:pt>
                <c:pt idx="98">
                  <c:v>3.1920000000000002</c:v>
                </c:pt>
                <c:pt idx="99">
                  <c:v>1.92</c:v>
                </c:pt>
                <c:pt idx="100">
                  <c:v>1.944</c:v>
                </c:pt>
                <c:pt idx="101">
                  <c:v>3.84</c:v>
                </c:pt>
                <c:pt idx="102">
                  <c:v>3.84</c:v>
                </c:pt>
                <c:pt idx="103">
                  <c:v>3.8879999999999999</c:v>
                </c:pt>
                <c:pt idx="104">
                  <c:v>3.9119999999999999</c:v>
                </c:pt>
                <c:pt idx="105">
                  <c:v>2.8319999999999999</c:v>
                </c:pt>
                <c:pt idx="106">
                  <c:v>2.8319999999999999</c:v>
                </c:pt>
                <c:pt idx="107">
                  <c:v>3.8639999999999999</c:v>
                </c:pt>
                <c:pt idx="108">
                  <c:v>3.8879999999999999</c:v>
                </c:pt>
                <c:pt idx="109">
                  <c:v>2.5920000000000001</c:v>
                </c:pt>
                <c:pt idx="110">
                  <c:v>2.5920000000000001</c:v>
                </c:pt>
                <c:pt idx="111">
                  <c:v>3.6720000000000002</c:v>
                </c:pt>
                <c:pt idx="112">
                  <c:v>3.6960000000000002</c:v>
                </c:pt>
                <c:pt idx="113">
                  <c:v>3.984</c:v>
                </c:pt>
                <c:pt idx="114">
                  <c:v>4.008</c:v>
                </c:pt>
                <c:pt idx="115">
                  <c:v>3.048</c:v>
                </c:pt>
                <c:pt idx="116">
                  <c:v>3.048</c:v>
                </c:pt>
                <c:pt idx="117">
                  <c:v>2.2320000000000002</c:v>
                </c:pt>
                <c:pt idx="118">
                  <c:v>2.2320000000000002</c:v>
                </c:pt>
                <c:pt idx="119">
                  <c:v>2.2080000000000002</c:v>
                </c:pt>
                <c:pt idx="120">
                  <c:v>2.2320000000000002</c:v>
                </c:pt>
                <c:pt idx="121">
                  <c:v>3.12</c:v>
                </c:pt>
                <c:pt idx="122">
                  <c:v>3.12</c:v>
                </c:pt>
                <c:pt idx="123">
                  <c:v>2.976</c:v>
                </c:pt>
                <c:pt idx="124">
                  <c:v>2.976</c:v>
                </c:pt>
                <c:pt idx="125">
                  <c:v>3.8639999999999999</c:v>
                </c:pt>
                <c:pt idx="126">
                  <c:v>3.8879999999999999</c:v>
                </c:pt>
                <c:pt idx="127">
                  <c:v>3.7679999999999998</c:v>
                </c:pt>
                <c:pt idx="128">
                  <c:v>3.7919999999999998</c:v>
                </c:pt>
                <c:pt idx="129">
                  <c:v>3.3839999999999999</c:v>
                </c:pt>
                <c:pt idx="130">
                  <c:v>3.3839999999999999</c:v>
                </c:pt>
                <c:pt idx="131">
                  <c:v>3.504</c:v>
                </c:pt>
                <c:pt idx="132">
                  <c:v>3.504</c:v>
                </c:pt>
                <c:pt idx="133">
                  <c:v>3.8639999999999999</c:v>
                </c:pt>
                <c:pt idx="134">
                  <c:v>3.8639999999999999</c:v>
                </c:pt>
                <c:pt idx="135">
                  <c:v>3.3359999999999999</c:v>
                </c:pt>
                <c:pt idx="136">
                  <c:v>3.36</c:v>
                </c:pt>
                <c:pt idx="137">
                  <c:v>3.7679999999999998</c:v>
                </c:pt>
                <c:pt idx="138">
                  <c:v>3.7919999999999998</c:v>
                </c:pt>
                <c:pt idx="139">
                  <c:v>3.3119999999999998</c:v>
                </c:pt>
                <c:pt idx="140">
                  <c:v>3.3119999999999998</c:v>
                </c:pt>
                <c:pt idx="141">
                  <c:v>3.2879999999999998</c:v>
                </c:pt>
                <c:pt idx="142">
                  <c:v>3.3119999999999998</c:v>
                </c:pt>
                <c:pt idx="143">
                  <c:v>3.3839999999999999</c:v>
                </c:pt>
                <c:pt idx="144">
                  <c:v>3.3839999999999999</c:v>
                </c:pt>
                <c:pt idx="145">
                  <c:v>3.6960000000000002</c:v>
                </c:pt>
                <c:pt idx="146">
                  <c:v>3.6960000000000002</c:v>
                </c:pt>
                <c:pt idx="147">
                  <c:v>3.1680000000000001</c:v>
                </c:pt>
                <c:pt idx="148">
                  <c:v>3.1680000000000001</c:v>
                </c:pt>
                <c:pt idx="149">
                  <c:v>3.7679999999999998</c:v>
                </c:pt>
                <c:pt idx="150">
                  <c:v>3.7919999999999998</c:v>
                </c:pt>
                <c:pt idx="151">
                  <c:v>3</c:v>
                </c:pt>
                <c:pt idx="152">
                  <c:v>3.024</c:v>
                </c:pt>
                <c:pt idx="153">
                  <c:v>3.6480000000000001</c:v>
                </c:pt>
                <c:pt idx="154">
                  <c:v>3.6480000000000001</c:v>
                </c:pt>
                <c:pt idx="155">
                  <c:v>2.16</c:v>
                </c:pt>
                <c:pt idx="156">
                  <c:v>2.16</c:v>
                </c:pt>
                <c:pt idx="157">
                  <c:v>3.7440000000000002</c:v>
                </c:pt>
                <c:pt idx="158">
                  <c:v>3.7440000000000002</c:v>
                </c:pt>
                <c:pt idx="159">
                  <c:v>2.448</c:v>
                </c:pt>
                <c:pt idx="160">
                  <c:v>2.448</c:v>
                </c:pt>
                <c:pt idx="161">
                  <c:v>2.7120000000000002</c:v>
                </c:pt>
                <c:pt idx="162">
                  <c:v>2.7360000000000002</c:v>
                </c:pt>
                <c:pt idx="163">
                  <c:v>1.8720000000000001</c:v>
                </c:pt>
                <c:pt idx="164">
                  <c:v>1.8720000000000001</c:v>
                </c:pt>
                <c:pt idx="165">
                  <c:v>1.68</c:v>
                </c:pt>
                <c:pt idx="166">
                  <c:v>1.68</c:v>
                </c:pt>
                <c:pt idx="167">
                  <c:v>2.544</c:v>
                </c:pt>
                <c:pt idx="168">
                  <c:v>2.5680000000000001</c:v>
                </c:pt>
                <c:pt idx="169">
                  <c:v>2.6160000000000001</c:v>
                </c:pt>
                <c:pt idx="170">
                  <c:v>2.6160000000000001</c:v>
                </c:pt>
                <c:pt idx="171">
                  <c:v>3</c:v>
                </c:pt>
                <c:pt idx="172">
                  <c:v>3</c:v>
                </c:pt>
                <c:pt idx="173">
                  <c:v>3.456</c:v>
                </c:pt>
                <c:pt idx="174">
                  <c:v>3.48</c:v>
                </c:pt>
                <c:pt idx="175">
                  <c:v>3.552</c:v>
                </c:pt>
                <c:pt idx="176">
                  <c:v>3.552</c:v>
                </c:pt>
                <c:pt idx="177">
                  <c:v>3.6480000000000001</c:v>
                </c:pt>
                <c:pt idx="178">
                  <c:v>3.6480000000000001</c:v>
                </c:pt>
                <c:pt idx="179">
                  <c:v>3.504</c:v>
                </c:pt>
                <c:pt idx="180">
                  <c:v>3.528</c:v>
                </c:pt>
                <c:pt idx="181">
                  <c:v>2.7360000000000002</c:v>
                </c:pt>
                <c:pt idx="182">
                  <c:v>2.7360000000000002</c:v>
                </c:pt>
                <c:pt idx="183">
                  <c:v>3.8639999999999999</c:v>
                </c:pt>
                <c:pt idx="184">
                  <c:v>3.8639999999999999</c:v>
                </c:pt>
                <c:pt idx="185">
                  <c:v>3.7919999999999998</c:v>
                </c:pt>
                <c:pt idx="186">
                  <c:v>3.7919999999999998</c:v>
                </c:pt>
                <c:pt idx="187">
                  <c:v>3.024</c:v>
                </c:pt>
                <c:pt idx="188">
                  <c:v>3.024</c:v>
                </c:pt>
                <c:pt idx="189">
                  <c:v>3.552</c:v>
                </c:pt>
                <c:pt idx="190">
                  <c:v>3.552</c:v>
                </c:pt>
                <c:pt idx="191">
                  <c:v>3.1680000000000001</c:v>
                </c:pt>
                <c:pt idx="192">
                  <c:v>3.1920000000000002</c:v>
                </c:pt>
                <c:pt idx="193">
                  <c:v>2.04</c:v>
                </c:pt>
                <c:pt idx="194">
                  <c:v>2.04</c:v>
                </c:pt>
                <c:pt idx="195">
                  <c:v>3.4079999999999999</c:v>
                </c:pt>
                <c:pt idx="196">
                  <c:v>3.4079999999999999</c:v>
                </c:pt>
                <c:pt idx="197">
                  <c:v>3.6</c:v>
                </c:pt>
                <c:pt idx="198">
                  <c:v>3.6</c:v>
                </c:pt>
                <c:pt idx="199">
                  <c:v>4.032</c:v>
                </c:pt>
                <c:pt idx="200">
                  <c:v>4.056</c:v>
                </c:pt>
                <c:pt idx="201">
                  <c:v>3.3839999999999999</c:v>
                </c:pt>
                <c:pt idx="202">
                  <c:v>3.4079999999999999</c:v>
                </c:pt>
                <c:pt idx="203">
                  <c:v>3.6480000000000001</c:v>
                </c:pt>
                <c:pt idx="204">
                  <c:v>3.6480000000000001</c:v>
                </c:pt>
                <c:pt idx="205">
                  <c:v>3.5760000000000001</c:v>
                </c:pt>
                <c:pt idx="206">
                  <c:v>3.6</c:v>
                </c:pt>
                <c:pt idx="207">
                  <c:v>3.7440000000000002</c:v>
                </c:pt>
                <c:pt idx="208">
                  <c:v>3.7440000000000002</c:v>
                </c:pt>
                <c:pt idx="209">
                  <c:v>3.12</c:v>
                </c:pt>
                <c:pt idx="210">
                  <c:v>3.12</c:v>
                </c:pt>
                <c:pt idx="211">
                  <c:v>3.7440000000000002</c:v>
                </c:pt>
                <c:pt idx="212">
                  <c:v>3.7440000000000002</c:v>
                </c:pt>
                <c:pt idx="213">
                  <c:v>3.9119999999999999</c:v>
                </c:pt>
                <c:pt idx="214">
                  <c:v>3.9359999999999999</c:v>
                </c:pt>
                <c:pt idx="215">
                  <c:v>3.36</c:v>
                </c:pt>
                <c:pt idx="216">
                  <c:v>3.3839999999999999</c:v>
                </c:pt>
                <c:pt idx="217">
                  <c:v>1.8</c:v>
                </c:pt>
                <c:pt idx="218">
                  <c:v>1.8</c:v>
                </c:pt>
                <c:pt idx="219">
                  <c:v>3.048</c:v>
                </c:pt>
                <c:pt idx="220">
                  <c:v>3.048</c:v>
                </c:pt>
                <c:pt idx="221">
                  <c:v>3.3359999999999999</c:v>
                </c:pt>
                <c:pt idx="222">
                  <c:v>3.3359999999999999</c:v>
                </c:pt>
                <c:pt idx="223">
                  <c:v>3.1680000000000001</c:v>
                </c:pt>
                <c:pt idx="224">
                  <c:v>3.1920000000000002</c:v>
                </c:pt>
                <c:pt idx="225">
                  <c:v>3.1920000000000002</c:v>
                </c:pt>
                <c:pt idx="226">
                  <c:v>3.1920000000000002</c:v>
                </c:pt>
                <c:pt idx="227">
                  <c:v>3.9359999999999999</c:v>
                </c:pt>
                <c:pt idx="228">
                  <c:v>3.9359999999999999</c:v>
                </c:pt>
                <c:pt idx="229">
                  <c:v>3.8159999999999998</c:v>
                </c:pt>
                <c:pt idx="230">
                  <c:v>3.8159999999999998</c:v>
                </c:pt>
                <c:pt idx="231">
                  <c:v>3.24</c:v>
                </c:pt>
                <c:pt idx="232">
                  <c:v>3.24</c:v>
                </c:pt>
                <c:pt idx="233">
                  <c:v>2.9039999999999999</c:v>
                </c:pt>
                <c:pt idx="234">
                  <c:v>2.9279999999999999</c:v>
                </c:pt>
                <c:pt idx="235">
                  <c:v>3.7440000000000002</c:v>
                </c:pt>
                <c:pt idx="236">
                  <c:v>3.7440000000000002</c:v>
                </c:pt>
                <c:pt idx="237">
                  <c:v>2.1360000000000001</c:v>
                </c:pt>
                <c:pt idx="238">
                  <c:v>2.1360000000000001</c:v>
                </c:pt>
                <c:pt idx="239">
                  <c:v>4.008</c:v>
                </c:pt>
                <c:pt idx="240">
                  <c:v>4.032</c:v>
                </c:pt>
                <c:pt idx="241">
                  <c:v>3.6720000000000002</c:v>
                </c:pt>
                <c:pt idx="242">
                  <c:v>3.4</c:v>
                </c:pt>
                <c:pt idx="243">
                  <c:v>3.1440000000000001</c:v>
                </c:pt>
                <c:pt idx="244">
                  <c:v>3.1680000000000001</c:v>
                </c:pt>
                <c:pt idx="245">
                  <c:v>3.024</c:v>
                </c:pt>
                <c:pt idx="246">
                  <c:v>3.048</c:v>
                </c:pt>
                <c:pt idx="247">
                  <c:v>2.544</c:v>
                </c:pt>
                <c:pt idx="248">
                  <c:v>2.5680000000000001</c:v>
                </c:pt>
                <c:pt idx="249">
                  <c:v>1.3919999999999999</c:v>
                </c:pt>
                <c:pt idx="250">
                  <c:v>1.3919999999999999</c:v>
                </c:pt>
                <c:pt idx="251">
                  <c:v>2.1360000000000001</c:v>
                </c:pt>
                <c:pt idx="252">
                  <c:v>2.1360000000000001</c:v>
                </c:pt>
                <c:pt idx="253">
                  <c:v>3.9119999999999999</c:v>
                </c:pt>
                <c:pt idx="254">
                  <c:v>3.9119999999999999</c:v>
                </c:pt>
                <c:pt idx="255">
                  <c:v>3.024</c:v>
                </c:pt>
                <c:pt idx="256">
                  <c:v>3.024</c:v>
                </c:pt>
                <c:pt idx="257">
                  <c:v>2.3759999999999999</c:v>
                </c:pt>
                <c:pt idx="258">
                  <c:v>2.4</c:v>
                </c:pt>
                <c:pt idx="259">
                  <c:v>3.12</c:v>
                </c:pt>
                <c:pt idx="260">
                  <c:v>3.12</c:v>
                </c:pt>
                <c:pt idx="261">
                  <c:v>3.7919999999999998</c:v>
                </c:pt>
                <c:pt idx="262">
                  <c:v>3.8159999999999998</c:v>
                </c:pt>
                <c:pt idx="263">
                  <c:v>3.24</c:v>
                </c:pt>
                <c:pt idx="264">
                  <c:v>3.24</c:v>
                </c:pt>
                <c:pt idx="265">
                  <c:v>3.8159999999999998</c:v>
                </c:pt>
                <c:pt idx="266">
                  <c:v>3.84</c:v>
                </c:pt>
                <c:pt idx="267">
                  <c:v>2.8319999999999999</c:v>
                </c:pt>
                <c:pt idx="268">
                  <c:v>2.8319999999999999</c:v>
                </c:pt>
                <c:pt idx="269">
                  <c:v>3.8639999999999999</c:v>
                </c:pt>
                <c:pt idx="270">
                  <c:v>3.8639999999999999</c:v>
                </c:pt>
                <c:pt idx="271">
                  <c:v>3.1680000000000001</c:v>
                </c:pt>
                <c:pt idx="272">
                  <c:v>3.1920000000000002</c:v>
                </c:pt>
                <c:pt idx="273">
                  <c:v>3.72</c:v>
                </c:pt>
                <c:pt idx="274">
                  <c:v>3.72</c:v>
                </c:pt>
                <c:pt idx="275">
                  <c:v>3.1920000000000002</c:v>
                </c:pt>
                <c:pt idx="276">
                  <c:v>3.2160000000000002</c:v>
                </c:pt>
                <c:pt idx="277">
                  <c:v>3.2160000000000002</c:v>
                </c:pt>
                <c:pt idx="278">
                  <c:v>3.2160000000000002</c:v>
                </c:pt>
                <c:pt idx="279">
                  <c:v>2.016</c:v>
                </c:pt>
                <c:pt idx="280">
                  <c:v>2.04</c:v>
                </c:pt>
                <c:pt idx="281">
                  <c:v>3.4079999999999999</c:v>
                </c:pt>
                <c:pt idx="282">
                  <c:v>3.4079999999999999</c:v>
                </c:pt>
                <c:pt idx="283">
                  <c:v>3.36</c:v>
                </c:pt>
                <c:pt idx="284">
                  <c:v>3.3839999999999999</c:v>
                </c:pt>
                <c:pt idx="285">
                  <c:v>4.2960000000000003</c:v>
                </c:pt>
                <c:pt idx="286">
                  <c:v>4.32</c:v>
                </c:pt>
                <c:pt idx="287">
                  <c:v>3.7679999999999998</c:v>
                </c:pt>
                <c:pt idx="288">
                  <c:v>3.7679999999999998</c:v>
                </c:pt>
                <c:pt idx="289">
                  <c:v>3.48</c:v>
                </c:pt>
                <c:pt idx="290">
                  <c:v>3.504</c:v>
                </c:pt>
                <c:pt idx="291">
                  <c:v>3.1920000000000002</c:v>
                </c:pt>
                <c:pt idx="292">
                  <c:v>3.2160000000000002</c:v>
                </c:pt>
                <c:pt idx="293">
                  <c:v>3.36</c:v>
                </c:pt>
                <c:pt idx="294">
                  <c:v>3.3839999999999999</c:v>
                </c:pt>
                <c:pt idx="295">
                  <c:v>3.4319999999999999</c:v>
                </c:pt>
                <c:pt idx="296">
                  <c:v>3.4319999999999999</c:v>
                </c:pt>
                <c:pt idx="297">
                  <c:v>3.0960000000000001</c:v>
                </c:pt>
                <c:pt idx="298">
                  <c:v>3.12</c:v>
                </c:pt>
                <c:pt idx="299">
                  <c:v>3.5760000000000001</c:v>
                </c:pt>
                <c:pt idx="300">
                  <c:v>3.5760000000000001</c:v>
                </c:pt>
                <c:pt idx="301">
                  <c:v>3.96</c:v>
                </c:pt>
                <c:pt idx="302">
                  <c:v>3.96</c:v>
                </c:pt>
                <c:pt idx="303">
                  <c:v>3.456</c:v>
                </c:pt>
                <c:pt idx="304">
                  <c:v>3.456</c:v>
                </c:pt>
                <c:pt idx="305">
                  <c:v>3.984</c:v>
                </c:pt>
                <c:pt idx="306">
                  <c:v>3.984</c:v>
                </c:pt>
                <c:pt idx="307">
                  <c:v>3.7679999999999998</c:v>
                </c:pt>
                <c:pt idx="308">
                  <c:v>3.7679999999999998</c:v>
                </c:pt>
                <c:pt idx="309">
                  <c:v>3.6960000000000002</c:v>
                </c:pt>
                <c:pt idx="310">
                  <c:v>3.72</c:v>
                </c:pt>
                <c:pt idx="311">
                  <c:v>2.7839999999999998</c:v>
                </c:pt>
                <c:pt idx="312">
                  <c:v>2.8079999999999998</c:v>
                </c:pt>
                <c:pt idx="313">
                  <c:v>3.4319999999999999</c:v>
                </c:pt>
                <c:pt idx="314">
                  <c:v>3.456</c:v>
                </c:pt>
                <c:pt idx="315">
                  <c:v>3.24</c:v>
                </c:pt>
                <c:pt idx="316">
                  <c:v>3.2639999999999998</c:v>
                </c:pt>
                <c:pt idx="317">
                  <c:v>3.84</c:v>
                </c:pt>
                <c:pt idx="318">
                  <c:v>3.8639999999999999</c:v>
                </c:pt>
                <c:pt idx="319">
                  <c:v>2.7360000000000002</c:v>
                </c:pt>
                <c:pt idx="320">
                  <c:v>2.7360000000000002</c:v>
                </c:pt>
                <c:pt idx="321">
                  <c:v>3.2639999999999998</c:v>
                </c:pt>
                <c:pt idx="322">
                  <c:v>3.2639999999999998</c:v>
                </c:pt>
                <c:pt idx="323">
                  <c:v>3.3839999999999999</c:v>
                </c:pt>
                <c:pt idx="324">
                  <c:v>3.4079999999999999</c:v>
                </c:pt>
                <c:pt idx="325">
                  <c:v>2.448</c:v>
                </c:pt>
                <c:pt idx="326">
                  <c:v>2.472</c:v>
                </c:pt>
                <c:pt idx="327">
                  <c:v>3.2639999999999998</c:v>
                </c:pt>
                <c:pt idx="328">
                  <c:v>3.2879999999999998</c:v>
                </c:pt>
                <c:pt idx="329">
                  <c:v>3.9119999999999999</c:v>
                </c:pt>
                <c:pt idx="330">
                  <c:v>3.9119999999999999</c:v>
                </c:pt>
                <c:pt idx="331">
                  <c:v>3.6480000000000001</c:v>
                </c:pt>
                <c:pt idx="332">
                  <c:v>3.6480000000000001</c:v>
                </c:pt>
                <c:pt idx="333">
                  <c:v>3.3839999999999999</c:v>
                </c:pt>
                <c:pt idx="334">
                  <c:v>3.3839999999999999</c:v>
                </c:pt>
                <c:pt idx="335">
                  <c:v>3.7919999999999998</c:v>
                </c:pt>
                <c:pt idx="336">
                  <c:v>3.8159999999999998</c:v>
                </c:pt>
                <c:pt idx="337">
                  <c:v>3.7679999999999998</c:v>
                </c:pt>
                <c:pt idx="338">
                  <c:v>3.7919999999999998</c:v>
                </c:pt>
                <c:pt idx="339">
                  <c:v>3.1680000000000001</c:v>
                </c:pt>
                <c:pt idx="340">
                  <c:v>3.1920000000000002</c:v>
                </c:pt>
                <c:pt idx="341">
                  <c:v>1.92</c:v>
                </c:pt>
                <c:pt idx="342">
                  <c:v>1.944</c:v>
                </c:pt>
                <c:pt idx="343">
                  <c:v>3.84</c:v>
                </c:pt>
                <c:pt idx="344">
                  <c:v>3.84</c:v>
                </c:pt>
                <c:pt idx="345">
                  <c:v>3.8879999999999999</c:v>
                </c:pt>
                <c:pt idx="346">
                  <c:v>3.9119999999999999</c:v>
                </c:pt>
                <c:pt idx="347">
                  <c:v>2.8319999999999999</c:v>
                </c:pt>
                <c:pt idx="348">
                  <c:v>2.8319999999999999</c:v>
                </c:pt>
                <c:pt idx="349">
                  <c:v>3.8639999999999999</c:v>
                </c:pt>
                <c:pt idx="350">
                  <c:v>3.8879999999999999</c:v>
                </c:pt>
                <c:pt idx="351">
                  <c:v>2.5920000000000001</c:v>
                </c:pt>
                <c:pt idx="352">
                  <c:v>2.5920000000000001</c:v>
                </c:pt>
                <c:pt idx="353">
                  <c:v>3.6720000000000002</c:v>
                </c:pt>
                <c:pt idx="354">
                  <c:v>3.6960000000000002</c:v>
                </c:pt>
                <c:pt idx="355">
                  <c:v>3.984</c:v>
                </c:pt>
                <c:pt idx="356">
                  <c:v>4.008</c:v>
                </c:pt>
                <c:pt idx="357">
                  <c:v>3.048</c:v>
                </c:pt>
                <c:pt idx="358">
                  <c:v>3.048</c:v>
                </c:pt>
                <c:pt idx="359">
                  <c:v>2.2320000000000002</c:v>
                </c:pt>
                <c:pt idx="360">
                  <c:v>2.2320000000000002</c:v>
                </c:pt>
                <c:pt idx="361">
                  <c:v>2.2080000000000002</c:v>
                </c:pt>
                <c:pt idx="362">
                  <c:v>2.2320000000000002</c:v>
                </c:pt>
                <c:pt idx="363">
                  <c:v>3.12</c:v>
                </c:pt>
                <c:pt idx="364">
                  <c:v>3.12</c:v>
                </c:pt>
                <c:pt idx="365">
                  <c:v>2.976</c:v>
                </c:pt>
                <c:pt idx="366">
                  <c:v>2.976</c:v>
                </c:pt>
                <c:pt idx="367">
                  <c:v>3.8639999999999999</c:v>
                </c:pt>
                <c:pt idx="368">
                  <c:v>3.8879999999999999</c:v>
                </c:pt>
                <c:pt idx="369">
                  <c:v>3.7679999999999998</c:v>
                </c:pt>
                <c:pt idx="370">
                  <c:v>3.7919999999999998</c:v>
                </c:pt>
                <c:pt idx="371">
                  <c:v>3.3839999999999999</c:v>
                </c:pt>
                <c:pt idx="372">
                  <c:v>3.3839999999999999</c:v>
                </c:pt>
                <c:pt idx="373">
                  <c:v>3.504</c:v>
                </c:pt>
                <c:pt idx="374">
                  <c:v>3.504</c:v>
                </c:pt>
                <c:pt idx="375">
                  <c:v>3.8639999999999999</c:v>
                </c:pt>
                <c:pt idx="376">
                  <c:v>3.8639999999999999</c:v>
                </c:pt>
                <c:pt idx="377">
                  <c:v>3.3359999999999999</c:v>
                </c:pt>
                <c:pt idx="378">
                  <c:v>3.36</c:v>
                </c:pt>
                <c:pt idx="379">
                  <c:v>3.7679999999999998</c:v>
                </c:pt>
                <c:pt idx="380">
                  <c:v>3.7919999999999998</c:v>
                </c:pt>
                <c:pt idx="381">
                  <c:v>3.3119999999999998</c:v>
                </c:pt>
                <c:pt idx="382">
                  <c:v>3.3119999999999998</c:v>
                </c:pt>
                <c:pt idx="383">
                  <c:v>3.2879999999999998</c:v>
                </c:pt>
                <c:pt idx="384">
                  <c:v>3.3119999999999998</c:v>
                </c:pt>
                <c:pt idx="385">
                  <c:v>3.3839999999999999</c:v>
                </c:pt>
                <c:pt idx="386">
                  <c:v>3.3839999999999999</c:v>
                </c:pt>
                <c:pt idx="387">
                  <c:v>3.6960000000000002</c:v>
                </c:pt>
                <c:pt idx="388">
                  <c:v>3.6960000000000002</c:v>
                </c:pt>
                <c:pt idx="389">
                  <c:v>3.1680000000000001</c:v>
                </c:pt>
                <c:pt idx="390">
                  <c:v>3.1680000000000001</c:v>
                </c:pt>
                <c:pt idx="391">
                  <c:v>3.7679999999999998</c:v>
                </c:pt>
                <c:pt idx="392">
                  <c:v>3.7919999999999998</c:v>
                </c:pt>
                <c:pt idx="393">
                  <c:v>3</c:v>
                </c:pt>
                <c:pt idx="394">
                  <c:v>3.024</c:v>
                </c:pt>
                <c:pt idx="395">
                  <c:v>3.6480000000000001</c:v>
                </c:pt>
                <c:pt idx="396">
                  <c:v>3.6480000000000001</c:v>
                </c:pt>
                <c:pt idx="397">
                  <c:v>2.16</c:v>
                </c:pt>
                <c:pt idx="398">
                  <c:v>2.16</c:v>
                </c:pt>
                <c:pt idx="399">
                  <c:v>3.7440000000000002</c:v>
                </c:pt>
                <c:pt idx="400">
                  <c:v>3.7440000000000002</c:v>
                </c:pt>
                <c:pt idx="401">
                  <c:v>2.448</c:v>
                </c:pt>
                <c:pt idx="402">
                  <c:v>2.448</c:v>
                </c:pt>
                <c:pt idx="403">
                  <c:v>2.7120000000000002</c:v>
                </c:pt>
                <c:pt idx="404">
                  <c:v>2.7360000000000002</c:v>
                </c:pt>
                <c:pt idx="405">
                  <c:v>1.8720000000000001</c:v>
                </c:pt>
                <c:pt idx="406">
                  <c:v>1.8720000000000001</c:v>
                </c:pt>
                <c:pt idx="407">
                  <c:v>1.68</c:v>
                </c:pt>
                <c:pt idx="408">
                  <c:v>1.68</c:v>
                </c:pt>
                <c:pt idx="409">
                  <c:v>2.544</c:v>
                </c:pt>
                <c:pt idx="410">
                  <c:v>2.5680000000000001</c:v>
                </c:pt>
                <c:pt idx="411">
                  <c:v>2.6160000000000001</c:v>
                </c:pt>
                <c:pt idx="412">
                  <c:v>2.6160000000000001</c:v>
                </c:pt>
                <c:pt idx="413">
                  <c:v>3</c:v>
                </c:pt>
                <c:pt idx="414">
                  <c:v>3</c:v>
                </c:pt>
                <c:pt idx="415">
                  <c:v>3.456</c:v>
                </c:pt>
                <c:pt idx="416">
                  <c:v>3.48</c:v>
                </c:pt>
                <c:pt idx="417">
                  <c:v>3.552</c:v>
                </c:pt>
                <c:pt idx="418">
                  <c:v>3.552</c:v>
                </c:pt>
                <c:pt idx="419">
                  <c:v>3.6480000000000001</c:v>
                </c:pt>
                <c:pt idx="420">
                  <c:v>3.6480000000000001</c:v>
                </c:pt>
                <c:pt idx="421">
                  <c:v>3.504</c:v>
                </c:pt>
                <c:pt idx="422">
                  <c:v>3.528</c:v>
                </c:pt>
                <c:pt idx="423">
                  <c:v>2.7360000000000002</c:v>
                </c:pt>
                <c:pt idx="424">
                  <c:v>2.7360000000000002</c:v>
                </c:pt>
                <c:pt idx="425">
                  <c:v>3.8639999999999999</c:v>
                </c:pt>
                <c:pt idx="426">
                  <c:v>3.8639999999999999</c:v>
                </c:pt>
                <c:pt idx="427">
                  <c:v>3.7919999999999998</c:v>
                </c:pt>
                <c:pt idx="428">
                  <c:v>3.7919999999999998</c:v>
                </c:pt>
                <c:pt idx="429">
                  <c:v>3.024</c:v>
                </c:pt>
                <c:pt idx="430">
                  <c:v>3.024</c:v>
                </c:pt>
                <c:pt idx="431">
                  <c:v>3.552</c:v>
                </c:pt>
                <c:pt idx="432">
                  <c:v>3.552</c:v>
                </c:pt>
                <c:pt idx="433">
                  <c:v>3.1680000000000001</c:v>
                </c:pt>
                <c:pt idx="434">
                  <c:v>3.1920000000000002</c:v>
                </c:pt>
                <c:pt idx="435">
                  <c:v>2.04</c:v>
                </c:pt>
                <c:pt idx="436">
                  <c:v>2.04</c:v>
                </c:pt>
                <c:pt idx="437">
                  <c:v>3.4079999999999999</c:v>
                </c:pt>
                <c:pt idx="438">
                  <c:v>3.4079999999999999</c:v>
                </c:pt>
                <c:pt idx="439">
                  <c:v>3.6</c:v>
                </c:pt>
                <c:pt idx="440">
                  <c:v>3.6</c:v>
                </c:pt>
                <c:pt idx="441">
                  <c:v>4.032</c:v>
                </c:pt>
                <c:pt idx="442">
                  <c:v>4.056</c:v>
                </c:pt>
                <c:pt idx="443">
                  <c:v>3.3839999999999999</c:v>
                </c:pt>
                <c:pt idx="444">
                  <c:v>3.4079999999999999</c:v>
                </c:pt>
                <c:pt idx="445">
                  <c:v>3.6480000000000001</c:v>
                </c:pt>
                <c:pt idx="446">
                  <c:v>3.6480000000000001</c:v>
                </c:pt>
                <c:pt idx="447">
                  <c:v>3.5760000000000001</c:v>
                </c:pt>
                <c:pt idx="448">
                  <c:v>3.6</c:v>
                </c:pt>
                <c:pt idx="449">
                  <c:v>3.7440000000000002</c:v>
                </c:pt>
                <c:pt idx="450">
                  <c:v>3.7440000000000002</c:v>
                </c:pt>
                <c:pt idx="451">
                  <c:v>3.12</c:v>
                </c:pt>
                <c:pt idx="452">
                  <c:v>3.12</c:v>
                </c:pt>
                <c:pt idx="453">
                  <c:v>3.7440000000000002</c:v>
                </c:pt>
                <c:pt idx="454">
                  <c:v>3.7440000000000002</c:v>
                </c:pt>
                <c:pt idx="455">
                  <c:v>3.9119999999999999</c:v>
                </c:pt>
                <c:pt idx="456">
                  <c:v>3.9359999999999999</c:v>
                </c:pt>
                <c:pt idx="457">
                  <c:v>3.36</c:v>
                </c:pt>
                <c:pt idx="458">
                  <c:v>3.3839999999999999</c:v>
                </c:pt>
                <c:pt idx="459">
                  <c:v>1.8</c:v>
                </c:pt>
                <c:pt idx="460">
                  <c:v>1.8</c:v>
                </c:pt>
                <c:pt idx="461">
                  <c:v>3.048</c:v>
                </c:pt>
                <c:pt idx="462">
                  <c:v>3.048</c:v>
                </c:pt>
                <c:pt idx="463">
                  <c:v>3.3359999999999999</c:v>
                </c:pt>
                <c:pt idx="464">
                  <c:v>3.3359999999999999</c:v>
                </c:pt>
                <c:pt idx="465">
                  <c:v>3.1680000000000001</c:v>
                </c:pt>
                <c:pt idx="466">
                  <c:v>3.1920000000000002</c:v>
                </c:pt>
                <c:pt idx="467">
                  <c:v>3.1920000000000002</c:v>
                </c:pt>
                <c:pt idx="468">
                  <c:v>3.1920000000000002</c:v>
                </c:pt>
                <c:pt idx="469">
                  <c:v>3.9359999999999999</c:v>
                </c:pt>
                <c:pt idx="470">
                  <c:v>3.9359999999999999</c:v>
                </c:pt>
                <c:pt idx="471">
                  <c:v>3.8159999999999998</c:v>
                </c:pt>
                <c:pt idx="472">
                  <c:v>3.8159999999999998</c:v>
                </c:pt>
                <c:pt idx="473">
                  <c:v>3.24</c:v>
                </c:pt>
                <c:pt idx="474">
                  <c:v>3.24</c:v>
                </c:pt>
                <c:pt idx="475">
                  <c:v>2.9039999999999999</c:v>
                </c:pt>
                <c:pt idx="476">
                  <c:v>2.9279999999999999</c:v>
                </c:pt>
                <c:pt idx="477">
                  <c:v>3.7440000000000002</c:v>
                </c:pt>
                <c:pt idx="478">
                  <c:v>3.7440000000000002</c:v>
                </c:pt>
                <c:pt idx="479">
                  <c:v>2.1360000000000001</c:v>
                </c:pt>
                <c:pt idx="480">
                  <c:v>2.1360000000000001</c:v>
                </c:pt>
                <c:pt idx="481">
                  <c:v>4.008</c:v>
                </c:pt>
                <c:pt idx="482">
                  <c:v>4.032</c:v>
                </c:pt>
                <c:pt idx="483">
                  <c:v>3.6720000000000002</c:v>
                </c:pt>
                <c:pt idx="484">
                  <c:v>3</c:v>
                </c:pt>
                <c:pt idx="485">
                  <c:v>3.1440000000000001</c:v>
                </c:pt>
                <c:pt idx="486">
                  <c:v>3.1680000000000001</c:v>
                </c:pt>
                <c:pt idx="487">
                  <c:v>3.024</c:v>
                </c:pt>
                <c:pt idx="488">
                  <c:v>3.048</c:v>
                </c:pt>
                <c:pt idx="489">
                  <c:v>2.544</c:v>
                </c:pt>
                <c:pt idx="490">
                  <c:v>2.5680000000000001</c:v>
                </c:pt>
                <c:pt idx="491">
                  <c:v>1.3919999999999999</c:v>
                </c:pt>
                <c:pt idx="492">
                  <c:v>1.3919999999999999</c:v>
                </c:pt>
                <c:pt idx="493">
                  <c:v>2.1360000000000001</c:v>
                </c:pt>
                <c:pt idx="494">
                  <c:v>2.1360000000000001</c:v>
                </c:pt>
                <c:pt idx="495">
                  <c:v>3.9119999999999999</c:v>
                </c:pt>
                <c:pt idx="496">
                  <c:v>3.9119999999999999</c:v>
                </c:pt>
                <c:pt idx="497">
                  <c:v>3.024</c:v>
                </c:pt>
                <c:pt idx="498">
                  <c:v>3.024</c:v>
                </c:pt>
                <c:pt idx="499">
                  <c:v>2.3759999999999999</c:v>
                </c:pt>
                <c:pt idx="500">
                  <c:v>2.4</c:v>
                </c:pt>
                <c:pt idx="501">
                  <c:v>3.12</c:v>
                </c:pt>
                <c:pt idx="502">
                  <c:v>3.12</c:v>
                </c:pt>
                <c:pt idx="503">
                  <c:v>3.7919999999999998</c:v>
                </c:pt>
                <c:pt idx="504">
                  <c:v>3.8159999999999998</c:v>
                </c:pt>
                <c:pt idx="505">
                  <c:v>3.24</c:v>
                </c:pt>
                <c:pt idx="506">
                  <c:v>3.24</c:v>
                </c:pt>
                <c:pt idx="507">
                  <c:v>3.8159999999999998</c:v>
                </c:pt>
                <c:pt idx="508">
                  <c:v>3.84</c:v>
                </c:pt>
                <c:pt idx="509">
                  <c:v>2.8319999999999999</c:v>
                </c:pt>
                <c:pt idx="510">
                  <c:v>2.8319999999999999</c:v>
                </c:pt>
                <c:pt idx="511">
                  <c:v>3.8639999999999999</c:v>
                </c:pt>
                <c:pt idx="512">
                  <c:v>3.8639999999999999</c:v>
                </c:pt>
                <c:pt idx="513">
                  <c:v>3.1680000000000001</c:v>
                </c:pt>
                <c:pt idx="514">
                  <c:v>3.1920000000000002</c:v>
                </c:pt>
                <c:pt idx="515">
                  <c:v>3.72</c:v>
                </c:pt>
                <c:pt idx="516">
                  <c:v>3.72</c:v>
                </c:pt>
                <c:pt idx="517">
                  <c:v>3.1920000000000002</c:v>
                </c:pt>
                <c:pt idx="518">
                  <c:v>3.2160000000000002</c:v>
                </c:pt>
                <c:pt idx="519">
                  <c:v>3.2160000000000002</c:v>
                </c:pt>
                <c:pt idx="520">
                  <c:v>3.2160000000000002</c:v>
                </c:pt>
                <c:pt idx="521">
                  <c:v>2.016</c:v>
                </c:pt>
                <c:pt idx="522">
                  <c:v>2.04</c:v>
                </c:pt>
                <c:pt idx="523">
                  <c:v>3.4079999999999999</c:v>
                </c:pt>
                <c:pt idx="524">
                  <c:v>3.4079999999999999</c:v>
                </c:pt>
                <c:pt idx="525">
                  <c:v>3.36</c:v>
                </c:pt>
                <c:pt idx="526">
                  <c:v>3.3839999999999999</c:v>
                </c:pt>
                <c:pt idx="527">
                  <c:v>4.2960000000000003</c:v>
                </c:pt>
                <c:pt idx="528">
                  <c:v>4.32</c:v>
                </c:pt>
                <c:pt idx="529">
                  <c:v>3.7679999999999998</c:v>
                </c:pt>
                <c:pt idx="530">
                  <c:v>3.7679999999999998</c:v>
                </c:pt>
                <c:pt idx="531">
                  <c:v>3.48</c:v>
                </c:pt>
                <c:pt idx="532">
                  <c:v>3.504</c:v>
                </c:pt>
                <c:pt idx="533">
                  <c:v>3.1920000000000002</c:v>
                </c:pt>
                <c:pt idx="534">
                  <c:v>3.2160000000000002</c:v>
                </c:pt>
                <c:pt idx="535">
                  <c:v>3.36</c:v>
                </c:pt>
                <c:pt idx="536">
                  <c:v>3.3839999999999999</c:v>
                </c:pt>
                <c:pt idx="537">
                  <c:v>3.4319999999999999</c:v>
                </c:pt>
                <c:pt idx="538">
                  <c:v>3.4319999999999999</c:v>
                </c:pt>
                <c:pt idx="539">
                  <c:v>3.0960000000000001</c:v>
                </c:pt>
                <c:pt idx="540">
                  <c:v>3.12</c:v>
                </c:pt>
                <c:pt idx="541">
                  <c:v>3.5760000000000001</c:v>
                </c:pt>
                <c:pt idx="542">
                  <c:v>3.5760000000000001</c:v>
                </c:pt>
                <c:pt idx="543">
                  <c:v>3.96</c:v>
                </c:pt>
                <c:pt idx="544">
                  <c:v>3.96</c:v>
                </c:pt>
                <c:pt idx="545">
                  <c:v>3.456</c:v>
                </c:pt>
                <c:pt idx="546">
                  <c:v>3.456</c:v>
                </c:pt>
                <c:pt idx="547">
                  <c:v>3.984</c:v>
                </c:pt>
                <c:pt idx="548">
                  <c:v>3.984</c:v>
                </c:pt>
                <c:pt idx="549">
                  <c:v>3.7679999999999998</c:v>
                </c:pt>
                <c:pt idx="550">
                  <c:v>3.7679999999999998</c:v>
                </c:pt>
                <c:pt idx="551">
                  <c:v>3.6960000000000002</c:v>
                </c:pt>
                <c:pt idx="552">
                  <c:v>3.72</c:v>
                </c:pt>
                <c:pt idx="553">
                  <c:v>2.7839999999999998</c:v>
                </c:pt>
                <c:pt idx="554">
                  <c:v>2.8079999999999998</c:v>
                </c:pt>
                <c:pt idx="555">
                  <c:v>3.4319999999999999</c:v>
                </c:pt>
                <c:pt idx="556">
                  <c:v>3.456</c:v>
                </c:pt>
                <c:pt idx="557">
                  <c:v>3.24</c:v>
                </c:pt>
                <c:pt idx="558">
                  <c:v>3.2639999999999998</c:v>
                </c:pt>
                <c:pt idx="559">
                  <c:v>3.84</c:v>
                </c:pt>
                <c:pt idx="560">
                  <c:v>3.8639999999999999</c:v>
                </c:pt>
                <c:pt idx="561">
                  <c:v>2.7360000000000002</c:v>
                </c:pt>
                <c:pt idx="562">
                  <c:v>2.7360000000000002</c:v>
                </c:pt>
                <c:pt idx="563">
                  <c:v>3.2639999999999998</c:v>
                </c:pt>
                <c:pt idx="564">
                  <c:v>3.2639999999999998</c:v>
                </c:pt>
                <c:pt idx="565">
                  <c:v>3.3839999999999999</c:v>
                </c:pt>
                <c:pt idx="566">
                  <c:v>3.4079999999999999</c:v>
                </c:pt>
                <c:pt idx="567">
                  <c:v>2.448</c:v>
                </c:pt>
                <c:pt idx="568">
                  <c:v>2.472</c:v>
                </c:pt>
                <c:pt idx="569">
                  <c:v>3.2639999999999998</c:v>
                </c:pt>
                <c:pt idx="570">
                  <c:v>3.2879999999999998</c:v>
                </c:pt>
                <c:pt idx="571">
                  <c:v>3.9119999999999999</c:v>
                </c:pt>
                <c:pt idx="572">
                  <c:v>3.9119999999999999</c:v>
                </c:pt>
                <c:pt idx="573">
                  <c:v>3.6480000000000001</c:v>
                </c:pt>
                <c:pt idx="574">
                  <c:v>3.6480000000000001</c:v>
                </c:pt>
                <c:pt idx="575">
                  <c:v>3.3839999999999999</c:v>
                </c:pt>
                <c:pt idx="576">
                  <c:v>3.3839999999999999</c:v>
                </c:pt>
                <c:pt idx="577">
                  <c:v>3.7919999999999998</c:v>
                </c:pt>
                <c:pt idx="578">
                  <c:v>3.8159999999999998</c:v>
                </c:pt>
                <c:pt idx="579">
                  <c:v>3.7679999999999998</c:v>
                </c:pt>
                <c:pt idx="580">
                  <c:v>3.7919999999999998</c:v>
                </c:pt>
                <c:pt idx="581">
                  <c:v>3.1680000000000001</c:v>
                </c:pt>
                <c:pt idx="582">
                  <c:v>3.1920000000000002</c:v>
                </c:pt>
                <c:pt idx="583">
                  <c:v>1.92</c:v>
                </c:pt>
                <c:pt idx="584">
                  <c:v>1.944</c:v>
                </c:pt>
                <c:pt idx="585">
                  <c:v>3.84</c:v>
                </c:pt>
                <c:pt idx="586">
                  <c:v>3.84</c:v>
                </c:pt>
                <c:pt idx="587">
                  <c:v>3.8879999999999999</c:v>
                </c:pt>
                <c:pt idx="588">
                  <c:v>3.9119999999999999</c:v>
                </c:pt>
                <c:pt idx="589">
                  <c:v>2.8319999999999999</c:v>
                </c:pt>
                <c:pt idx="590">
                  <c:v>2.8319999999999999</c:v>
                </c:pt>
                <c:pt idx="591">
                  <c:v>3.8639999999999999</c:v>
                </c:pt>
                <c:pt idx="592">
                  <c:v>3.8879999999999999</c:v>
                </c:pt>
                <c:pt idx="593">
                  <c:v>2.5920000000000001</c:v>
                </c:pt>
                <c:pt idx="594">
                  <c:v>2.5920000000000001</c:v>
                </c:pt>
                <c:pt idx="595">
                  <c:v>3.6720000000000002</c:v>
                </c:pt>
                <c:pt idx="596">
                  <c:v>3.6960000000000002</c:v>
                </c:pt>
                <c:pt idx="597">
                  <c:v>3.984</c:v>
                </c:pt>
                <c:pt idx="598">
                  <c:v>4.008</c:v>
                </c:pt>
                <c:pt idx="599">
                  <c:v>3.048</c:v>
                </c:pt>
                <c:pt idx="600">
                  <c:v>3.048</c:v>
                </c:pt>
                <c:pt idx="601">
                  <c:v>2.2320000000000002</c:v>
                </c:pt>
                <c:pt idx="602">
                  <c:v>2.2320000000000002</c:v>
                </c:pt>
                <c:pt idx="603">
                  <c:v>2.2080000000000002</c:v>
                </c:pt>
                <c:pt idx="604">
                  <c:v>2.2320000000000002</c:v>
                </c:pt>
                <c:pt idx="605">
                  <c:v>3.12</c:v>
                </c:pt>
                <c:pt idx="606">
                  <c:v>3.12</c:v>
                </c:pt>
                <c:pt idx="607">
                  <c:v>2.976</c:v>
                </c:pt>
                <c:pt idx="608">
                  <c:v>2.976</c:v>
                </c:pt>
                <c:pt idx="609">
                  <c:v>3.8639999999999999</c:v>
                </c:pt>
                <c:pt idx="610">
                  <c:v>3.8879999999999999</c:v>
                </c:pt>
                <c:pt idx="611">
                  <c:v>3.7679999999999998</c:v>
                </c:pt>
                <c:pt idx="612">
                  <c:v>3.7919999999999998</c:v>
                </c:pt>
                <c:pt idx="613">
                  <c:v>3.3839999999999999</c:v>
                </c:pt>
                <c:pt idx="614">
                  <c:v>3.3839999999999999</c:v>
                </c:pt>
                <c:pt idx="615">
                  <c:v>3.504</c:v>
                </c:pt>
                <c:pt idx="616">
                  <c:v>3.504</c:v>
                </c:pt>
                <c:pt idx="617">
                  <c:v>3.8639999999999999</c:v>
                </c:pt>
                <c:pt idx="618">
                  <c:v>3.8639999999999999</c:v>
                </c:pt>
                <c:pt idx="619">
                  <c:v>3.3359999999999999</c:v>
                </c:pt>
                <c:pt idx="620">
                  <c:v>3.36</c:v>
                </c:pt>
                <c:pt idx="621">
                  <c:v>3.7679999999999998</c:v>
                </c:pt>
                <c:pt idx="622">
                  <c:v>3.7919999999999998</c:v>
                </c:pt>
                <c:pt idx="623">
                  <c:v>3.3119999999999998</c:v>
                </c:pt>
                <c:pt idx="624">
                  <c:v>3.3119999999999998</c:v>
                </c:pt>
                <c:pt idx="625">
                  <c:v>3.2879999999999998</c:v>
                </c:pt>
                <c:pt idx="626">
                  <c:v>3.3119999999999998</c:v>
                </c:pt>
                <c:pt idx="627">
                  <c:v>3.3839999999999999</c:v>
                </c:pt>
                <c:pt idx="628">
                  <c:v>3.3839999999999999</c:v>
                </c:pt>
                <c:pt idx="629">
                  <c:v>3.6960000000000002</c:v>
                </c:pt>
                <c:pt idx="630">
                  <c:v>3.6960000000000002</c:v>
                </c:pt>
                <c:pt idx="631">
                  <c:v>3.1680000000000001</c:v>
                </c:pt>
                <c:pt idx="632">
                  <c:v>3.1680000000000001</c:v>
                </c:pt>
                <c:pt idx="633">
                  <c:v>3.7679999999999998</c:v>
                </c:pt>
                <c:pt idx="634">
                  <c:v>3.7919999999999998</c:v>
                </c:pt>
                <c:pt idx="635">
                  <c:v>3</c:v>
                </c:pt>
                <c:pt idx="636">
                  <c:v>3.024</c:v>
                </c:pt>
                <c:pt idx="637">
                  <c:v>3.6480000000000001</c:v>
                </c:pt>
                <c:pt idx="638">
                  <c:v>3.6480000000000001</c:v>
                </c:pt>
                <c:pt idx="639">
                  <c:v>2.16</c:v>
                </c:pt>
                <c:pt idx="640">
                  <c:v>2.16</c:v>
                </c:pt>
                <c:pt idx="641">
                  <c:v>3.7440000000000002</c:v>
                </c:pt>
                <c:pt idx="642">
                  <c:v>3.7440000000000002</c:v>
                </c:pt>
                <c:pt idx="643">
                  <c:v>2.448</c:v>
                </c:pt>
                <c:pt idx="644">
                  <c:v>2.448</c:v>
                </c:pt>
                <c:pt idx="645">
                  <c:v>2.7120000000000002</c:v>
                </c:pt>
                <c:pt idx="646">
                  <c:v>2.7360000000000002</c:v>
                </c:pt>
                <c:pt idx="647">
                  <c:v>1.8720000000000001</c:v>
                </c:pt>
                <c:pt idx="648">
                  <c:v>1.8720000000000001</c:v>
                </c:pt>
                <c:pt idx="649">
                  <c:v>1.68</c:v>
                </c:pt>
                <c:pt idx="650">
                  <c:v>1.68</c:v>
                </c:pt>
                <c:pt idx="651">
                  <c:v>2.544</c:v>
                </c:pt>
                <c:pt idx="652">
                  <c:v>2.5680000000000001</c:v>
                </c:pt>
                <c:pt idx="653">
                  <c:v>2.6160000000000001</c:v>
                </c:pt>
                <c:pt idx="654">
                  <c:v>2.6160000000000001</c:v>
                </c:pt>
                <c:pt idx="655">
                  <c:v>3</c:v>
                </c:pt>
                <c:pt idx="656">
                  <c:v>3</c:v>
                </c:pt>
                <c:pt idx="657">
                  <c:v>3.456</c:v>
                </c:pt>
                <c:pt idx="658">
                  <c:v>3.48</c:v>
                </c:pt>
                <c:pt idx="659">
                  <c:v>3.552</c:v>
                </c:pt>
                <c:pt idx="660">
                  <c:v>3.552</c:v>
                </c:pt>
                <c:pt idx="661">
                  <c:v>3.6480000000000001</c:v>
                </c:pt>
                <c:pt idx="662">
                  <c:v>3.6480000000000001</c:v>
                </c:pt>
                <c:pt idx="663">
                  <c:v>3.504</c:v>
                </c:pt>
                <c:pt idx="664">
                  <c:v>3.528</c:v>
                </c:pt>
                <c:pt idx="665">
                  <c:v>2.7360000000000002</c:v>
                </c:pt>
                <c:pt idx="666">
                  <c:v>2.7360000000000002</c:v>
                </c:pt>
                <c:pt idx="667">
                  <c:v>3.8639999999999999</c:v>
                </c:pt>
                <c:pt idx="668">
                  <c:v>3.8639999999999999</c:v>
                </c:pt>
                <c:pt idx="669">
                  <c:v>3.7919999999999998</c:v>
                </c:pt>
                <c:pt idx="670">
                  <c:v>3.7919999999999998</c:v>
                </c:pt>
                <c:pt idx="671">
                  <c:v>3.024</c:v>
                </c:pt>
                <c:pt idx="672">
                  <c:v>3.024</c:v>
                </c:pt>
                <c:pt idx="673">
                  <c:v>3.552</c:v>
                </c:pt>
                <c:pt idx="674">
                  <c:v>3.552</c:v>
                </c:pt>
                <c:pt idx="675">
                  <c:v>3.1680000000000001</c:v>
                </c:pt>
                <c:pt idx="676">
                  <c:v>3.1920000000000002</c:v>
                </c:pt>
                <c:pt idx="677">
                  <c:v>2.04</c:v>
                </c:pt>
                <c:pt idx="678">
                  <c:v>2.04</c:v>
                </c:pt>
                <c:pt idx="679">
                  <c:v>3.4079999999999999</c:v>
                </c:pt>
                <c:pt idx="680">
                  <c:v>3.4079999999999999</c:v>
                </c:pt>
                <c:pt idx="681">
                  <c:v>3.6</c:v>
                </c:pt>
                <c:pt idx="682">
                  <c:v>3.6</c:v>
                </c:pt>
                <c:pt idx="683">
                  <c:v>4.032</c:v>
                </c:pt>
                <c:pt idx="684">
                  <c:v>4.056</c:v>
                </c:pt>
                <c:pt idx="685">
                  <c:v>3.3839999999999999</c:v>
                </c:pt>
                <c:pt idx="686">
                  <c:v>3.4079999999999999</c:v>
                </c:pt>
                <c:pt idx="687">
                  <c:v>3.6480000000000001</c:v>
                </c:pt>
                <c:pt idx="688">
                  <c:v>3.6480000000000001</c:v>
                </c:pt>
                <c:pt idx="689">
                  <c:v>3.5760000000000001</c:v>
                </c:pt>
                <c:pt idx="690">
                  <c:v>3.6</c:v>
                </c:pt>
                <c:pt idx="691">
                  <c:v>3.7440000000000002</c:v>
                </c:pt>
                <c:pt idx="692">
                  <c:v>3.7440000000000002</c:v>
                </c:pt>
                <c:pt idx="693">
                  <c:v>3.12</c:v>
                </c:pt>
                <c:pt idx="694">
                  <c:v>3.12</c:v>
                </c:pt>
                <c:pt idx="695">
                  <c:v>3.7440000000000002</c:v>
                </c:pt>
                <c:pt idx="696">
                  <c:v>3.7440000000000002</c:v>
                </c:pt>
                <c:pt idx="697">
                  <c:v>3.9119999999999999</c:v>
                </c:pt>
                <c:pt idx="698">
                  <c:v>3.9359999999999999</c:v>
                </c:pt>
                <c:pt idx="699">
                  <c:v>3.36</c:v>
                </c:pt>
                <c:pt idx="700">
                  <c:v>3.3839999999999999</c:v>
                </c:pt>
                <c:pt idx="701">
                  <c:v>1.8</c:v>
                </c:pt>
                <c:pt idx="702">
                  <c:v>1.8</c:v>
                </c:pt>
                <c:pt idx="703">
                  <c:v>3.048</c:v>
                </c:pt>
                <c:pt idx="704">
                  <c:v>3.048</c:v>
                </c:pt>
                <c:pt idx="705">
                  <c:v>3.3359999999999999</c:v>
                </c:pt>
                <c:pt idx="706">
                  <c:v>3.3359999999999999</c:v>
                </c:pt>
                <c:pt idx="707">
                  <c:v>3.1680000000000001</c:v>
                </c:pt>
                <c:pt idx="708">
                  <c:v>3.1920000000000002</c:v>
                </c:pt>
                <c:pt idx="709">
                  <c:v>3.1920000000000002</c:v>
                </c:pt>
                <c:pt idx="710">
                  <c:v>3.1920000000000002</c:v>
                </c:pt>
                <c:pt idx="711">
                  <c:v>3.9359999999999999</c:v>
                </c:pt>
                <c:pt idx="712">
                  <c:v>3.9359999999999999</c:v>
                </c:pt>
                <c:pt idx="713">
                  <c:v>3.8159999999999998</c:v>
                </c:pt>
                <c:pt idx="714">
                  <c:v>3.8159999999999998</c:v>
                </c:pt>
                <c:pt idx="715">
                  <c:v>3.24</c:v>
                </c:pt>
                <c:pt idx="716">
                  <c:v>3.24</c:v>
                </c:pt>
                <c:pt idx="717">
                  <c:v>2.9039999999999999</c:v>
                </c:pt>
                <c:pt idx="718">
                  <c:v>2.9279999999999999</c:v>
                </c:pt>
                <c:pt idx="719">
                  <c:v>3.7440000000000002</c:v>
                </c:pt>
                <c:pt idx="720">
                  <c:v>3.7440000000000002</c:v>
                </c:pt>
                <c:pt idx="721">
                  <c:v>2.1360000000000001</c:v>
                </c:pt>
                <c:pt idx="722">
                  <c:v>2.1360000000000001</c:v>
                </c:pt>
                <c:pt idx="723">
                  <c:v>4.008</c:v>
                </c:pt>
                <c:pt idx="724">
                  <c:v>4.032</c:v>
                </c:pt>
                <c:pt idx="725">
                  <c:v>3.6720000000000002</c:v>
                </c:pt>
                <c:pt idx="726">
                  <c:v>6.72</c:v>
                </c:pt>
                <c:pt idx="727">
                  <c:v>3.1440000000000001</c:v>
                </c:pt>
                <c:pt idx="728">
                  <c:v>3.1680000000000001</c:v>
                </c:pt>
                <c:pt idx="729">
                  <c:v>3.024</c:v>
                </c:pt>
                <c:pt idx="730">
                  <c:v>3.048</c:v>
                </c:pt>
                <c:pt idx="731">
                  <c:v>2.544</c:v>
                </c:pt>
                <c:pt idx="732">
                  <c:v>2.5680000000000001</c:v>
                </c:pt>
                <c:pt idx="733">
                  <c:v>1.3919999999999999</c:v>
                </c:pt>
                <c:pt idx="734">
                  <c:v>1.3919999999999999</c:v>
                </c:pt>
                <c:pt idx="735">
                  <c:v>2.1360000000000001</c:v>
                </c:pt>
                <c:pt idx="736">
                  <c:v>2.1360000000000001</c:v>
                </c:pt>
                <c:pt idx="737">
                  <c:v>3.9119999999999999</c:v>
                </c:pt>
                <c:pt idx="738">
                  <c:v>3.9119999999999999</c:v>
                </c:pt>
                <c:pt idx="739">
                  <c:v>3.024</c:v>
                </c:pt>
                <c:pt idx="740">
                  <c:v>3.024</c:v>
                </c:pt>
                <c:pt idx="741">
                  <c:v>2.3759999999999999</c:v>
                </c:pt>
                <c:pt idx="742">
                  <c:v>2.4</c:v>
                </c:pt>
                <c:pt idx="743">
                  <c:v>3.12</c:v>
                </c:pt>
                <c:pt idx="744">
                  <c:v>3.12</c:v>
                </c:pt>
                <c:pt idx="745">
                  <c:v>3.7919999999999998</c:v>
                </c:pt>
                <c:pt idx="746">
                  <c:v>3.8159999999999998</c:v>
                </c:pt>
                <c:pt idx="747">
                  <c:v>3.24</c:v>
                </c:pt>
                <c:pt idx="748">
                  <c:v>3.24</c:v>
                </c:pt>
                <c:pt idx="749">
                  <c:v>3.8159999999999998</c:v>
                </c:pt>
                <c:pt idx="750">
                  <c:v>3.84</c:v>
                </c:pt>
                <c:pt idx="751">
                  <c:v>2.8319999999999999</c:v>
                </c:pt>
                <c:pt idx="752">
                  <c:v>2.8319999999999999</c:v>
                </c:pt>
                <c:pt idx="753">
                  <c:v>3.8639999999999999</c:v>
                </c:pt>
                <c:pt idx="754">
                  <c:v>3.8639999999999999</c:v>
                </c:pt>
                <c:pt idx="755">
                  <c:v>3.1680000000000001</c:v>
                </c:pt>
                <c:pt idx="756">
                  <c:v>3.1920000000000002</c:v>
                </c:pt>
                <c:pt idx="757">
                  <c:v>3.72</c:v>
                </c:pt>
                <c:pt idx="758">
                  <c:v>3.72</c:v>
                </c:pt>
                <c:pt idx="759">
                  <c:v>3.1920000000000002</c:v>
                </c:pt>
                <c:pt idx="760">
                  <c:v>3.2160000000000002</c:v>
                </c:pt>
                <c:pt idx="761">
                  <c:v>3.2160000000000002</c:v>
                </c:pt>
                <c:pt idx="762">
                  <c:v>3.2160000000000002</c:v>
                </c:pt>
                <c:pt idx="763">
                  <c:v>2.016</c:v>
                </c:pt>
                <c:pt idx="764">
                  <c:v>2.04</c:v>
                </c:pt>
                <c:pt idx="765">
                  <c:v>3.4079999999999999</c:v>
                </c:pt>
                <c:pt idx="766">
                  <c:v>3.4079999999999999</c:v>
                </c:pt>
                <c:pt idx="767">
                  <c:v>3.36</c:v>
                </c:pt>
                <c:pt idx="768">
                  <c:v>3.3839999999999999</c:v>
                </c:pt>
                <c:pt idx="769">
                  <c:v>4.2960000000000003</c:v>
                </c:pt>
                <c:pt idx="770">
                  <c:v>4.32</c:v>
                </c:pt>
                <c:pt idx="771">
                  <c:v>3.7679999999999998</c:v>
                </c:pt>
                <c:pt idx="772">
                  <c:v>3.7679999999999998</c:v>
                </c:pt>
                <c:pt idx="773">
                  <c:v>3.48</c:v>
                </c:pt>
                <c:pt idx="774">
                  <c:v>3.504</c:v>
                </c:pt>
                <c:pt idx="775">
                  <c:v>3.1920000000000002</c:v>
                </c:pt>
                <c:pt idx="776">
                  <c:v>3.2160000000000002</c:v>
                </c:pt>
                <c:pt idx="777">
                  <c:v>3.36</c:v>
                </c:pt>
                <c:pt idx="778">
                  <c:v>3.3839999999999999</c:v>
                </c:pt>
                <c:pt idx="779">
                  <c:v>3.4319999999999999</c:v>
                </c:pt>
                <c:pt idx="780">
                  <c:v>3.4319999999999999</c:v>
                </c:pt>
                <c:pt idx="781">
                  <c:v>3.0960000000000001</c:v>
                </c:pt>
                <c:pt idx="782">
                  <c:v>3.12</c:v>
                </c:pt>
                <c:pt idx="783">
                  <c:v>3.5760000000000001</c:v>
                </c:pt>
                <c:pt idx="784">
                  <c:v>3.5760000000000001</c:v>
                </c:pt>
                <c:pt idx="785">
                  <c:v>3.96</c:v>
                </c:pt>
                <c:pt idx="786">
                  <c:v>3.96</c:v>
                </c:pt>
                <c:pt idx="787">
                  <c:v>3.456</c:v>
                </c:pt>
                <c:pt idx="788">
                  <c:v>3.456</c:v>
                </c:pt>
                <c:pt idx="789">
                  <c:v>3.984</c:v>
                </c:pt>
                <c:pt idx="790">
                  <c:v>3.984</c:v>
                </c:pt>
                <c:pt idx="791">
                  <c:v>3.7679999999999998</c:v>
                </c:pt>
                <c:pt idx="792">
                  <c:v>3.7679999999999998</c:v>
                </c:pt>
                <c:pt idx="793">
                  <c:v>3.6960000000000002</c:v>
                </c:pt>
                <c:pt idx="794">
                  <c:v>3.72</c:v>
                </c:pt>
                <c:pt idx="795">
                  <c:v>2.7839999999999998</c:v>
                </c:pt>
                <c:pt idx="796">
                  <c:v>2.8079999999999998</c:v>
                </c:pt>
                <c:pt idx="797">
                  <c:v>3.4319999999999999</c:v>
                </c:pt>
                <c:pt idx="798">
                  <c:v>3.456</c:v>
                </c:pt>
                <c:pt idx="799">
                  <c:v>3.24</c:v>
                </c:pt>
                <c:pt idx="800">
                  <c:v>3.2639999999999998</c:v>
                </c:pt>
                <c:pt idx="801">
                  <c:v>3.84</c:v>
                </c:pt>
                <c:pt idx="802">
                  <c:v>3.8639999999999999</c:v>
                </c:pt>
                <c:pt idx="803">
                  <c:v>2.7360000000000002</c:v>
                </c:pt>
                <c:pt idx="804">
                  <c:v>2.7360000000000002</c:v>
                </c:pt>
                <c:pt idx="805">
                  <c:v>3.2639999999999998</c:v>
                </c:pt>
                <c:pt idx="806">
                  <c:v>3.2639999999999998</c:v>
                </c:pt>
                <c:pt idx="807">
                  <c:v>3.3839999999999999</c:v>
                </c:pt>
                <c:pt idx="808">
                  <c:v>3.4079999999999999</c:v>
                </c:pt>
                <c:pt idx="809">
                  <c:v>2.448</c:v>
                </c:pt>
                <c:pt idx="810">
                  <c:v>2.472</c:v>
                </c:pt>
                <c:pt idx="811">
                  <c:v>3.2639999999999998</c:v>
                </c:pt>
                <c:pt idx="812">
                  <c:v>3.2879999999999998</c:v>
                </c:pt>
                <c:pt idx="813">
                  <c:v>3.9119999999999999</c:v>
                </c:pt>
                <c:pt idx="814">
                  <c:v>3.9119999999999999</c:v>
                </c:pt>
                <c:pt idx="815">
                  <c:v>3.6480000000000001</c:v>
                </c:pt>
                <c:pt idx="816">
                  <c:v>3.6480000000000001</c:v>
                </c:pt>
                <c:pt idx="817">
                  <c:v>3.3839999999999999</c:v>
                </c:pt>
                <c:pt idx="818">
                  <c:v>3.3839999999999999</c:v>
                </c:pt>
                <c:pt idx="819">
                  <c:v>3.7919999999999998</c:v>
                </c:pt>
                <c:pt idx="820">
                  <c:v>3.8159999999999998</c:v>
                </c:pt>
                <c:pt idx="821">
                  <c:v>3.7679999999999998</c:v>
                </c:pt>
                <c:pt idx="822">
                  <c:v>3.7919999999999998</c:v>
                </c:pt>
                <c:pt idx="823">
                  <c:v>3.1680000000000001</c:v>
                </c:pt>
                <c:pt idx="824">
                  <c:v>3.1920000000000002</c:v>
                </c:pt>
                <c:pt idx="825">
                  <c:v>1.92</c:v>
                </c:pt>
                <c:pt idx="826">
                  <c:v>1.944</c:v>
                </c:pt>
                <c:pt idx="827">
                  <c:v>3.84</c:v>
                </c:pt>
                <c:pt idx="828">
                  <c:v>3.84</c:v>
                </c:pt>
                <c:pt idx="829">
                  <c:v>3.8879999999999999</c:v>
                </c:pt>
                <c:pt idx="830">
                  <c:v>3.9119999999999999</c:v>
                </c:pt>
                <c:pt idx="831">
                  <c:v>2.8319999999999999</c:v>
                </c:pt>
                <c:pt idx="832">
                  <c:v>2.8319999999999999</c:v>
                </c:pt>
                <c:pt idx="833">
                  <c:v>3.8639999999999999</c:v>
                </c:pt>
                <c:pt idx="834">
                  <c:v>3.8879999999999999</c:v>
                </c:pt>
                <c:pt idx="835">
                  <c:v>2.5920000000000001</c:v>
                </c:pt>
                <c:pt idx="836">
                  <c:v>2.5920000000000001</c:v>
                </c:pt>
                <c:pt idx="837">
                  <c:v>3.6720000000000002</c:v>
                </c:pt>
                <c:pt idx="838">
                  <c:v>3.6960000000000002</c:v>
                </c:pt>
                <c:pt idx="839">
                  <c:v>3.984</c:v>
                </c:pt>
                <c:pt idx="840">
                  <c:v>4.008</c:v>
                </c:pt>
                <c:pt idx="841">
                  <c:v>3.048</c:v>
                </c:pt>
                <c:pt idx="842">
                  <c:v>3.048</c:v>
                </c:pt>
                <c:pt idx="843">
                  <c:v>2.2320000000000002</c:v>
                </c:pt>
                <c:pt idx="844">
                  <c:v>2.2320000000000002</c:v>
                </c:pt>
                <c:pt idx="845">
                  <c:v>2.2080000000000002</c:v>
                </c:pt>
                <c:pt idx="846">
                  <c:v>2.2320000000000002</c:v>
                </c:pt>
                <c:pt idx="847">
                  <c:v>3.12</c:v>
                </c:pt>
                <c:pt idx="848">
                  <c:v>3.12</c:v>
                </c:pt>
                <c:pt idx="849">
                  <c:v>2.976</c:v>
                </c:pt>
                <c:pt idx="850">
                  <c:v>2.976</c:v>
                </c:pt>
                <c:pt idx="851">
                  <c:v>3.8639999999999999</c:v>
                </c:pt>
                <c:pt idx="852">
                  <c:v>3.8879999999999999</c:v>
                </c:pt>
                <c:pt idx="853">
                  <c:v>3.7679999999999998</c:v>
                </c:pt>
                <c:pt idx="854">
                  <c:v>3.7919999999999998</c:v>
                </c:pt>
                <c:pt idx="855">
                  <c:v>3.3839999999999999</c:v>
                </c:pt>
                <c:pt idx="856">
                  <c:v>3.3839999999999999</c:v>
                </c:pt>
                <c:pt idx="857">
                  <c:v>3.504</c:v>
                </c:pt>
                <c:pt idx="858">
                  <c:v>3.504</c:v>
                </c:pt>
                <c:pt idx="859">
                  <c:v>3.8639999999999999</c:v>
                </c:pt>
                <c:pt idx="860">
                  <c:v>3.8639999999999999</c:v>
                </c:pt>
                <c:pt idx="861">
                  <c:v>3.3359999999999999</c:v>
                </c:pt>
                <c:pt idx="862">
                  <c:v>3.36</c:v>
                </c:pt>
                <c:pt idx="863">
                  <c:v>3.7679999999999998</c:v>
                </c:pt>
                <c:pt idx="864">
                  <c:v>3.7919999999999998</c:v>
                </c:pt>
                <c:pt idx="865">
                  <c:v>3.3119999999999998</c:v>
                </c:pt>
                <c:pt idx="866">
                  <c:v>3.3119999999999998</c:v>
                </c:pt>
                <c:pt idx="867">
                  <c:v>3.2879999999999998</c:v>
                </c:pt>
                <c:pt idx="868">
                  <c:v>3.3119999999999998</c:v>
                </c:pt>
                <c:pt idx="869">
                  <c:v>3.3839999999999999</c:v>
                </c:pt>
                <c:pt idx="870">
                  <c:v>3.3839999999999999</c:v>
                </c:pt>
                <c:pt idx="871">
                  <c:v>3.6960000000000002</c:v>
                </c:pt>
                <c:pt idx="872">
                  <c:v>3.6960000000000002</c:v>
                </c:pt>
                <c:pt idx="873">
                  <c:v>3.1680000000000001</c:v>
                </c:pt>
                <c:pt idx="874">
                  <c:v>3.1680000000000001</c:v>
                </c:pt>
                <c:pt idx="875">
                  <c:v>3.7679999999999998</c:v>
                </c:pt>
                <c:pt idx="876">
                  <c:v>3.7919999999999998</c:v>
                </c:pt>
                <c:pt idx="877">
                  <c:v>3</c:v>
                </c:pt>
                <c:pt idx="878">
                  <c:v>3.024</c:v>
                </c:pt>
                <c:pt idx="879">
                  <c:v>3.6480000000000001</c:v>
                </c:pt>
                <c:pt idx="880">
                  <c:v>3.6480000000000001</c:v>
                </c:pt>
                <c:pt idx="881">
                  <c:v>2.16</c:v>
                </c:pt>
                <c:pt idx="882">
                  <c:v>2.16</c:v>
                </c:pt>
                <c:pt idx="883">
                  <c:v>3.7440000000000002</c:v>
                </c:pt>
                <c:pt idx="884">
                  <c:v>3.7440000000000002</c:v>
                </c:pt>
                <c:pt idx="885">
                  <c:v>2.448</c:v>
                </c:pt>
                <c:pt idx="886">
                  <c:v>2.448</c:v>
                </c:pt>
                <c:pt idx="887">
                  <c:v>2.7120000000000002</c:v>
                </c:pt>
                <c:pt idx="888">
                  <c:v>2.7360000000000002</c:v>
                </c:pt>
                <c:pt idx="889">
                  <c:v>1.8720000000000001</c:v>
                </c:pt>
                <c:pt idx="890">
                  <c:v>1.8720000000000001</c:v>
                </c:pt>
                <c:pt idx="891">
                  <c:v>1.68</c:v>
                </c:pt>
                <c:pt idx="892">
                  <c:v>1.68</c:v>
                </c:pt>
                <c:pt idx="893">
                  <c:v>2.544</c:v>
                </c:pt>
                <c:pt idx="894">
                  <c:v>2.5680000000000001</c:v>
                </c:pt>
                <c:pt idx="895">
                  <c:v>2.6160000000000001</c:v>
                </c:pt>
                <c:pt idx="896">
                  <c:v>2.6160000000000001</c:v>
                </c:pt>
                <c:pt idx="897">
                  <c:v>3</c:v>
                </c:pt>
                <c:pt idx="898">
                  <c:v>3</c:v>
                </c:pt>
                <c:pt idx="899">
                  <c:v>3.456</c:v>
                </c:pt>
                <c:pt idx="900">
                  <c:v>3.48</c:v>
                </c:pt>
                <c:pt idx="901">
                  <c:v>3.552</c:v>
                </c:pt>
                <c:pt idx="902">
                  <c:v>3.552</c:v>
                </c:pt>
                <c:pt idx="903">
                  <c:v>3.6480000000000001</c:v>
                </c:pt>
                <c:pt idx="904">
                  <c:v>3.6480000000000001</c:v>
                </c:pt>
                <c:pt idx="905">
                  <c:v>3.504</c:v>
                </c:pt>
                <c:pt idx="906">
                  <c:v>3.528</c:v>
                </c:pt>
                <c:pt idx="907">
                  <c:v>2.7360000000000002</c:v>
                </c:pt>
                <c:pt idx="908">
                  <c:v>2.7360000000000002</c:v>
                </c:pt>
                <c:pt idx="909">
                  <c:v>3.8639999999999999</c:v>
                </c:pt>
                <c:pt idx="910">
                  <c:v>3.8639999999999999</c:v>
                </c:pt>
                <c:pt idx="911">
                  <c:v>3.7919999999999998</c:v>
                </c:pt>
                <c:pt idx="912">
                  <c:v>3.7919999999999998</c:v>
                </c:pt>
                <c:pt idx="913">
                  <c:v>3.024</c:v>
                </c:pt>
                <c:pt idx="914">
                  <c:v>3.024</c:v>
                </c:pt>
                <c:pt idx="915">
                  <c:v>3.552</c:v>
                </c:pt>
                <c:pt idx="916">
                  <c:v>3.552</c:v>
                </c:pt>
                <c:pt idx="917">
                  <c:v>3.1680000000000001</c:v>
                </c:pt>
                <c:pt idx="918">
                  <c:v>3.1920000000000002</c:v>
                </c:pt>
                <c:pt idx="919">
                  <c:v>2.04</c:v>
                </c:pt>
                <c:pt idx="920">
                  <c:v>2.04</c:v>
                </c:pt>
                <c:pt idx="921">
                  <c:v>3.4079999999999999</c:v>
                </c:pt>
                <c:pt idx="922">
                  <c:v>3.4079999999999999</c:v>
                </c:pt>
                <c:pt idx="923">
                  <c:v>3.6</c:v>
                </c:pt>
                <c:pt idx="924">
                  <c:v>3.6</c:v>
                </c:pt>
                <c:pt idx="925">
                  <c:v>4.032</c:v>
                </c:pt>
                <c:pt idx="926">
                  <c:v>4.056</c:v>
                </c:pt>
                <c:pt idx="927">
                  <c:v>3.3839999999999999</c:v>
                </c:pt>
                <c:pt idx="928">
                  <c:v>3.4079999999999999</c:v>
                </c:pt>
                <c:pt idx="929">
                  <c:v>3.6480000000000001</c:v>
                </c:pt>
                <c:pt idx="930">
                  <c:v>3.6480000000000001</c:v>
                </c:pt>
                <c:pt idx="931">
                  <c:v>3.5760000000000001</c:v>
                </c:pt>
                <c:pt idx="932">
                  <c:v>3.6</c:v>
                </c:pt>
                <c:pt idx="933">
                  <c:v>3.7440000000000002</c:v>
                </c:pt>
                <c:pt idx="934">
                  <c:v>3.7440000000000002</c:v>
                </c:pt>
                <c:pt idx="935">
                  <c:v>3.12</c:v>
                </c:pt>
                <c:pt idx="936">
                  <c:v>3.12</c:v>
                </c:pt>
                <c:pt idx="937">
                  <c:v>3.7440000000000002</c:v>
                </c:pt>
                <c:pt idx="938">
                  <c:v>3.7440000000000002</c:v>
                </c:pt>
                <c:pt idx="939">
                  <c:v>3.9119999999999999</c:v>
                </c:pt>
                <c:pt idx="940">
                  <c:v>3.9359999999999999</c:v>
                </c:pt>
                <c:pt idx="941">
                  <c:v>3.36</c:v>
                </c:pt>
                <c:pt idx="942">
                  <c:v>3.3839999999999999</c:v>
                </c:pt>
                <c:pt idx="943">
                  <c:v>1.8</c:v>
                </c:pt>
                <c:pt idx="944">
                  <c:v>1.8</c:v>
                </c:pt>
                <c:pt idx="945">
                  <c:v>3.048</c:v>
                </c:pt>
                <c:pt idx="946">
                  <c:v>3.048</c:v>
                </c:pt>
                <c:pt idx="947">
                  <c:v>3.3359999999999999</c:v>
                </c:pt>
                <c:pt idx="948">
                  <c:v>3.3359999999999999</c:v>
                </c:pt>
                <c:pt idx="949">
                  <c:v>3.1680000000000001</c:v>
                </c:pt>
                <c:pt idx="950">
                  <c:v>3.1920000000000002</c:v>
                </c:pt>
                <c:pt idx="951">
                  <c:v>3.1920000000000002</c:v>
                </c:pt>
                <c:pt idx="952">
                  <c:v>3.1920000000000002</c:v>
                </c:pt>
                <c:pt idx="953">
                  <c:v>3.9359999999999999</c:v>
                </c:pt>
                <c:pt idx="954">
                  <c:v>3.9359999999999999</c:v>
                </c:pt>
                <c:pt idx="955">
                  <c:v>3.8159999999999998</c:v>
                </c:pt>
                <c:pt idx="956">
                  <c:v>3.8159999999999998</c:v>
                </c:pt>
                <c:pt idx="957">
                  <c:v>3.24</c:v>
                </c:pt>
                <c:pt idx="958">
                  <c:v>3.24</c:v>
                </c:pt>
                <c:pt idx="959">
                  <c:v>2.9039999999999999</c:v>
                </c:pt>
                <c:pt idx="960">
                  <c:v>2.9279999999999999</c:v>
                </c:pt>
                <c:pt idx="961">
                  <c:v>3.7440000000000002</c:v>
                </c:pt>
                <c:pt idx="962">
                  <c:v>3.7440000000000002</c:v>
                </c:pt>
                <c:pt idx="963">
                  <c:v>2.1360000000000001</c:v>
                </c:pt>
                <c:pt idx="964">
                  <c:v>2.1360000000000001</c:v>
                </c:pt>
                <c:pt idx="965">
                  <c:v>4.008</c:v>
                </c:pt>
                <c:pt idx="966">
                  <c:v>4.032</c:v>
                </c:pt>
                <c:pt idx="967">
                  <c:v>3.6720000000000002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FB1-448F-9CFF-6BB8F852B473}"/>
            </c:ext>
          </c:extLst>
        </c:ser>
        <c:ser>
          <c:idx val="2"/>
          <c:order val="1"/>
          <c:tx>
            <c:v>DASH</c:v>
          </c:tx>
          <c:spPr>
            <a:ln w="57150" cap="rnd">
              <a:solidFill>
                <a:srgbClr val="FFC000"/>
              </a:solidFill>
              <a:prstDash val="lgDash"/>
              <a:round/>
            </a:ln>
            <a:effectLst/>
          </c:spPr>
          <c:marker>
            <c:symbol val="none"/>
          </c:marker>
          <c:xVal>
            <c:numRef>
              <c:f>Sheet3!$A$5:$A$972</c:f>
              <c:numCache>
                <c:formatCode>General</c:formatCode>
                <c:ptCount val="968"/>
                <c:pt idx="0">
                  <c:v>4</c:v>
                </c:pt>
                <c:pt idx="1">
                  <c:v>8</c:v>
                </c:pt>
                <c:pt idx="2">
                  <c:v>12</c:v>
                </c:pt>
                <c:pt idx="3">
                  <c:v>16</c:v>
                </c:pt>
                <c:pt idx="4">
                  <c:v>20</c:v>
                </c:pt>
                <c:pt idx="5">
                  <c:v>24</c:v>
                </c:pt>
                <c:pt idx="6">
                  <c:v>28</c:v>
                </c:pt>
                <c:pt idx="7">
                  <c:v>32</c:v>
                </c:pt>
                <c:pt idx="8">
                  <c:v>36</c:v>
                </c:pt>
                <c:pt idx="9">
                  <c:v>40</c:v>
                </c:pt>
                <c:pt idx="10">
                  <c:v>44</c:v>
                </c:pt>
                <c:pt idx="11">
                  <c:v>48</c:v>
                </c:pt>
                <c:pt idx="12">
                  <c:v>52</c:v>
                </c:pt>
                <c:pt idx="13">
                  <c:v>56</c:v>
                </c:pt>
                <c:pt idx="14">
                  <c:v>60</c:v>
                </c:pt>
                <c:pt idx="15">
                  <c:v>64</c:v>
                </c:pt>
                <c:pt idx="16">
                  <c:v>68</c:v>
                </c:pt>
                <c:pt idx="17">
                  <c:v>72</c:v>
                </c:pt>
                <c:pt idx="18">
                  <c:v>76</c:v>
                </c:pt>
                <c:pt idx="19">
                  <c:v>80</c:v>
                </c:pt>
                <c:pt idx="20">
                  <c:v>84</c:v>
                </c:pt>
                <c:pt idx="21">
                  <c:v>88</c:v>
                </c:pt>
                <c:pt idx="22">
                  <c:v>92</c:v>
                </c:pt>
                <c:pt idx="23">
                  <c:v>96</c:v>
                </c:pt>
                <c:pt idx="24">
                  <c:v>100</c:v>
                </c:pt>
                <c:pt idx="25">
                  <c:v>104</c:v>
                </c:pt>
                <c:pt idx="26">
                  <c:v>108</c:v>
                </c:pt>
                <c:pt idx="27">
                  <c:v>112</c:v>
                </c:pt>
                <c:pt idx="28">
                  <c:v>116</c:v>
                </c:pt>
                <c:pt idx="29">
                  <c:v>120</c:v>
                </c:pt>
                <c:pt idx="30">
                  <c:v>124</c:v>
                </c:pt>
                <c:pt idx="31">
                  <c:v>128</c:v>
                </c:pt>
                <c:pt idx="32">
                  <c:v>132</c:v>
                </c:pt>
                <c:pt idx="33">
                  <c:v>136</c:v>
                </c:pt>
                <c:pt idx="34">
                  <c:v>140</c:v>
                </c:pt>
                <c:pt idx="35">
                  <c:v>144</c:v>
                </c:pt>
                <c:pt idx="36">
                  <c:v>148</c:v>
                </c:pt>
                <c:pt idx="37">
                  <c:v>152</c:v>
                </c:pt>
                <c:pt idx="38">
                  <c:v>156</c:v>
                </c:pt>
                <c:pt idx="39">
                  <c:v>160</c:v>
                </c:pt>
                <c:pt idx="40">
                  <c:v>164</c:v>
                </c:pt>
                <c:pt idx="41">
                  <c:v>168</c:v>
                </c:pt>
                <c:pt idx="42">
                  <c:v>172</c:v>
                </c:pt>
                <c:pt idx="43">
                  <c:v>176</c:v>
                </c:pt>
                <c:pt idx="44">
                  <c:v>180</c:v>
                </c:pt>
                <c:pt idx="45">
                  <c:v>184</c:v>
                </c:pt>
                <c:pt idx="46">
                  <c:v>188</c:v>
                </c:pt>
                <c:pt idx="47">
                  <c:v>192</c:v>
                </c:pt>
                <c:pt idx="48">
                  <c:v>196</c:v>
                </c:pt>
                <c:pt idx="49">
                  <c:v>200</c:v>
                </c:pt>
                <c:pt idx="50">
                  <c:v>204</c:v>
                </c:pt>
                <c:pt idx="51">
                  <c:v>208</c:v>
                </c:pt>
                <c:pt idx="52">
                  <c:v>212</c:v>
                </c:pt>
                <c:pt idx="53">
                  <c:v>216</c:v>
                </c:pt>
                <c:pt idx="54">
                  <c:v>220</c:v>
                </c:pt>
                <c:pt idx="55">
                  <c:v>224</c:v>
                </c:pt>
                <c:pt idx="56">
                  <c:v>228</c:v>
                </c:pt>
                <c:pt idx="57">
                  <c:v>232</c:v>
                </c:pt>
                <c:pt idx="58">
                  <c:v>236</c:v>
                </c:pt>
                <c:pt idx="59">
                  <c:v>240</c:v>
                </c:pt>
                <c:pt idx="60">
                  <c:v>244</c:v>
                </c:pt>
                <c:pt idx="61">
                  <c:v>248</c:v>
                </c:pt>
                <c:pt idx="62">
                  <c:v>252</c:v>
                </c:pt>
                <c:pt idx="63">
                  <c:v>256</c:v>
                </c:pt>
                <c:pt idx="64">
                  <c:v>260</c:v>
                </c:pt>
                <c:pt idx="65">
                  <c:v>264</c:v>
                </c:pt>
                <c:pt idx="66">
                  <c:v>268</c:v>
                </c:pt>
                <c:pt idx="67">
                  <c:v>272</c:v>
                </c:pt>
                <c:pt idx="68">
                  <c:v>276</c:v>
                </c:pt>
                <c:pt idx="69">
                  <c:v>280</c:v>
                </c:pt>
                <c:pt idx="70">
                  <c:v>284</c:v>
                </c:pt>
                <c:pt idx="71">
                  <c:v>288</c:v>
                </c:pt>
                <c:pt idx="72">
                  <c:v>292</c:v>
                </c:pt>
                <c:pt idx="73">
                  <c:v>296</c:v>
                </c:pt>
                <c:pt idx="74">
                  <c:v>300</c:v>
                </c:pt>
              </c:numCache>
            </c:numRef>
          </c:xVal>
          <c:yVal>
            <c:numRef>
              <c:f>Sheet3!$B$5:$B$972</c:f>
              <c:numCache>
                <c:formatCode>General</c:formatCode>
                <c:ptCount val="968"/>
                <c:pt idx="0">
                  <c:v>0.8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0.8</c:v>
                </c:pt>
                <c:pt idx="5">
                  <c:v>0.8</c:v>
                </c:pt>
                <c:pt idx="6">
                  <c:v>0.8</c:v>
                </c:pt>
                <c:pt idx="7">
                  <c:v>1.2</c:v>
                </c:pt>
                <c:pt idx="8">
                  <c:v>2.4</c:v>
                </c:pt>
                <c:pt idx="9">
                  <c:v>2.4</c:v>
                </c:pt>
                <c:pt idx="10">
                  <c:v>2.4</c:v>
                </c:pt>
                <c:pt idx="11">
                  <c:v>2.4</c:v>
                </c:pt>
                <c:pt idx="12">
                  <c:v>2.4</c:v>
                </c:pt>
                <c:pt idx="13">
                  <c:v>2.4</c:v>
                </c:pt>
                <c:pt idx="14">
                  <c:v>2.4</c:v>
                </c:pt>
                <c:pt idx="15">
                  <c:v>2.4</c:v>
                </c:pt>
                <c:pt idx="16">
                  <c:v>2.4</c:v>
                </c:pt>
                <c:pt idx="17">
                  <c:v>2.4</c:v>
                </c:pt>
                <c:pt idx="18">
                  <c:v>2.4</c:v>
                </c:pt>
                <c:pt idx="19">
                  <c:v>2.4</c:v>
                </c:pt>
                <c:pt idx="20">
                  <c:v>2.4</c:v>
                </c:pt>
                <c:pt idx="21">
                  <c:v>2.4</c:v>
                </c:pt>
                <c:pt idx="22">
                  <c:v>2.4</c:v>
                </c:pt>
                <c:pt idx="23">
                  <c:v>2.4</c:v>
                </c:pt>
                <c:pt idx="24">
                  <c:v>2.4</c:v>
                </c:pt>
                <c:pt idx="25">
                  <c:v>2.4</c:v>
                </c:pt>
                <c:pt idx="26">
                  <c:v>2.4</c:v>
                </c:pt>
                <c:pt idx="27">
                  <c:v>2.4</c:v>
                </c:pt>
                <c:pt idx="28">
                  <c:v>2.4</c:v>
                </c:pt>
                <c:pt idx="29">
                  <c:v>2.4</c:v>
                </c:pt>
                <c:pt idx="30">
                  <c:v>2.4</c:v>
                </c:pt>
                <c:pt idx="31">
                  <c:v>2.4</c:v>
                </c:pt>
                <c:pt idx="32">
                  <c:v>2.4</c:v>
                </c:pt>
                <c:pt idx="33">
                  <c:v>2.4</c:v>
                </c:pt>
                <c:pt idx="34">
                  <c:v>2.4</c:v>
                </c:pt>
                <c:pt idx="35">
                  <c:v>2.4</c:v>
                </c:pt>
                <c:pt idx="36">
                  <c:v>2.4</c:v>
                </c:pt>
                <c:pt idx="37">
                  <c:v>2.4</c:v>
                </c:pt>
                <c:pt idx="38">
                  <c:v>2.4</c:v>
                </c:pt>
                <c:pt idx="39">
                  <c:v>2.4</c:v>
                </c:pt>
                <c:pt idx="40">
                  <c:v>2.4</c:v>
                </c:pt>
                <c:pt idx="41">
                  <c:v>2.4</c:v>
                </c:pt>
                <c:pt idx="42">
                  <c:v>2.4</c:v>
                </c:pt>
                <c:pt idx="43">
                  <c:v>4.8</c:v>
                </c:pt>
                <c:pt idx="44">
                  <c:v>4.8</c:v>
                </c:pt>
                <c:pt idx="45">
                  <c:v>4.8</c:v>
                </c:pt>
                <c:pt idx="46">
                  <c:v>4.8</c:v>
                </c:pt>
                <c:pt idx="47">
                  <c:v>4.8</c:v>
                </c:pt>
                <c:pt idx="48">
                  <c:v>4.8</c:v>
                </c:pt>
                <c:pt idx="49">
                  <c:v>4.8</c:v>
                </c:pt>
                <c:pt idx="50">
                  <c:v>4.8</c:v>
                </c:pt>
                <c:pt idx="51">
                  <c:v>4.8</c:v>
                </c:pt>
                <c:pt idx="52">
                  <c:v>4.8</c:v>
                </c:pt>
                <c:pt idx="53">
                  <c:v>4.8</c:v>
                </c:pt>
                <c:pt idx="54">
                  <c:v>4.8</c:v>
                </c:pt>
                <c:pt idx="55">
                  <c:v>4.8</c:v>
                </c:pt>
                <c:pt idx="56">
                  <c:v>4.8</c:v>
                </c:pt>
                <c:pt idx="57">
                  <c:v>4.8</c:v>
                </c:pt>
                <c:pt idx="58">
                  <c:v>4.8</c:v>
                </c:pt>
                <c:pt idx="59">
                  <c:v>4.8</c:v>
                </c:pt>
                <c:pt idx="60">
                  <c:v>4.8</c:v>
                </c:pt>
                <c:pt idx="61">
                  <c:v>4.8</c:v>
                </c:pt>
                <c:pt idx="62">
                  <c:v>4.8</c:v>
                </c:pt>
                <c:pt idx="63">
                  <c:v>4.8</c:v>
                </c:pt>
                <c:pt idx="64">
                  <c:v>4.8</c:v>
                </c:pt>
                <c:pt idx="65">
                  <c:v>4.8</c:v>
                </c:pt>
                <c:pt idx="66">
                  <c:v>4.8</c:v>
                </c:pt>
                <c:pt idx="67">
                  <c:v>4.8</c:v>
                </c:pt>
                <c:pt idx="68">
                  <c:v>4.8</c:v>
                </c:pt>
                <c:pt idx="69">
                  <c:v>4.8</c:v>
                </c:pt>
                <c:pt idx="70">
                  <c:v>4.8</c:v>
                </c:pt>
                <c:pt idx="71">
                  <c:v>4.8</c:v>
                </c:pt>
                <c:pt idx="72">
                  <c:v>4.8</c:v>
                </c:pt>
                <c:pt idx="73">
                  <c:v>4.8</c:v>
                </c:pt>
                <c:pt idx="74">
                  <c:v>4.8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FB1-448F-9CFF-6BB8F852B473}"/>
            </c:ext>
          </c:extLst>
        </c:ser>
        <c:ser>
          <c:idx val="3"/>
          <c:order val="2"/>
          <c:tx>
            <c:v>WebRTC</c:v>
          </c:tx>
          <c:spPr>
            <a:ln w="5715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Sheet3!$N$5:$N$9630</c:f>
              <c:numCache>
                <c:formatCode>General</c:formatCode>
                <c:ptCount val="9626"/>
                <c:pt idx="0">
                  <c:v>20</c:v>
                </c:pt>
                <c:pt idx="1">
                  <c:v>20.138000000000002</c:v>
                </c:pt>
                <c:pt idx="2">
                  <c:v>20.170999999999999</c:v>
                </c:pt>
                <c:pt idx="3">
                  <c:v>20.202999999999999</c:v>
                </c:pt>
                <c:pt idx="4">
                  <c:v>20.298999999999999</c:v>
                </c:pt>
                <c:pt idx="5">
                  <c:v>20.468</c:v>
                </c:pt>
                <c:pt idx="6">
                  <c:v>20.5</c:v>
                </c:pt>
                <c:pt idx="7">
                  <c:v>20.565000000000001</c:v>
                </c:pt>
                <c:pt idx="8">
                  <c:v>21.207000000000001</c:v>
                </c:pt>
                <c:pt idx="9">
                  <c:v>21.271000000000001</c:v>
                </c:pt>
                <c:pt idx="10">
                  <c:v>21.343</c:v>
                </c:pt>
                <c:pt idx="11">
                  <c:v>21.404</c:v>
                </c:pt>
                <c:pt idx="12">
                  <c:v>21.465</c:v>
                </c:pt>
                <c:pt idx="13">
                  <c:v>21.507000000000001</c:v>
                </c:pt>
                <c:pt idx="14">
                  <c:v>21.542000000000002</c:v>
                </c:pt>
                <c:pt idx="15">
                  <c:v>21.635999999999999</c:v>
                </c:pt>
                <c:pt idx="16">
                  <c:v>21.704999999999998</c:v>
                </c:pt>
                <c:pt idx="17">
                  <c:v>21.77</c:v>
                </c:pt>
                <c:pt idx="18">
                  <c:v>21.786999999999999</c:v>
                </c:pt>
                <c:pt idx="19">
                  <c:v>21.84</c:v>
                </c:pt>
                <c:pt idx="20">
                  <c:v>21.907</c:v>
                </c:pt>
                <c:pt idx="21">
                  <c:v>21.94</c:v>
                </c:pt>
                <c:pt idx="22">
                  <c:v>22.004999999999999</c:v>
                </c:pt>
                <c:pt idx="23">
                  <c:v>22.036999999999999</c:v>
                </c:pt>
                <c:pt idx="24">
                  <c:v>22.135999999999999</c:v>
                </c:pt>
                <c:pt idx="25">
                  <c:v>22.154</c:v>
                </c:pt>
                <c:pt idx="26">
                  <c:v>22.234999999999999</c:v>
                </c:pt>
                <c:pt idx="27">
                  <c:v>22.268000000000001</c:v>
                </c:pt>
                <c:pt idx="28">
                  <c:v>22.338000000000001</c:v>
                </c:pt>
                <c:pt idx="29">
                  <c:v>22.372</c:v>
                </c:pt>
                <c:pt idx="30">
                  <c:v>22.405999999999999</c:v>
                </c:pt>
                <c:pt idx="31">
                  <c:v>22.451999999999998</c:v>
                </c:pt>
                <c:pt idx="32">
                  <c:v>22.501000000000001</c:v>
                </c:pt>
                <c:pt idx="33">
                  <c:v>22.565999999999999</c:v>
                </c:pt>
                <c:pt idx="34">
                  <c:v>22.605</c:v>
                </c:pt>
                <c:pt idx="35">
                  <c:v>22.672000000000001</c:v>
                </c:pt>
                <c:pt idx="36">
                  <c:v>22.704000000000001</c:v>
                </c:pt>
                <c:pt idx="37">
                  <c:v>22.768000000000001</c:v>
                </c:pt>
                <c:pt idx="38">
                  <c:v>22.801000000000002</c:v>
                </c:pt>
                <c:pt idx="39">
                  <c:v>22.865000000000002</c:v>
                </c:pt>
                <c:pt idx="40">
                  <c:v>22.94</c:v>
                </c:pt>
                <c:pt idx="41">
                  <c:v>22.974</c:v>
                </c:pt>
                <c:pt idx="42">
                  <c:v>23.001999999999999</c:v>
                </c:pt>
                <c:pt idx="43">
                  <c:v>23.065999999999999</c:v>
                </c:pt>
                <c:pt idx="44">
                  <c:v>23.109000000000002</c:v>
                </c:pt>
                <c:pt idx="45">
                  <c:v>23.170999999999999</c:v>
                </c:pt>
                <c:pt idx="46">
                  <c:v>23.202999999999999</c:v>
                </c:pt>
                <c:pt idx="47">
                  <c:v>23.251000000000001</c:v>
                </c:pt>
                <c:pt idx="48">
                  <c:v>23.466999999999999</c:v>
                </c:pt>
                <c:pt idx="49">
                  <c:v>23.672000000000001</c:v>
                </c:pt>
                <c:pt idx="50">
                  <c:v>24.411999999999999</c:v>
                </c:pt>
                <c:pt idx="51">
                  <c:v>24.488</c:v>
                </c:pt>
                <c:pt idx="52">
                  <c:v>24.498999999999999</c:v>
                </c:pt>
                <c:pt idx="53">
                  <c:v>24.585999999999999</c:v>
                </c:pt>
                <c:pt idx="54">
                  <c:v>24.606999999999999</c:v>
                </c:pt>
                <c:pt idx="55">
                  <c:v>24.672000000000001</c:v>
                </c:pt>
                <c:pt idx="56">
                  <c:v>24.704000000000001</c:v>
                </c:pt>
                <c:pt idx="57">
                  <c:v>24.77</c:v>
                </c:pt>
                <c:pt idx="58">
                  <c:v>24.801000000000002</c:v>
                </c:pt>
                <c:pt idx="59">
                  <c:v>24.878999999999998</c:v>
                </c:pt>
                <c:pt idx="60">
                  <c:v>24.91</c:v>
                </c:pt>
                <c:pt idx="61">
                  <c:v>24.963999999999999</c:v>
                </c:pt>
                <c:pt idx="62">
                  <c:v>25.009999999999998</c:v>
                </c:pt>
                <c:pt idx="63">
                  <c:v>25.073</c:v>
                </c:pt>
                <c:pt idx="64">
                  <c:v>25.611000000000001</c:v>
                </c:pt>
                <c:pt idx="65">
                  <c:v>25.677</c:v>
                </c:pt>
                <c:pt idx="66">
                  <c:v>25.71</c:v>
                </c:pt>
                <c:pt idx="67">
                  <c:v>25.779</c:v>
                </c:pt>
                <c:pt idx="68">
                  <c:v>25.844999999999999</c:v>
                </c:pt>
                <c:pt idx="69">
                  <c:v>25.896999999999998</c:v>
                </c:pt>
                <c:pt idx="70">
                  <c:v>25.954000000000001</c:v>
                </c:pt>
                <c:pt idx="71">
                  <c:v>25.972999999999999</c:v>
                </c:pt>
                <c:pt idx="72">
                  <c:v>26.038</c:v>
                </c:pt>
                <c:pt idx="73">
                  <c:v>26.07</c:v>
                </c:pt>
                <c:pt idx="74">
                  <c:v>26.175000000000001</c:v>
                </c:pt>
                <c:pt idx="75">
                  <c:v>26.241</c:v>
                </c:pt>
                <c:pt idx="76">
                  <c:v>26.276</c:v>
                </c:pt>
                <c:pt idx="77">
                  <c:v>26.356999999999999</c:v>
                </c:pt>
                <c:pt idx="78">
                  <c:v>26.376000000000001</c:v>
                </c:pt>
                <c:pt idx="79">
                  <c:v>26.440999999999999</c:v>
                </c:pt>
                <c:pt idx="80">
                  <c:v>26.472000000000001</c:v>
                </c:pt>
                <c:pt idx="81">
                  <c:v>26.536000000000001</c:v>
                </c:pt>
                <c:pt idx="82">
                  <c:v>26.57</c:v>
                </c:pt>
                <c:pt idx="83">
                  <c:v>26.646000000000001</c:v>
                </c:pt>
                <c:pt idx="84">
                  <c:v>26.841999999999999</c:v>
                </c:pt>
                <c:pt idx="85">
                  <c:v>27.048999999999999</c:v>
                </c:pt>
                <c:pt idx="86">
                  <c:v>27.268999999999998</c:v>
                </c:pt>
                <c:pt idx="87">
                  <c:v>27.346</c:v>
                </c:pt>
                <c:pt idx="88">
                  <c:v>27.376999999999999</c:v>
                </c:pt>
                <c:pt idx="89">
                  <c:v>27.442</c:v>
                </c:pt>
                <c:pt idx="90">
                  <c:v>27.475000000000001</c:v>
                </c:pt>
                <c:pt idx="91">
                  <c:v>27.54</c:v>
                </c:pt>
                <c:pt idx="92">
                  <c:v>27.969000000000001</c:v>
                </c:pt>
                <c:pt idx="93">
                  <c:v>28.044</c:v>
                </c:pt>
                <c:pt idx="94">
                  <c:v>28.076999999999998</c:v>
                </c:pt>
                <c:pt idx="95">
                  <c:v>28.141999999999999</c:v>
                </c:pt>
                <c:pt idx="96">
                  <c:v>28.198</c:v>
                </c:pt>
                <c:pt idx="97">
                  <c:v>28.250999999999998</c:v>
                </c:pt>
                <c:pt idx="98">
                  <c:v>28.286000000000001</c:v>
                </c:pt>
                <c:pt idx="99">
                  <c:v>28.396999999999998</c:v>
                </c:pt>
                <c:pt idx="100">
                  <c:v>28.484000000000002</c:v>
                </c:pt>
                <c:pt idx="101">
                  <c:v>28.557000000000002</c:v>
                </c:pt>
                <c:pt idx="102">
                  <c:v>28.585000000000001</c:v>
                </c:pt>
                <c:pt idx="103">
                  <c:v>28.637999999999998</c:v>
                </c:pt>
                <c:pt idx="104">
                  <c:v>28.67</c:v>
                </c:pt>
                <c:pt idx="105">
                  <c:v>28.744999999999997</c:v>
                </c:pt>
                <c:pt idx="106">
                  <c:v>28.777000000000001</c:v>
                </c:pt>
                <c:pt idx="107">
                  <c:v>28.841000000000001</c:v>
                </c:pt>
                <c:pt idx="108">
                  <c:v>28.872999999999998</c:v>
                </c:pt>
                <c:pt idx="109">
                  <c:v>28.95</c:v>
                </c:pt>
                <c:pt idx="110">
                  <c:v>29.012999999999998</c:v>
                </c:pt>
                <c:pt idx="111">
                  <c:v>29.079000000000001</c:v>
                </c:pt>
                <c:pt idx="112">
                  <c:v>29.143999999999998</c:v>
                </c:pt>
                <c:pt idx="113">
                  <c:v>29.186999999999998</c:v>
                </c:pt>
                <c:pt idx="114">
                  <c:v>29.241</c:v>
                </c:pt>
                <c:pt idx="115">
                  <c:v>29.274000000000001</c:v>
                </c:pt>
                <c:pt idx="116">
                  <c:v>29.375</c:v>
                </c:pt>
                <c:pt idx="117">
                  <c:v>29.441000000000003</c:v>
                </c:pt>
                <c:pt idx="118">
                  <c:v>29.505000000000003</c:v>
                </c:pt>
                <c:pt idx="119">
                  <c:v>29.547000000000001</c:v>
                </c:pt>
                <c:pt idx="120">
                  <c:v>29.58</c:v>
                </c:pt>
                <c:pt idx="121">
                  <c:v>29.645</c:v>
                </c:pt>
                <c:pt idx="122">
                  <c:v>29.682000000000002</c:v>
                </c:pt>
                <c:pt idx="123">
                  <c:v>29.750999999999998</c:v>
                </c:pt>
                <c:pt idx="124">
                  <c:v>29.813000000000002</c:v>
                </c:pt>
                <c:pt idx="125">
                  <c:v>29.844999999999999</c:v>
                </c:pt>
                <c:pt idx="126">
                  <c:v>29.878</c:v>
                </c:pt>
                <c:pt idx="127">
                  <c:v>29.942</c:v>
                </c:pt>
                <c:pt idx="128">
                  <c:v>30.005000000000003</c:v>
                </c:pt>
                <c:pt idx="129">
                  <c:v>30.045999999999999</c:v>
                </c:pt>
                <c:pt idx="130">
                  <c:v>30.112000000000002</c:v>
                </c:pt>
                <c:pt idx="131">
                  <c:v>30.180999999999997</c:v>
                </c:pt>
                <c:pt idx="132">
                  <c:v>30.253</c:v>
                </c:pt>
                <c:pt idx="133">
                  <c:v>30.308</c:v>
                </c:pt>
                <c:pt idx="134">
                  <c:v>30.341000000000001</c:v>
                </c:pt>
                <c:pt idx="135">
                  <c:v>30.422000000000001</c:v>
                </c:pt>
                <c:pt idx="136">
                  <c:v>30.475999999999999</c:v>
                </c:pt>
                <c:pt idx="137">
                  <c:v>30.494999999999997</c:v>
                </c:pt>
                <c:pt idx="138">
                  <c:v>30.548000000000002</c:v>
                </c:pt>
                <c:pt idx="139">
                  <c:v>30.615000000000002</c:v>
                </c:pt>
                <c:pt idx="140">
                  <c:v>30.646999999999998</c:v>
                </c:pt>
                <c:pt idx="141">
                  <c:v>30.710999999999999</c:v>
                </c:pt>
                <c:pt idx="142">
                  <c:v>30.742000000000001</c:v>
                </c:pt>
                <c:pt idx="143">
                  <c:v>30.853000000000002</c:v>
                </c:pt>
                <c:pt idx="144">
                  <c:v>30.925000000000001</c:v>
                </c:pt>
                <c:pt idx="145">
                  <c:v>30.951999999999998</c:v>
                </c:pt>
                <c:pt idx="146">
                  <c:v>30.991</c:v>
                </c:pt>
                <c:pt idx="147">
                  <c:v>31.044</c:v>
                </c:pt>
                <c:pt idx="148">
                  <c:v>31.109000000000002</c:v>
                </c:pt>
                <c:pt idx="149">
                  <c:v>31.138999999999999</c:v>
                </c:pt>
                <c:pt idx="150">
                  <c:v>31.213999999999999</c:v>
                </c:pt>
                <c:pt idx="151">
                  <c:v>31.280999999999999</c:v>
                </c:pt>
                <c:pt idx="152">
                  <c:v>31.326999999999998</c:v>
                </c:pt>
                <c:pt idx="153">
                  <c:v>31.349</c:v>
                </c:pt>
                <c:pt idx="154">
                  <c:v>31.413</c:v>
                </c:pt>
                <c:pt idx="155">
                  <c:v>31.445</c:v>
                </c:pt>
                <c:pt idx="156">
                  <c:v>31.510999999999999</c:v>
                </c:pt>
                <c:pt idx="157">
                  <c:v>31.576000000000001</c:v>
                </c:pt>
                <c:pt idx="158">
                  <c:v>31.591000000000001</c:v>
                </c:pt>
                <c:pt idx="159">
                  <c:v>31.643999999999998</c:v>
                </c:pt>
                <c:pt idx="160">
                  <c:v>31.707000000000001</c:v>
                </c:pt>
                <c:pt idx="161">
                  <c:v>31.749000000000002</c:v>
                </c:pt>
                <c:pt idx="162">
                  <c:v>31.813000000000002</c:v>
                </c:pt>
                <c:pt idx="163">
                  <c:v>31.844999999999999</c:v>
                </c:pt>
                <c:pt idx="164">
                  <c:v>31.942999999999998</c:v>
                </c:pt>
                <c:pt idx="165">
                  <c:v>32.012999999999998</c:v>
                </c:pt>
                <c:pt idx="166">
                  <c:v>32.057000000000002</c:v>
                </c:pt>
                <c:pt idx="167">
                  <c:v>32.155000000000001</c:v>
                </c:pt>
                <c:pt idx="168">
                  <c:v>32.195999999999998</c:v>
                </c:pt>
                <c:pt idx="169">
                  <c:v>32.263999999999996</c:v>
                </c:pt>
                <c:pt idx="170">
                  <c:v>32.32</c:v>
                </c:pt>
                <c:pt idx="171">
                  <c:v>32.374000000000002</c:v>
                </c:pt>
                <c:pt idx="172">
                  <c:v>32.417000000000002</c:v>
                </c:pt>
                <c:pt idx="173">
                  <c:v>32.448999999999998</c:v>
                </c:pt>
                <c:pt idx="174">
                  <c:v>32.512999999999998</c:v>
                </c:pt>
                <c:pt idx="175">
                  <c:v>32.557000000000002</c:v>
                </c:pt>
                <c:pt idx="176">
                  <c:v>32.611000000000004</c:v>
                </c:pt>
                <c:pt idx="177">
                  <c:v>32.674999999999997</c:v>
                </c:pt>
                <c:pt idx="178">
                  <c:v>32.744</c:v>
                </c:pt>
                <c:pt idx="179">
                  <c:v>32.811999999999998</c:v>
                </c:pt>
                <c:pt idx="180">
                  <c:v>32.884</c:v>
                </c:pt>
                <c:pt idx="181">
                  <c:v>32.927999999999997</c:v>
                </c:pt>
                <c:pt idx="182">
                  <c:v>32.950000000000003</c:v>
                </c:pt>
                <c:pt idx="183">
                  <c:v>33.015999999999998</c:v>
                </c:pt>
                <c:pt idx="184">
                  <c:v>33.052999999999997</c:v>
                </c:pt>
                <c:pt idx="185">
                  <c:v>33.118000000000002</c:v>
                </c:pt>
                <c:pt idx="186">
                  <c:v>33.15</c:v>
                </c:pt>
                <c:pt idx="187">
                  <c:v>33.215000000000003</c:v>
                </c:pt>
                <c:pt idx="188">
                  <c:v>33.293999999999997</c:v>
                </c:pt>
                <c:pt idx="189">
                  <c:v>33.332999999999998</c:v>
                </c:pt>
                <c:pt idx="190">
                  <c:v>33.356000000000002</c:v>
                </c:pt>
                <c:pt idx="191">
                  <c:v>33.414000000000001</c:v>
                </c:pt>
                <c:pt idx="192">
                  <c:v>33.475999999999999</c:v>
                </c:pt>
                <c:pt idx="193">
                  <c:v>33.549999999999997</c:v>
                </c:pt>
                <c:pt idx="194">
                  <c:v>33.582000000000001</c:v>
                </c:pt>
                <c:pt idx="195">
                  <c:v>33.750999999999998</c:v>
                </c:pt>
                <c:pt idx="196">
                  <c:v>33.981000000000002</c:v>
                </c:pt>
                <c:pt idx="197">
                  <c:v>34.150999999999996</c:v>
                </c:pt>
                <c:pt idx="198">
                  <c:v>34.561999999999998</c:v>
                </c:pt>
                <c:pt idx="199">
                  <c:v>34.591000000000001</c:v>
                </c:pt>
                <c:pt idx="200">
                  <c:v>34.646000000000001</c:v>
                </c:pt>
                <c:pt idx="201">
                  <c:v>34.710999999999999</c:v>
                </c:pt>
                <c:pt idx="202">
                  <c:v>34.777999999999999</c:v>
                </c:pt>
                <c:pt idx="203">
                  <c:v>34.81</c:v>
                </c:pt>
                <c:pt idx="204">
                  <c:v>34.844000000000001</c:v>
                </c:pt>
                <c:pt idx="205">
                  <c:v>34.887</c:v>
                </c:pt>
                <c:pt idx="206">
                  <c:v>34.951000000000001</c:v>
                </c:pt>
                <c:pt idx="207">
                  <c:v>35.015999999999998</c:v>
                </c:pt>
                <c:pt idx="208">
                  <c:v>35.082000000000001</c:v>
                </c:pt>
                <c:pt idx="209">
                  <c:v>36.284999999999997</c:v>
                </c:pt>
                <c:pt idx="210">
                  <c:v>36.311999999999998</c:v>
                </c:pt>
                <c:pt idx="211">
                  <c:v>36.353999999999999</c:v>
                </c:pt>
                <c:pt idx="212">
                  <c:v>36.43</c:v>
                </c:pt>
                <c:pt idx="213">
                  <c:v>36.515000000000001</c:v>
                </c:pt>
                <c:pt idx="214">
                  <c:v>36.582000000000001</c:v>
                </c:pt>
                <c:pt idx="215">
                  <c:v>36.683999999999997</c:v>
                </c:pt>
                <c:pt idx="216">
                  <c:v>36.731000000000002</c:v>
                </c:pt>
                <c:pt idx="217">
                  <c:v>36.754999999999995</c:v>
                </c:pt>
                <c:pt idx="218">
                  <c:v>36.822000000000003</c:v>
                </c:pt>
                <c:pt idx="219">
                  <c:v>36.855000000000004</c:v>
                </c:pt>
                <c:pt idx="220">
                  <c:v>36.927</c:v>
                </c:pt>
                <c:pt idx="221">
                  <c:v>36.954000000000001</c:v>
                </c:pt>
                <c:pt idx="222">
                  <c:v>37.019999999999996</c:v>
                </c:pt>
                <c:pt idx="223">
                  <c:v>37.084000000000003</c:v>
                </c:pt>
                <c:pt idx="224">
                  <c:v>37.116</c:v>
                </c:pt>
                <c:pt idx="225">
                  <c:v>37.182000000000002</c:v>
                </c:pt>
                <c:pt idx="226">
                  <c:v>37.213000000000001</c:v>
                </c:pt>
                <c:pt idx="227">
                  <c:v>37.254999999999995</c:v>
                </c:pt>
                <c:pt idx="228">
                  <c:v>37.320999999999998</c:v>
                </c:pt>
                <c:pt idx="229">
                  <c:v>37.385999999999996</c:v>
                </c:pt>
                <c:pt idx="230">
                  <c:v>37.423999999999999</c:v>
                </c:pt>
                <c:pt idx="231">
                  <c:v>37.486999999999995</c:v>
                </c:pt>
                <c:pt idx="232">
                  <c:v>37.518000000000001</c:v>
                </c:pt>
                <c:pt idx="233">
                  <c:v>37.582999999999998</c:v>
                </c:pt>
                <c:pt idx="234">
                  <c:v>37.616</c:v>
                </c:pt>
                <c:pt idx="235">
                  <c:v>37.689</c:v>
                </c:pt>
                <c:pt idx="236">
                  <c:v>37.722000000000001</c:v>
                </c:pt>
                <c:pt idx="237">
                  <c:v>37.786999999999999</c:v>
                </c:pt>
                <c:pt idx="238">
                  <c:v>37.819000000000003</c:v>
                </c:pt>
                <c:pt idx="239">
                  <c:v>37.891999999999996</c:v>
                </c:pt>
                <c:pt idx="240">
                  <c:v>37.915999999999997</c:v>
                </c:pt>
                <c:pt idx="241">
                  <c:v>37.988</c:v>
                </c:pt>
                <c:pt idx="242">
                  <c:v>38.021000000000001</c:v>
                </c:pt>
                <c:pt idx="243">
                  <c:v>38.084000000000003</c:v>
                </c:pt>
                <c:pt idx="244">
                  <c:v>38.114000000000004</c:v>
                </c:pt>
                <c:pt idx="245">
                  <c:v>38.179000000000002</c:v>
                </c:pt>
                <c:pt idx="246">
                  <c:v>38.222000000000001</c:v>
                </c:pt>
                <c:pt idx="247">
                  <c:v>38.287999999999997</c:v>
                </c:pt>
                <c:pt idx="248">
                  <c:v>38.32</c:v>
                </c:pt>
                <c:pt idx="249">
                  <c:v>38.382999999999996</c:v>
                </c:pt>
                <c:pt idx="250">
                  <c:v>38.414999999999999</c:v>
                </c:pt>
                <c:pt idx="251">
                  <c:v>38.489999999999995</c:v>
                </c:pt>
                <c:pt idx="252">
                  <c:v>38.521999999999998</c:v>
                </c:pt>
                <c:pt idx="253">
                  <c:v>38.585999999999999</c:v>
                </c:pt>
                <c:pt idx="254">
                  <c:v>38.619</c:v>
                </c:pt>
                <c:pt idx="255">
                  <c:v>38.685000000000002</c:v>
                </c:pt>
                <c:pt idx="256">
                  <c:v>38.715000000000003</c:v>
                </c:pt>
                <c:pt idx="257">
                  <c:v>38.79</c:v>
                </c:pt>
                <c:pt idx="258">
                  <c:v>38.822000000000003</c:v>
                </c:pt>
                <c:pt idx="259">
                  <c:v>38.885999999999996</c:v>
                </c:pt>
                <c:pt idx="260">
                  <c:v>38.917999999999999</c:v>
                </c:pt>
                <c:pt idx="261">
                  <c:v>38.981999999999999</c:v>
                </c:pt>
                <c:pt idx="262">
                  <c:v>39.057000000000002</c:v>
                </c:pt>
                <c:pt idx="263">
                  <c:v>39.090000000000003</c:v>
                </c:pt>
                <c:pt idx="264">
                  <c:v>39.120000000000005</c:v>
                </c:pt>
                <c:pt idx="265">
                  <c:v>39.186</c:v>
                </c:pt>
                <c:pt idx="266">
                  <c:v>39.218000000000004</c:v>
                </c:pt>
                <c:pt idx="267">
                  <c:v>39.286000000000001</c:v>
                </c:pt>
                <c:pt idx="268">
                  <c:v>39.349000000000004</c:v>
                </c:pt>
                <c:pt idx="269">
                  <c:v>39.381</c:v>
                </c:pt>
                <c:pt idx="270">
                  <c:v>39.429000000000002</c:v>
                </c:pt>
                <c:pt idx="271">
                  <c:v>39.489000000000004</c:v>
                </c:pt>
                <c:pt idx="272">
                  <c:v>39.521000000000001</c:v>
                </c:pt>
                <c:pt idx="273">
                  <c:v>39.585000000000001</c:v>
                </c:pt>
                <c:pt idx="274">
                  <c:v>39.649000000000001</c:v>
                </c:pt>
                <c:pt idx="275">
                  <c:v>39.721000000000004</c:v>
                </c:pt>
                <c:pt idx="276">
                  <c:v>39.799999999999997</c:v>
                </c:pt>
                <c:pt idx="277">
                  <c:v>39.823</c:v>
                </c:pt>
                <c:pt idx="278">
                  <c:v>39.888000000000005</c:v>
                </c:pt>
                <c:pt idx="279">
                  <c:v>39.918999999999997</c:v>
                </c:pt>
                <c:pt idx="280">
                  <c:v>39.986999999999995</c:v>
                </c:pt>
                <c:pt idx="281">
                  <c:v>40.018000000000001</c:v>
                </c:pt>
                <c:pt idx="282">
                  <c:v>40.082000000000001</c:v>
                </c:pt>
                <c:pt idx="283">
                  <c:v>40.144999999999996</c:v>
                </c:pt>
                <c:pt idx="284">
                  <c:v>40.192999999999998</c:v>
                </c:pt>
                <c:pt idx="285">
                  <c:v>40.234999999999999</c:v>
                </c:pt>
                <c:pt idx="286">
                  <c:v>40.301000000000002</c:v>
                </c:pt>
                <c:pt idx="287">
                  <c:v>40.332000000000001</c:v>
                </c:pt>
                <c:pt idx="288">
                  <c:v>40.387</c:v>
                </c:pt>
                <c:pt idx="289">
                  <c:v>40.420999999999999</c:v>
                </c:pt>
                <c:pt idx="290">
                  <c:v>40.481999999999999</c:v>
                </c:pt>
                <c:pt idx="291">
                  <c:v>40.635000000000005</c:v>
                </c:pt>
                <c:pt idx="292">
                  <c:v>40.858000000000004</c:v>
                </c:pt>
                <c:pt idx="293">
                  <c:v>41.097000000000001</c:v>
                </c:pt>
                <c:pt idx="294">
                  <c:v>41.387</c:v>
                </c:pt>
                <c:pt idx="295">
                  <c:v>41.451999999999998</c:v>
                </c:pt>
                <c:pt idx="296">
                  <c:v>41.484000000000002</c:v>
                </c:pt>
                <c:pt idx="297">
                  <c:v>41.527000000000001</c:v>
                </c:pt>
                <c:pt idx="298">
                  <c:v>41.575000000000003</c:v>
                </c:pt>
                <c:pt idx="299">
                  <c:v>41.66</c:v>
                </c:pt>
                <c:pt idx="300">
                  <c:v>42.286999999999999</c:v>
                </c:pt>
                <c:pt idx="301">
                  <c:v>42.32</c:v>
                </c:pt>
                <c:pt idx="302">
                  <c:v>42.393999999999998</c:v>
                </c:pt>
                <c:pt idx="303">
                  <c:v>42.459000000000003</c:v>
                </c:pt>
                <c:pt idx="304">
                  <c:v>42.525999999999996</c:v>
                </c:pt>
                <c:pt idx="305">
                  <c:v>42.558</c:v>
                </c:pt>
                <c:pt idx="306">
                  <c:v>42.631</c:v>
                </c:pt>
                <c:pt idx="307">
                  <c:v>42.686</c:v>
                </c:pt>
                <c:pt idx="308">
                  <c:v>42.718000000000004</c:v>
                </c:pt>
                <c:pt idx="309">
                  <c:v>42.774000000000001</c:v>
                </c:pt>
                <c:pt idx="310">
                  <c:v>42.826999999999998</c:v>
                </c:pt>
                <c:pt idx="311">
                  <c:v>42.938000000000002</c:v>
                </c:pt>
                <c:pt idx="312">
                  <c:v>42.992000000000004</c:v>
                </c:pt>
                <c:pt idx="313">
                  <c:v>43.024999999999999</c:v>
                </c:pt>
                <c:pt idx="314">
                  <c:v>43.087000000000003</c:v>
                </c:pt>
                <c:pt idx="315">
                  <c:v>43.128</c:v>
                </c:pt>
                <c:pt idx="316">
                  <c:v>43.161999999999999</c:v>
                </c:pt>
                <c:pt idx="317">
                  <c:v>43.225999999999999</c:v>
                </c:pt>
                <c:pt idx="318">
                  <c:v>43.266999999999996</c:v>
                </c:pt>
                <c:pt idx="319">
                  <c:v>43.338000000000001</c:v>
                </c:pt>
                <c:pt idx="320">
                  <c:v>43.391999999999996</c:v>
                </c:pt>
                <c:pt idx="321">
                  <c:v>43.426000000000002</c:v>
                </c:pt>
                <c:pt idx="322">
                  <c:v>43.489000000000004</c:v>
                </c:pt>
                <c:pt idx="323">
                  <c:v>43.521000000000001</c:v>
                </c:pt>
                <c:pt idx="324">
                  <c:v>43.594999999999999</c:v>
                </c:pt>
                <c:pt idx="325">
                  <c:v>43.658999999999999</c:v>
                </c:pt>
                <c:pt idx="326">
                  <c:v>43.691000000000003</c:v>
                </c:pt>
                <c:pt idx="327">
                  <c:v>43.724000000000004</c:v>
                </c:pt>
                <c:pt idx="328">
                  <c:v>43.787999999999997</c:v>
                </c:pt>
                <c:pt idx="329">
                  <c:v>43.82</c:v>
                </c:pt>
                <c:pt idx="330">
                  <c:v>43.908999999999999</c:v>
                </c:pt>
                <c:pt idx="331">
                  <c:v>43.92</c:v>
                </c:pt>
                <c:pt idx="332">
                  <c:v>43.994</c:v>
                </c:pt>
                <c:pt idx="333">
                  <c:v>44.025999999999996</c:v>
                </c:pt>
                <c:pt idx="334">
                  <c:v>44.09</c:v>
                </c:pt>
                <c:pt idx="335">
                  <c:v>44.122</c:v>
                </c:pt>
                <c:pt idx="336">
                  <c:v>44.186999999999998</c:v>
                </c:pt>
                <c:pt idx="337">
                  <c:v>44.259</c:v>
                </c:pt>
                <c:pt idx="338">
                  <c:v>44.295999999999999</c:v>
                </c:pt>
                <c:pt idx="339">
                  <c:v>44.356999999999999</c:v>
                </c:pt>
                <c:pt idx="340">
                  <c:v>44.39</c:v>
                </c:pt>
                <c:pt idx="341">
                  <c:v>44.423999999999999</c:v>
                </c:pt>
                <c:pt idx="342">
                  <c:v>44.486999999999995</c:v>
                </c:pt>
                <c:pt idx="343">
                  <c:v>44.528999999999996</c:v>
                </c:pt>
                <c:pt idx="344">
                  <c:v>44.609000000000002</c:v>
                </c:pt>
                <c:pt idx="345">
                  <c:v>44.661000000000001</c:v>
                </c:pt>
                <c:pt idx="346">
                  <c:v>44.692999999999998</c:v>
                </c:pt>
                <c:pt idx="347">
                  <c:v>44.725000000000001</c:v>
                </c:pt>
                <c:pt idx="348">
                  <c:v>44.79</c:v>
                </c:pt>
                <c:pt idx="349">
                  <c:v>44.822000000000003</c:v>
                </c:pt>
                <c:pt idx="350">
                  <c:v>44.888999999999996</c:v>
                </c:pt>
                <c:pt idx="351">
                  <c:v>44.963000000000001</c:v>
                </c:pt>
                <c:pt idx="352">
                  <c:v>44.998999999999995</c:v>
                </c:pt>
                <c:pt idx="353">
                  <c:v>45.052999999999997</c:v>
                </c:pt>
                <c:pt idx="354">
                  <c:v>45.097000000000001</c:v>
                </c:pt>
                <c:pt idx="355">
                  <c:v>45.137</c:v>
                </c:pt>
                <c:pt idx="356">
                  <c:v>45.191000000000003</c:v>
                </c:pt>
                <c:pt idx="357">
                  <c:v>45.227000000000004</c:v>
                </c:pt>
                <c:pt idx="358">
                  <c:v>45.289000000000001</c:v>
                </c:pt>
                <c:pt idx="359">
                  <c:v>45.361000000000004</c:v>
                </c:pt>
                <c:pt idx="360">
                  <c:v>45.394999999999996</c:v>
                </c:pt>
                <c:pt idx="361">
                  <c:v>45.427</c:v>
                </c:pt>
                <c:pt idx="362">
                  <c:v>45.56</c:v>
                </c:pt>
                <c:pt idx="363">
                  <c:v>45.594999999999999</c:v>
                </c:pt>
                <c:pt idx="364">
                  <c:v>45.626999999999995</c:v>
                </c:pt>
                <c:pt idx="365">
                  <c:v>45.658000000000001</c:v>
                </c:pt>
                <c:pt idx="366">
                  <c:v>45.69</c:v>
                </c:pt>
                <c:pt idx="367">
                  <c:v>45.754999999999995</c:v>
                </c:pt>
                <c:pt idx="368">
                  <c:v>45.796999999999997</c:v>
                </c:pt>
                <c:pt idx="369">
                  <c:v>45.83</c:v>
                </c:pt>
                <c:pt idx="370">
                  <c:v>45.893000000000001</c:v>
                </c:pt>
                <c:pt idx="371">
                  <c:v>45.971000000000004</c:v>
                </c:pt>
                <c:pt idx="372">
                  <c:v>45.978999999999999</c:v>
                </c:pt>
                <c:pt idx="373">
                  <c:v>46.055</c:v>
                </c:pt>
                <c:pt idx="374">
                  <c:v>46.096000000000004</c:v>
                </c:pt>
                <c:pt idx="375">
                  <c:v>46.126999999999995</c:v>
                </c:pt>
                <c:pt idx="376">
                  <c:v>46.192</c:v>
                </c:pt>
                <c:pt idx="377">
                  <c:v>46.256</c:v>
                </c:pt>
                <c:pt idx="378">
                  <c:v>46.286999999999999</c:v>
                </c:pt>
                <c:pt idx="379">
                  <c:v>46.331000000000003</c:v>
                </c:pt>
                <c:pt idx="380">
                  <c:v>46.394999999999996</c:v>
                </c:pt>
                <c:pt idx="381">
                  <c:v>46.460999999999999</c:v>
                </c:pt>
                <c:pt idx="382">
                  <c:v>46.509</c:v>
                </c:pt>
                <c:pt idx="383">
                  <c:v>46.53</c:v>
                </c:pt>
                <c:pt idx="384">
                  <c:v>46.594999999999999</c:v>
                </c:pt>
                <c:pt idx="385">
                  <c:v>46.628</c:v>
                </c:pt>
                <c:pt idx="386">
                  <c:v>46.66</c:v>
                </c:pt>
                <c:pt idx="387">
                  <c:v>46.707000000000001</c:v>
                </c:pt>
                <c:pt idx="388">
                  <c:v>46.760999999999996</c:v>
                </c:pt>
                <c:pt idx="389">
                  <c:v>46.792999999999999</c:v>
                </c:pt>
                <c:pt idx="390">
                  <c:v>46.856999999999999</c:v>
                </c:pt>
                <c:pt idx="391">
                  <c:v>46.89</c:v>
                </c:pt>
                <c:pt idx="392">
                  <c:v>46.972000000000001</c:v>
                </c:pt>
                <c:pt idx="393">
                  <c:v>46.992999999999995</c:v>
                </c:pt>
                <c:pt idx="394">
                  <c:v>47.057000000000002</c:v>
                </c:pt>
                <c:pt idx="395">
                  <c:v>47.09</c:v>
                </c:pt>
                <c:pt idx="396">
                  <c:v>47.165999999999997</c:v>
                </c:pt>
                <c:pt idx="397">
                  <c:v>47.197000000000003</c:v>
                </c:pt>
                <c:pt idx="398">
                  <c:v>47.272999999999996</c:v>
                </c:pt>
                <c:pt idx="399">
                  <c:v>47.305</c:v>
                </c:pt>
                <c:pt idx="400">
                  <c:v>47.34</c:v>
                </c:pt>
                <c:pt idx="401">
                  <c:v>47.411999999999999</c:v>
                </c:pt>
                <c:pt idx="402">
                  <c:v>47.457000000000001</c:v>
                </c:pt>
                <c:pt idx="403">
                  <c:v>47.489000000000004</c:v>
                </c:pt>
                <c:pt idx="404">
                  <c:v>47.561999999999998</c:v>
                </c:pt>
                <c:pt idx="405">
                  <c:v>47.768000000000001</c:v>
                </c:pt>
                <c:pt idx="406">
                  <c:v>47.864000000000004</c:v>
                </c:pt>
                <c:pt idx="407">
                  <c:v>47.94</c:v>
                </c:pt>
                <c:pt idx="408">
                  <c:v>47.994</c:v>
                </c:pt>
                <c:pt idx="409">
                  <c:v>48.058999999999997</c:v>
                </c:pt>
                <c:pt idx="410">
                  <c:v>48.091999999999999</c:v>
                </c:pt>
                <c:pt idx="411">
                  <c:v>48.164999999999999</c:v>
                </c:pt>
                <c:pt idx="412">
                  <c:v>48.197000000000003</c:v>
                </c:pt>
                <c:pt idx="413">
                  <c:v>48.260000000000005</c:v>
                </c:pt>
                <c:pt idx="414">
                  <c:v>48.292000000000002</c:v>
                </c:pt>
                <c:pt idx="415">
                  <c:v>48.563000000000002</c:v>
                </c:pt>
                <c:pt idx="416">
                  <c:v>48.759</c:v>
                </c:pt>
                <c:pt idx="417">
                  <c:v>48.992000000000004</c:v>
                </c:pt>
                <c:pt idx="418">
                  <c:v>49.427</c:v>
                </c:pt>
                <c:pt idx="419">
                  <c:v>50.731000000000002</c:v>
                </c:pt>
                <c:pt idx="420">
                  <c:v>50.795999999999999</c:v>
                </c:pt>
                <c:pt idx="421">
                  <c:v>50.900999999999996</c:v>
                </c:pt>
                <c:pt idx="422">
                  <c:v>51</c:v>
                </c:pt>
                <c:pt idx="423">
                  <c:v>51.097999999999999</c:v>
                </c:pt>
                <c:pt idx="424">
                  <c:v>51.161000000000001</c:v>
                </c:pt>
                <c:pt idx="425">
                  <c:v>51.194000000000003</c:v>
                </c:pt>
                <c:pt idx="426">
                  <c:v>51.268999999999998</c:v>
                </c:pt>
                <c:pt idx="427">
                  <c:v>51.301000000000002</c:v>
                </c:pt>
                <c:pt idx="428">
                  <c:v>51.34</c:v>
                </c:pt>
                <c:pt idx="429">
                  <c:v>51.402000000000001</c:v>
                </c:pt>
                <c:pt idx="430">
                  <c:v>51.466000000000001</c:v>
                </c:pt>
                <c:pt idx="431">
                  <c:v>51.498000000000005</c:v>
                </c:pt>
                <c:pt idx="432">
                  <c:v>51.564</c:v>
                </c:pt>
                <c:pt idx="433">
                  <c:v>51.596000000000004</c:v>
                </c:pt>
                <c:pt idx="434">
                  <c:v>51.661999999999999</c:v>
                </c:pt>
                <c:pt idx="435">
                  <c:v>51.694000000000003</c:v>
                </c:pt>
                <c:pt idx="436">
                  <c:v>51.739000000000004</c:v>
                </c:pt>
                <c:pt idx="437">
                  <c:v>51.804000000000002</c:v>
                </c:pt>
                <c:pt idx="438">
                  <c:v>51.841000000000001</c:v>
                </c:pt>
                <c:pt idx="439">
                  <c:v>51.91</c:v>
                </c:pt>
                <c:pt idx="440">
                  <c:v>51.959000000000003</c:v>
                </c:pt>
                <c:pt idx="441">
                  <c:v>52.000999999999998</c:v>
                </c:pt>
                <c:pt idx="442">
                  <c:v>52.064999999999998</c:v>
                </c:pt>
                <c:pt idx="443">
                  <c:v>52.097999999999999</c:v>
                </c:pt>
                <c:pt idx="444">
                  <c:v>52.173999999999999</c:v>
                </c:pt>
                <c:pt idx="445">
                  <c:v>52.265999999999998</c:v>
                </c:pt>
                <c:pt idx="446">
                  <c:v>52.31</c:v>
                </c:pt>
                <c:pt idx="447">
                  <c:v>52.363</c:v>
                </c:pt>
                <c:pt idx="448">
                  <c:v>52.429000000000002</c:v>
                </c:pt>
                <c:pt idx="449">
                  <c:v>52.470999999999997</c:v>
                </c:pt>
                <c:pt idx="450">
                  <c:v>52.503</c:v>
                </c:pt>
                <c:pt idx="451">
                  <c:v>52.567999999999998</c:v>
                </c:pt>
                <c:pt idx="452">
                  <c:v>52.631</c:v>
                </c:pt>
                <c:pt idx="453">
                  <c:v>52.664000000000001</c:v>
                </c:pt>
                <c:pt idx="454">
                  <c:v>52.731999999999999</c:v>
                </c:pt>
                <c:pt idx="455">
                  <c:v>52.762999999999998</c:v>
                </c:pt>
                <c:pt idx="456">
                  <c:v>52.838999999999999</c:v>
                </c:pt>
                <c:pt idx="457">
                  <c:v>52.869</c:v>
                </c:pt>
                <c:pt idx="458">
                  <c:v>52.933</c:v>
                </c:pt>
                <c:pt idx="459">
                  <c:v>52.963999999999999</c:v>
                </c:pt>
                <c:pt idx="460">
                  <c:v>53.029000000000003</c:v>
                </c:pt>
                <c:pt idx="461">
                  <c:v>53.061</c:v>
                </c:pt>
                <c:pt idx="462">
                  <c:v>53.137</c:v>
                </c:pt>
                <c:pt idx="463">
                  <c:v>53.168999999999997</c:v>
                </c:pt>
                <c:pt idx="464">
                  <c:v>53.264000000000003</c:v>
                </c:pt>
                <c:pt idx="465">
                  <c:v>53.338000000000001</c:v>
                </c:pt>
                <c:pt idx="466">
                  <c:v>53.383000000000003</c:v>
                </c:pt>
                <c:pt idx="467">
                  <c:v>53.417000000000002</c:v>
                </c:pt>
                <c:pt idx="468">
                  <c:v>53.473999999999997</c:v>
                </c:pt>
                <c:pt idx="469">
                  <c:v>53.534999999999997</c:v>
                </c:pt>
                <c:pt idx="470">
                  <c:v>53.567</c:v>
                </c:pt>
                <c:pt idx="471">
                  <c:v>53.634</c:v>
                </c:pt>
                <c:pt idx="472">
                  <c:v>53.676000000000002</c:v>
                </c:pt>
                <c:pt idx="473">
                  <c:v>53.728999999999999</c:v>
                </c:pt>
                <c:pt idx="474">
                  <c:v>53.771000000000001</c:v>
                </c:pt>
                <c:pt idx="475">
                  <c:v>53.835000000000001</c:v>
                </c:pt>
                <c:pt idx="476">
                  <c:v>53.878</c:v>
                </c:pt>
                <c:pt idx="477">
                  <c:v>53.930999999999997</c:v>
                </c:pt>
                <c:pt idx="478">
                  <c:v>54.003</c:v>
                </c:pt>
                <c:pt idx="479">
                  <c:v>54.036999999999999</c:v>
                </c:pt>
                <c:pt idx="480">
                  <c:v>54.069000000000003</c:v>
                </c:pt>
                <c:pt idx="481">
                  <c:v>54.146999999999998</c:v>
                </c:pt>
                <c:pt idx="482">
                  <c:v>54.173999999999999</c:v>
                </c:pt>
                <c:pt idx="483">
                  <c:v>54.265000000000001</c:v>
                </c:pt>
                <c:pt idx="484">
                  <c:v>54.326999999999998</c:v>
                </c:pt>
                <c:pt idx="485">
                  <c:v>54.37</c:v>
                </c:pt>
                <c:pt idx="486">
                  <c:v>54.435000000000002</c:v>
                </c:pt>
                <c:pt idx="487">
                  <c:v>54.466999999999999</c:v>
                </c:pt>
                <c:pt idx="488">
                  <c:v>54.533000000000001</c:v>
                </c:pt>
                <c:pt idx="489">
                  <c:v>54.567</c:v>
                </c:pt>
                <c:pt idx="490">
                  <c:v>54.631</c:v>
                </c:pt>
                <c:pt idx="491">
                  <c:v>54.671999999999997</c:v>
                </c:pt>
                <c:pt idx="492">
                  <c:v>54.716000000000001</c:v>
                </c:pt>
                <c:pt idx="493">
                  <c:v>54.77</c:v>
                </c:pt>
                <c:pt idx="494">
                  <c:v>54.835999999999999</c:v>
                </c:pt>
                <c:pt idx="495">
                  <c:v>54.868000000000002</c:v>
                </c:pt>
                <c:pt idx="496">
                  <c:v>54.908999999999999</c:v>
                </c:pt>
                <c:pt idx="497">
                  <c:v>54.963999999999999</c:v>
                </c:pt>
                <c:pt idx="498">
                  <c:v>54.970999999999997</c:v>
                </c:pt>
                <c:pt idx="499">
                  <c:v>55.034999999999997</c:v>
                </c:pt>
                <c:pt idx="500">
                  <c:v>55.115000000000002</c:v>
                </c:pt>
                <c:pt idx="501">
                  <c:v>55.137</c:v>
                </c:pt>
                <c:pt idx="502">
                  <c:v>55.174999999999997</c:v>
                </c:pt>
                <c:pt idx="503">
                  <c:v>55.280999999999999</c:v>
                </c:pt>
                <c:pt idx="504">
                  <c:v>55.334000000000003</c:v>
                </c:pt>
                <c:pt idx="505">
                  <c:v>55.399000000000001</c:v>
                </c:pt>
                <c:pt idx="506">
                  <c:v>55.43</c:v>
                </c:pt>
                <c:pt idx="507">
                  <c:v>55.503999999999998</c:v>
                </c:pt>
                <c:pt idx="508">
                  <c:v>55.537999999999997</c:v>
                </c:pt>
                <c:pt idx="509">
                  <c:v>55.604999999999997</c:v>
                </c:pt>
                <c:pt idx="510">
                  <c:v>55.636000000000003</c:v>
                </c:pt>
                <c:pt idx="511">
                  <c:v>55.697000000000003</c:v>
                </c:pt>
                <c:pt idx="512">
                  <c:v>55.768999999999998</c:v>
                </c:pt>
                <c:pt idx="513">
                  <c:v>55.8</c:v>
                </c:pt>
                <c:pt idx="514">
                  <c:v>55.832000000000001</c:v>
                </c:pt>
                <c:pt idx="515">
                  <c:v>55.898000000000003</c:v>
                </c:pt>
                <c:pt idx="516">
                  <c:v>55.94</c:v>
                </c:pt>
                <c:pt idx="517">
                  <c:v>56.005000000000003</c:v>
                </c:pt>
                <c:pt idx="518">
                  <c:v>56.07</c:v>
                </c:pt>
                <c:pt idx="519">
                  <c:v>56.079000000000001</c:v>
                </c:pt>
                <c:pt idx="520">
                  <c:v>56.139000000000003</c:v>
                </c:pt>
                <c:pt idx="521">
                  <c:v>56.182000000000002</c:v>
                </c:pt>
                <c:pt idx="522">
                  <c:v>56.286999999999999</c:v>
                </c:pt>
                <c:pt idx="523">
                  <c:v>56.347999999999999</c:v>
                </c:pt>
                <c:pt idx="524">
                  <c:v>56.381999999999998</c:v>
                </c:pt>
                <c:pt idx="525">
                  <c:v>56.436</c:v>
                </c:pt>
                <c:pt idx="526">
                  <c:v>56.534999999999997</c:v>
                </c:pt>
                <c:pt idx="527">
                  <c:v>56.557000000000002</c:v>
                </c:pt>
                <c:pt idx="528">
                  <c:v>56.615000000000002</c:v>
                </c:pt>
                <c:pt idx="529">
                  <c:v>56.652000000000001</c:v>
                </c:pt>
                <c:pt idx="530">
                  <c:v>56.707000000000001</c:v>
                </c:pt>
                <c:pt idx="531">
                  <c:v>56.744999999999997</c:v>
                </c:pt>
                <c:pt idx="532">
                  <c:v>56.8</c:v>
                </c:pt>
                <c:pt idx="533">
                  <c:v>56.872999999999998</c:v>
                </c:pt>
                <c:pt idx="534">
                  <c:v>56.905999999999999</c:v>
                </c:pt>
                <c:pt idx="535">
                  <c:v>56.938000000000002</c:v>
                </c:pt>
                <c:pt idx="536">
                  <c:v>57.000999999999998</c:v>
                </c:pt>
                <c:pt idx="537">
                  <c:v>57.033000000000001</c:v>
                </c:pt>
                <c:pt idx="538">
                  <c:v>57.097000000000001</c:v>
                </c:pt>
                <c:pt idx="539">
                  <c:v>57.173999999999999</c:v>
                </c:pt>
                <c:pt idx="540">
                  <c:v>57.235999999999997</c:v>
                </c:pt>
                <c:pt idx="541">
                  <c:v>57.3</c:v>
                </c:pt>
                <c:pt idx="542">
                  <c:v>57.343000000000004</c:v>
                </c:pt>
                <c:pt idx="543">
                  <c:v>57.534999999999997</c:v>
                </c:pt>
                <c:pt idx="544">
                  <c:v>58.436</c:v>
                </c:pt>
                <c:pt idx="545">
                  <c:v>58.469000000000001</c:v>
                </c:pt>
                <c:pt idx="546">
                  <c:v>59.372</c:v>
                </c:pt>
                <c:pt idx="547">
                  <c:v>59.436</c:v>
                </c:pt>
                <c:pt idx="548">
                  <c:v>59.509</c:v>
                </c:pt>
                <c:pt idx="549">
                  <c:v>59.703000000000003</c:v>
                </c:pt>
                <c:pt idx="550">
                  <c:v>59.735999999999997</c:v>
                </c:pt>
                <c:pt idx="551">
                  <c:v>59.79</c:v>
                </c:pt>
                <c:pt idx="552">
                  <c:v>59.856999999999999</c:v>
                </c:pt>
                <c:pt idx="553">
                  <c:v>59.954000000000001</c:v>
                </c:pt>
                <c:pt idx="554">
                  <c:v>59.975999999999999</c:v>
                </c:pt>
                <c:pt idx="555">
                  <c:v>60.039000000000001</c:v>
                </c:pt>
                <c:pt idx="556">
                  <c:v>60.137</c:v>
                </c:pt>
                <c:pt idx="557">
                  <c:v>60.212000000000003</c:v>
                </c:pt>
                <c:pt idx="558">
                  <c:v>60.24</c:v>
                </c:pt>
                <c:pt idx="559">
                  <c:v>60.343000000000004</c:v>
                </c:pt>
                <c:pt idx="560">
                  <c:v>60.408000000000001</c:v>
                </c:pt>
                <c:pt idx="561">
                  <c:v>60.44</c:v>
                </c:pt>
                <c:pt idx="562">
                  <c:v>60.536999999999999</c:v>
                </c:pt>
                <c:pt idx="563">
                  <c:v>60.628</c:v>
                </c:pt>
                <c:pt idx="564">
                  <c:v>60.64</c:v>
                </c:pt>
                <c:pt idx="565">
                  <c:v>60.738999999999997</c:v>
                </c:pt>
                <c:pt idx="566">
                  <c:v>60.811</c:v>
                </c:pt>
                <c:pt idx="567">
                  <c:v>60.844999999999999</c:v>
                </c:pt>
                <c:pt idx="568">
                  <c:v>60.942</c:v>
                </c:pt>
                <c:pt idx="569">
                  <c:v>61.003999999999998</c:v>
                </c:pt>
                <c:pt idx="570">
                  <c:v>61.07</c:v>
                </c:pt>
                <c:pt idx="571">
                  <c:v>61.110999999999997</c:v>
                </c:pt>
                <c:pt idx="572">
                  <c:v>61.207000000000001</c:v>
                </c:pt>
                <c:pt idx="573">
                  <c:v>61.24</c:v>
                </c:pt>
                <c:pt idx="574">
                  <c:v>61.304000000000002</c:v>
                </c:pt>
                <c:pt idx="575">
                  <c:v>61.412999999999997</c:v>
                </c:pt>
                <c:pt idx="576">
                  <c:v>61.445999999999998</c:v>
                </c:pt>
                <c:pt idx="577">
                  <c:v>61.517000000000003</c:v>
                </c:pt>
                <c:pt idx="578">
                  <c:v>61.607999999999997</c:v>
                </c:pt>
                <c:pt idx="579">
                  <c:v>61.639000000000003</c:v>
                </c:pt>
                <c:pt idx="580">
                  <c:v>61.704999999999998</c:v>
                </c:pt>
                <c:pt idx="581">
                  <c:v>61.811</c:v>
                </c:pt>
                <c:pt idx="582">
                  <c:v>61.845999999999997</c:v>
                </c:pt>
                <c:pt idx="583">
                  <c:v>61.911999999999999</c:v>
                </c:pt>
                <c:pt idx="584">
                  <c:v>61.954000000000001</c:v>
                </c:pt>
                <c:pt idx="585">
                  <c:v>62.042000000000002</c:v>
                </c:pt>
                <c:pt idx="586">
                  <c:v>62.106999999999999</c:v>
                </c:pt>
                <c:pt idx="587">
                  <c:v>62.14</c:v>
                </c:pt>
                <c:pt idx="588">
                  <c:v>62.244999999999997</c:v>
                </c:pt>
                <c:pt idx="589">
                  <c:v>62.313000000000002</c:v>
                </c:pt>
                <c:pt idx="590">
                  <c:v>62.343000000000004</c:v>
                </c:pt>
                <c:pt idx="591">
                  <c:v>62.401000000000003</c:v>
                </c:pt>
                <c:pt idx="592">
                  <c:v>62.511000000000003</c:v>
                </c:pt>
                <c:pt idx="593">
                  <c:v>62.576999999999998</c:v>
                </c:pt>
                <c:pt idx="594">
                  <c:v>62.609000000000002</c:v>
                </c:pt>
                <c:pt idx="595">
                  <c:v>62.707000000000001</c:v>
                </c:pt>
                <c:pt idx="596">
                  <c:v>62.747999999999998</c:v>
                </c:pt>
                <c:pt idx="597">
                  <c:v>62.811999999999998</c:v>
                </c:pt>
                <c:pt idx="598">
                  <c:v>62.871000000000002</c:v>
                </c:pt>
                <c:pt idx="599">
                  <c:v>62.947000000000003</c:v>
                </c:pt>
                <c:pt idx="600">
                  <c:v>63.012</c:v>
                </c:pt>
                <c:pt idx="601">
                  <c:v>63.076999999999998</c:v>
                </c:pt>
                <c:pt idx="602">
                  <c:v>63.173000000000002</c:v>
                </c:pt>
                <c:pt idx="603">
                  <c:v>63.243000000000002</c:v>
                </c:pt>
                <c:pt idx="604">
                  <c:v>63.274000000000001</c:v>
                </c:pt>
                <c:pt idx="605">
                  <c:v>63.308999999999997</c:v>
                </c:pt>
                <c:pt idx="606">
                  <c:v>63.418999999999997</c:v>
                </c:pt>
                <c:pt idx="607">
                  <c:v>63.475999999999999</c:v>
                </c:pt>
                <c:pt idx="608">
                  <c:v>63.540999999999997</c:v>
                </c:pt>
                <c:pt idx="609">
                  <c:v>63.613999999999997</c:v>
                </c:pt>
                <c:pt idx="610">
                  <c:v>63.649000000000001</c:v>
                </c:pt>
                <c:pt idx="611">
                  <c:v>63.682000000000002</c:v>
                </c:pt>
                <c:pt idx="612">
                  <c:v>63.749000000000002</c:v>
                </c:pt>
                <c:pt idx="613">
                  <c:v>63.856999999999999</c:v>
                </c:pt>
                <c:pt idx="614">
                  <c:v>63.912999999999997</c:v>
                </c:pt>
                <c:pt idx="615">
                  <c:v>63.975000000000001</c:v>
                </c:pt>
                <c:pt idx="616">
                  <c:v>64.007000000000005</c:v>
                </c:pt>
                <c:pt idx="617">
                  <c:v>64.082999999999998</c:v>
                </c:pt>
                <c:pt idx="618">
                  <c:v>64.14500000000001</c:v>
                </c:pt>
                <c:pt idx="619">
                  <c:v>64.212000000000003</c:v>
                </c:pt>
                <c:pt idx="620">
                  <c:v>64.286000000000001</c:v>
                </c:pt>
                <c:pt idx="621">
                  <c:v>64.341999999999999</c:v>
                </c:pt>
                <c:pt idx="622">
                  <c:v>64.414000000000001</c:v>
                </c:pt>
                <c:pt idx="623">
                  <c:v>64.448000000000008</c:v>
                </c:pt>
                <c:pt idx="624">
                  <c:v>64.543999999999997</c:v>
                </c:pt>
                <c:pt idx="625">
                  <c:v>64.591000000000008</c:v>
                </c:pt>
                <c:pt idx="626">
                  <c:v>64.644000000000005</c:v>
                </c:pt>
                <c:pt idx="627">
                  <c:v>64.710999999999999</c:v>
                </c:pt>
                <c:pt idx="628">
                  <c:v>64.807000000000002</c:v>
                </c:pt>
                <c:pt idx="629">
                  <c:v>64.847999999999999</c:v>
                </c:pt>
                <c:pt idx="630">
                  <c:v>64.918000000000006</c:v>
                </c:pt>
                <c:pt idx="631">
                  <c:v>64.947000000000003</c:v>
                </c:pt>
                <c:pt idx="632">
                  <c:v>65.081999999999994</c:v>
                </c:pt>
                <c:pt idx="633">
                  <c:v>65.114000000000004</c:v>
                </c:pt>
                <c:pt idx="634">
                  <c:v>65.144000000000005</c:v>
                </c:pt>
                <c:pt idx="635">
                  <c:v>65.212000000000003</c:v>
                </c:pt>
                <c:pt idx="636">
                  <c:v>65.308999999999997</c:v>
                </c:pt>
                <c:pt idx="637">
                  <c:v>65.341000000000008</c:v>
                </c:pt>
                <c:pt idx="638">
                  <c:v>65.414999999999992</c:v>
                </c:pt>
                <c:pt idx="639">
                  <c:v>65.480999999999995</c:v>
                </c:pt>
                <c:pt idx="640">
                  <c:v>65.513000000000005</c:v>
                </c:pt>
                <c:pt idx="641">
                  <c:v>65.548000000000002</c:v>
                </c:pt>
                <c:pt idx="642">
                  <c:v>65.591999999999999</c:v>
                </c:pt>
                <c:pt idx="643">
                  <c:v>65.652000000000001</c:v>
                </c:pt>
                <c:pt idx="644">
                  <c:v>65.72399999999999</c:v>
                </c:pt>
                <c:pt idx="645">
                  <c:v>65.742999999999995</c:v>
                </c:pt>
                <c:pt idx="646">
                  <c:v>65.814999999999998</c:v>
                </c:pt>
                <c:pt idx="647">
                  <c:v>65.84899999999999</c:v>
                </c:pt>
                <c:pt idx="648">
                  <c:v>65.914000000000001</c:v>
                </c:pt>
                <c:pt idx="649">
                  <c:v>65.948000000000008</c:v>
                </c:pt>
                <c:pt idx="650">
                  <c:v>66.012</c:v>
                </c:pt>
                <c:pt idx="651">
                  <c:v>66.045999999999992</c:v>
                </c:pt>
                <c:pt idx="652">
                  <c:v>66.11</c:v>
                </c:pt>
                <c:pt idx="653">
                  <c:v>66.216999999999999</c:v>
                </c:pt>
                <c:pt idx="654">
                  <c:v>66.25</c:v>
                </c:pt>
                <c:pt idx="655">
                  <c:v>66.331000000000003</c:v>
                </c:pt>
                <c:pt idx="656">
                  <c:v>66.454000000000008</c:v>
                </c:pt>
                <c:pt idx="657">
                  <c:v>66.548000000000002</c:v>
                </c:pt>
                <c:pt idx="658">
                  <c:v>66.613</c:v>
                </c:pt>
                <c:pt idx="659">
                  <c:v>66.75</c:v>
                </c:pt>
                <c:pt idx="660">
                  <c:v>66.853999999999999</c:v>
                </c:pt>
                <c:pt idx="661">
                  <c:v>66.921999999999997</c:v>
                </c:pt>
                <c:pt idx="662">
                  <c:v>66.988</c:v>
                </c:pt>
                <c:pt idx="663">
                  <c:v>67.051000000000002</c:v>
                </c:pt>
                <c:pt idx="664">
                  <c:v>67.108000000000004</c:v>
                </c:pt>
                <c:pt idx="665">
                  <c:v>67.210999999999999</c:v>
                </c:pt>
                <c:pt idx="666">
                  <c:v>67.286000000000001</c:v>
                </c:pt>
                <c:pt idx="667">
                  <c:v>67.350999999999999</c:v>
                </c:pt>
                <c:pt idx="668">
                  <c:v>67.414000000000001</c:v>
                </c:pt>
                <c:pt idx="669">
                  <c:v>67.448999999999998</c:v>
                </c:pt>
                <c:pt idx="670">
                  <c:v>67.521000000000001</c:v>
                </c:pt>
                <c:pt idx="671">
                  <c:v>67.578000000000003</c:v>
                </c:pt>
                <c:pt idx="672">
                  <c:v>67.61099999999999</c:v>
                </c:pt>
                <c:pt idx="673">
                  <c:v>67.718999999999994</c:v>
                </c:pt>
                <c:pt idx="674">
                  <c:v>67.751000000000005</c:v>
                </c:pt>
                <c:pt idx="675">
                  <c:v>67.86099999999999</c:v>
                </c:pt>
                <c:pt idx="676">
                  <c:v>67.914000000000001</c:v>
                </c:pt>
                <c:pt idx="677">
                  <c:v>68.018000000000001</c:v>
                </c:pt>
                <c:pt idx="678">
                  <c:v>68.05</c:v>
                </c:pt>
                <c:pt idx="679">
                  <c:v>68.114000000000004</c:v>
                </c:pt>
                <c:pt idx="680">
                  <c:v>68.179000000000002</c:v>
                </c:pt>
                <c:pt idx="681">
                  <c:v>68.210999999999999</c:v>
                </c:pt>
                <c:pt idx="682">
                  <c:v>68.284999999999997</c:v>
                </c:pt>
                <c:pt idx="683">
                  <c:v>68.316000000000003</c:v>
                </c:pt>
                <c:pt idx="684">
                  <c:v>68.381</c:v>
                </c:pt>
                <c:pt idx="685">
                  <c:v>68.412999999999997</c:v>
                </c:pt>
                <c:pt idx="686">
                  <c:v>68.519000000000005</c:v>
                </c:pt>
                <c:pt idx="687">
                  <c:v>68.582999999999998</c:v>
                </c:pt>
                <c:pt idx="688">
                  <c:v>68.615000000000009</c:v>
                </c:pt>
                <c:pt idx="689">
                  <c:v>68.680999999999997</c:v>
                </c:pt>
                <c:pt idx="690">
                  <c:v>68.713999999999999</c:v>
                </c:pt>
                <c:pt idx="691">
                  <c:v>68.793000000000006</c:v>
                </c:pt>
                <c:pt idx="692">
                  <c:v>68.878999999999991</c:v>
                </c:pt>
                <c:pt idx="693">
                  <c:v>68.923000000000002</c:v>
                </c:pt>
                <c:pt idx="694">
                  <c:v>69.033000000000001</c:v>
                </c:pt>
                <c:pt idx="695">
                  <c:v>69.076999999999998</c:v>
                </c:pt>
                <c:pt idx="696">
                  <c:v>69.12</c:v>
                </c:pt>
                <c:pt idx="697">
                  <c:v>69.216000000000008</c:v>
                </c:pt>
                <c:pt idx="698">
                  <c:v>69.281999999999996</c:v>
                </c:pt>
                <c:pt idx="699">
                  <c:v>69.378999999999991</c:v>
                </c:pt>
                <c:pt idx="700">
                  <c:v>69.453000000000003</c:v>
                </c:pt>
                <c:pt idx="701">
                  <c:v>69.484999999999999</c:v>
                </c:pt>
                <c:pt idx="702">
                  <c:v>69.581000000000003</c:v>
                </c:pt>
                <c:pt idx="703">
                  <c:v>69.613</c:v>
                </c:pt>
                <c:pt idx="704">
                  <c:v>69.731999999999999</c:v>
                </c:pt>
                <c:pt idx="705">
                  <c:v>69.781000000000006</c:v>
                </c:pt>
                <c:pt idx="706">
                  <c:v>69.888000000000005</c:v>
                </c:pt>
                <c:pt idx="707">
                  <c:v>69.92</c:v>
                </c:pt>
                <c:pt idx="708">
                  <c:v>69.984000000000009</c:v>
                </c:pt>
                <c:pt idx="709">
                  <c:v>70.081000000000003</c:v>
                </c:pt>
                <c:pt idx="710">
                  <c:v>70.153999999999996</c:v>
                </c:pt>
                <c:pt idx="711">
                  <c:v>70.222000000000008</c:v>
                </c:pt>
                <c:pt idx="712">
                  <c:v>70.301999999999992</c:v>
                </c:pt>
                <c:pt idx="713">
                  <c:v>70.325999999999993</c:v>
                </c:pt>
                <c:pt idx="714">
                  <c:v>70.450999999999993</c:v>
                </c:pt>
                <c:pt idx="715">
                  <c:v>70.483000000000004</c:v>
                </c:pt>
                <c:pt idx="716">
                  <c:v>70.588999999999999</c:v>
                </c:pt>
                <c:pt idx="717">
                  <c:v>70.686999999999998</c:v>
                </c:pt>
                <c:pt idx="718">
                  <c:v>70.75</c:v>
                </c:pt>
                <c:pt idx="719">
                  <c:v>70.783000000000001</c:v>
                </c:pt>
                <c:pt idx="720">
                  <c:v>70.855999999999995</c:v>
                </c:pt>
                <c:pt idx="721">
                  <c:v>70.88900000000001</c:v>
                </c:pt>
                <c:pt idx="722">
                  <c:v>70.960000000000008</c:v>
                </c:pt>
                <c:pt idx="723">
                  <c:v>71.013000000000005</c:v>
                </c:pt>
                <c:pt idx="724">
                  <c:v>71.067000000000007</c:v>
                </c:pt>
                <c:pt idx="725">
                  <c:v>71.131</c:v>
                </c:pt>
                <c:pt idx="726">
                  <c:v>71.198999999999998</c:v>
                </c:pt>
                <c:pt idx="727">
                  <c:v>71.298000000000002</c:v>
                </c:pt>
                <c:pt idx="728">
                  <c:v>71.329000000000008</c:v>
                </c:pt>
                <c:pt idx="729">
                  <c:v>71.384</c:v>
                </c:pt>
                <c:pt idx="730">
                  <c:v>71.459000000000003</c:v>
                </c:pt>
                <c:pt idx="731">
                  <c:v>71.53</c:v>
                </c:pt>
                <c:pt idx="732">
                  <c:v>71.628999999999991</c:v>
                </c:pt>
                <c:pt idx="733">
                  <c:v>71.698999999999998</c:v>
                </c:pt>
                <c:pt idx="734">
                  <c:v>71.756</c:v>
                </c:pt>
                <c:pt idx="735">
                  <c:v>71.787999999999997</c:v>
                </c:pt>
                <c:pt idx="736">
                  <c:v>71.819000000000003</c:v>
                </c:pt>
                <c:pt idx="737">
                  <c:v>71.86099999999999</c:v>
                </c:pt>
                <c:pt idx="738">
                  <c:v>71.914999999999992</c:v>
                </c:pt>
                <c:pt idx="739">
                  <c:v>71.962000000000003</c:v>
                </c:pt>
                <c:pt idx="740">
                  <c:v>72.03</c:v>
                </c:pt>
                <c:pt idx="741">
                  <c:v>72.082999999999998</c:v>
                </c:pt>
                <c:pt idx="742">
                  <c:v>72.123999999999995</c:v>
                </c:pt>
                <c:pt idx="743">
                  <c:v>72.174000000000007</c:v>
                </c:pt>
                <c:pt idx="744">
                  <c:v>72.247</c:v>
                </c:pt>
                <c:pt idx="745">
                  <c:v>72.283999999999992</c:v>
                </c:pt>
                <c:pt idx="746">
                  <c:v>72.319999999999993</c:v>
                </c:pt>
                <c:pt idx="747">
                  <c:v>72.361999999999995</c:v>
                </c:pt>
                <c:pt idx="748">
                  <c:v>72.414999999999992</c:v>
                </c:pt>
                <c:pt idx="749">
                  <c:v>72.465000000000003</c:v>
                </c:pt>
                <c:pt idx="750">
                  <c:v>72.53</c:v>
                </c:pt>
                <c:pt idx="751">
                  <c:v>72.581999999999994</c:v>
                </c:pt>
                <c:pt idx="752">
                  <c:v>72.625</c:v>
                </c:pt>
                <c:pt idx="753">
                  <c:v>72.673000000000002</c:v>
                </c:pt>
                <c:pt idx="754">
                  <c:v>72.756</c:v>
                </c:pt>
                <c:pt idx="755">
                  <c:v>72.790999999999997</c:v>
                </c:pt>
                <c:pt idx="756">
                  <c:v>72.823000000000008</c:v>
                </c:pt>
                <c:pt idx="757">
                  <c:v>72.87</c:v>
                </c:pt>
                <c:pt idx="758">
                  <c:v>72.968999999999994</c:v>
                </c:pt>
                <c:pt idx="759">
                  <c:v>73.03</c:v>
                </c:pt>
                <c:pt idx="760">
                  <c:v>73.084000000000003</c:v>
                </c:pt>
                <c:pt idx="761">
                  <c:v>73.126000000000005</c:v>
                </c:pt>
                <c:pt idx="762">
                  <c:v>73.174000000000007</c:v>
                </c:pt>
                <c:pt idx="763">
                  <c:v>73.246000000000009</c:v>
                </c:pt>
                <c:pt idx="764">
                  <c:v>73.283000000000001</c:v>
                </c:pt>
                <c:pt idx="765">
                  <c:v>73.34899999999999</c:v>
                </c:pt>
                <c:pt idx="766">
                  <c:v>73.382000000000005</c:v>
                </c:pt>
                <c:pt idx="767">
                  <c:v>73.424999999999997</c:v>
                </c:pt>
                <c:pt idx="768">
                  <c:v>73.488</c:v>
                </c:pt>
                <c:pt idx="769">
                  <c:v>73.521000000000001</c:v>
                </c:pt>
                <c:pt idx="770">
                  <c:v>73.585000000000008</c:v>
                </c:pt>
                <c:pt idx="771">
                  <c:v>73.647999999999996</c:v>
                </c:pt>
                <c:pt idx="772">
                  <c:v>73.680999999999997</c:v>
                </c:pt>
                <c:pt idx="773">
                  <c:v>73.722999999999999</c:v>
                </c:pt>
                <c:pt idx="774">
                  <c:v>73.787000000000006</c:v>
                </c:pt>
                <c:pt idx="775">
                  <c:v>73.85499999999999</c:v>
                </c:pt>
                <c:pt idx="776">
                  <c:v>73.88300000000001</c:v>
                </c:pt>
                <c:pt idx="777">
                  <c:v>73.956999999999994</c:v>
                </c:pt>
                <c:pt idx="778">
                  <c:v>73.989000000000004</c:v>
                </c:pt>
                <c:pt idx="779">
                  <c:v>74.054000000000002</c:v>
                </c:pt>
                <c:pt idx="780">
                  <c:v>74.087999999999994</c:v>
                </c:pt>
                <c:pt idx="781">
                  <c:v>74.122</c:v>
                </c:pt>
                <c:pt idx="782">
                  <c:v>74.191000000000003</c:v>
                </c:pt>
                <c:pt idx="783">
                  <c:v>74.222999999999999</c:v>
                </c:pt>
                <c:pt idx="784">
                  <c:v>74.287000000000006</c:v>
                </c:pt>
                <c:pt idx="785">
                  <c:v>74.353999999999999</c:v>
                </c:pt>
                <c:pt idx="786">
                  <c:v>74.384</c:v>
                </c:pt>
                <c:pt idx="787">
                  <c:v>74.457999999999998</c:v>
                </c:pt>
                <c:pt idx="788">
                  <c:v>74.503</c:v>
                </c:pt>
                <c:pt idx="789">
                  <c:v>74.545000000000002</c:v>
                </c:pt>
                <c:pt idx="790">
                  <c:v>74.611999999999995</c:v>
                </c:pt>
                <c:pt idx="791">
                  <c:v>74.655000000000001</c:v>
                </c:pt>
                <c:pt idx="792">
                  <c:v>74.686999999999998</c:v>
                </c:pt>
                <c:pt idx="793">
                  <c:v>74.74799999999999</c:v>
                </c:pt>
                <c:pt idx="794">
                  <c:v>74.793000000000006</c:v>
                </c:pt>
                <c:pt idx="795">
                  <c:v>74.825999999999993</c:v>
                </c:pt>
                <c:pt idx="796">
                  <c:v>74.88900000000001</c:v>
                </c:pt>
                <c:pt idx="797">
                  <c:v>74.953000000000003</c:v>
                </c:pt>
                <c:pt idx="798">
                  <c:v>74.98599999999999</c:v>
                </c:pt>
                <c:pt idx="799">
                  <c:v>75.05</c:v>
                </c:pt>
                <c:pt idx="800">
                  <c:v>75.103000000000009</c:v>
                </c:pt>
                <c:pt idx="801">
                  <c:v>75.156000000000006</c:v>
                </c:pt>
                <c:pt idx="802">
                  <c:v>75.188000000000002</c:v>
                </c:pt>
                <c:pt idx="803">
                  <c:v>75.253</c:v>
                </c:pt>
                <c:pt idx="804">
                  <c:v>75.284999999999997</c:v>
                </c:pt>
                <c:pt idx="805">
                  <c:v>75.359000000000009</c:v>
                </c:pt>
                <c:pt idx="806">
                  <c:v>75.390999999999991</c:v>
                </c:pt>
                <c:pt idx="807">
                  <c:v>75.454999999999998</c:v>
                </c:pt>
                <c:pt idx="808">
                  <c:v>75.488</c:v>
                </c:pt>
                <c:pt idx="809">
                  <c:v>75.552999999999997</c:v>
                </c:pt>
                <c:pt idx="810">
                  <c:v>75.591000000000008</c:v>
                </c:pt>
                <c:pt idx="811">
                  <c:v>75.65100000000001</c:v>
                </c:pt>
                <c:pt idx="812">
                  <c:v>75.686000000000007</c:v>
                </c:pt>
                <c:pt idx="813">
                  <c:v>75.75</c:v>
                </c:pt>
                <c:pt idx="814">
                  <c:v>75.792000000000002</c:v>
                </c:pt>
                <c:pt idx="815">
                  <c:v>75.858000000000004</c:v>
                </c:pt>
                <c:pt idx="816">
                  <c:v>75.88900000000001</c:v>
                </c:pt>
                <c:pt idx="817">
                  <c:v>75.954000000000008</c:v>
                </c:pt>
                <c:pt idx="818">
                  <c:v>75.988</c:v>
                </c:pt>
                <c:pt idx="819">
                  <c:v>76.051000000000002</c:v>
                </c:pt>
                <c:pt idx="820">
                  <c:v>76.091999999999999</c:v>
                </c:pt>
                <c:pt idx="821">
                  <c:v>76.16</c:v>
                </c:pt>
                <c:pt idx="822">
                  <c:v>76.191000000000003</c:v>
                </c:pt>
                <c:pt idx="823">
                  <c:v>76.239000000000004</c:v>
                </c:pt>
                <c:pt idx="824">
                  <c:v>76.293000000000006</c:v>
                </c:pt>
                <c:pt idx="825">
                  <c:v>76.35499999999999</c:v>
                </c:pt>
                <c:pt idx="826">
                  <c:v>76.558999999999997</c:v>
                </c:pt>
                <c:pt idx="827">
                  <c:v>77.591999999999999</c:v>
                </c:pt>
                <c:pt idx="828">
                  <c:v>77.698999999999998</c:v>
                </c:pt>
                <c:pt idx="829">
                  <c:v>78.423000000000002</c:v>
                </c:pt>
                <c:pt idx="830">
                  <c:v>78.504999999999995</c:v>
                </c:pt>
                <c:pt idx="831">
                  <c:v>78.56</c:v>
                </c:pt>
                <c:pt idx="832">
                  <c:v>78.625</c:v>
                </c:pt>
                <c:pt idx="833">
                  <c:v>78.730999999999995</c:v>
                </c:pt>
                <c:pt idx="834">
                  <c:v>78.763000000000005</c:v>
                </c:pt>
                <c:pt idx="835">
                  <c:v>78.796999999999997</c:v>
                </c:pt>
                <c:pt idx="836">
                  <c:v>78.859000000000009</c:v>
                </c:pt>
                <c:pt idx="837">
                  <c:v>78.926999999999992</c:v>
                </c:pt>
                <c:pt idx="838">
                  <c:v>78.956999999999994</c:v>
                </c:pt>
                <c:pt idx="839">
                  <c:v>78.986999999999995</c:v>
                </c:pt>
                <c:pt idx="840">
                  <c:v>79.081000000000003</c:v>
                </c:pt>
                <c:pt idx="841">
                  <c:v>79.123999999999995</c:v>
                </c:pt>
                <c:pt idx="842">
                  <c:v>79.156999999999996</c:v>
                </c:pt>
                <c:pt idx="843">
                  <c:v>79.188999999999993</c:v>
                </c:pt>
                <c:pt idx="844">
                  <c:v>79.253999999999991</c:v>
                </c:pt>
                <c:pt idx="845">
                  <c:v>79.295999999999992</c:v>
                </c:pt>
                <c:pt idx="846">
                  <c:v>79.36099999999999</c:v>
                </c:pt>
                <c:pt idx="847">
                  <c:v>79.394000000000005</c:v>
                </c:pt>
                <c:pt idx="848">
                  <c:v>79.44</c:v>
                </c:pt>
                <c:pt idx="849">
                  <c:v>79.494</c:v>
                </c:pt>
                <c:pt idx="850">
                  <c:v>79.558999999999997</c:v>
                </c:pt>
                <c:pt idx="851">
                  <c:v>79.591999999999999</c:v>
                </c:pt>
                <c:pt idx="852">
                  <c:v>79.658000000000001</c:v>
                </c:pt>
                <c:pt idx="853">
                  <c:v>79.722000000000008</c:v>
                </c:pt>
                <c:pt idx="854">
                  <c:v>79.76400000000001</c:v>
                </c:pt>
                <c:pt idx="855">
                  <c:v>79.796999999999997</c:v>
                </c:pt>
                <c:pt idx="856">
                  <c:v>79.86099999999999</c:v>
                </c:pt>
                <c:pt idx="857">
                  <c:v>79.906000000000006</c:v>
                </c:pt>
                <c:pt idx="858">
                  <c:v>79.933999999999997</c:v>
                </c:pt>
                <c:pt idx="859">
                  <c:v>79.959000000000003</c:v>
                </c:pt>
                <c:pt idx="860">
                  <c:v>79.991</c:v>
                </c:pt>
                <c:pt idx="861">
                  <c:v>80.063000000000002</c:v>
                </c:pt>
                <c:pt idx="862">
                  <c:v>80.094999999999999</c:v>
                </c:pt>
                <c:pt idx="863">
                  <c:v>80.152000000000001</c:v>
                </c:pt>
                <c:pt idx="864">
                  <c:v>80.168000000000006</c:v>
                </c:pt>
                <c:pt idx="865">
                  <c:v>80.198000000000008</c:v>
                </c:pt>
                <c:pt idx="866">
                  <c:v>80.260999999999996</c:v>
                </c:pt>
                <c:pt idx="867">
                  <c:v>80.293000000000006</c:v>
                </c:pt>
                <c:pt idx="868">
                  <c:v>80.555999999999997</c:v>
                </c:pt>
                <c:pt idx="869">
                  <c:v>80.837000000000003</c:v>
                </c:pt>
                <c:pt idx="870">
                  <c:v>80.996000000000009</c:v>
                </c:pt>
                <c:pt idx="871">
                  <c:v>81.200999999999993</c:v>
                </c:pt>
                <c:pt idx="872">
                  <c:v>81.274000000000001</c:v>
                </c:pt>
                <c:pt idx="873">
                  <c:v>81.465000000000003</c:v>
                </c:pt>
                <c:pt idx="874">
                  <c:v>81.865000000000009</c:v>
                </c:pt>
                <c:pt idx="875">
                  <c:v>81.929000000000002</c:v>
                </c:pt>
                <c:pt idx="876">
                  <c:v>81.972000000000008</c:v>
                </c:pt>
                <c:pt idx="877">
                  <c:v>82.025000000000006</c:v>
                </c:pt>
                <c:pt idx="878">
                  <c:v>82.10499999999999</c:v>
                </c:pt>
                <c:pt idx="879">
                  <c:v>82.158000000000001</c:v>
                </c:pt>
                <c:pt idx="880">
                  <c:v>83.164999999999992</c:v>
                </c:pt>
                <c:pt idx="881">
                  <c:v>83.225999999999999</c:v>
                </c:pt>
                <c:pt idx="882">
                  <c:v>83.259</c:v>
                </c:pt>
                <c:pt idx="883">
                  <c:v>83.373999999999995</c:v>
                </c:pt>
                <c:pt idx="884">
                  <c:v>83.442999999999998</c:v>
                </c:pt>
                <c:pt idx="885">
                  <c:v>83.466000000000008</c:v>
                </c:pt>
                <c:pt idx="886">
                  <c:v>83.561000000000007</c:v>
                </c:pt>
                <c:pt idx="887">
                  <c:v>83.626000000000005</c:v>
                </c:pt>
                <c:pt idx="888">
                  <c:v>83.668000000000006</c:v>
                </c:pt>
                <c:pt idx="889">
                  <c:v>83.742999999999995</c:v>
                </c:pt>
                <c:pt idx="890">
                  <c:v>83.843999999999994</c:v>
                </c:pt>
                <c:pt idx="891">
                  <c:v>83.929000000000002</c:v>
                </c:pt>
                <c:pt idx="892">
                  <c:v>84.034999999999997</c:v>
                </c:pt>
                <c:pt idx="893">
                  <c:v>84.066999999999993</c:v>
                </c:pt>
                <c:pt idx="894">
                  <c:v>84.144999999999996</c:v>
                </c:pt>
                <c:pt idx="895">
                  <c:v>84.234999999999999</c:v>
                </c:pt>
                <c:pt idx="896">
                  <c:v>84.284000000000006</c:v>
                </c:pt>
                <c:pt idx="897">
                  <c:v>84.296000000000006</c:v>
                </c:pt>
                <c:pt idx="898">
                  <c:v>84.406999999999996</c:v>
                </c:pt>
                <c:pt idx="899">
                  <c:v>84.468999999999994</c:v>
                </c:pt>
                <c:pt idx="900">
                  <c:v>84.501999999999995</c:v>
                </c:pt>
                <c:pt idx="901">
                  <c:v>84.564999999999998</c:v>
                </c:pt>
                <c:pt idx="902">
                  <c:v>84.664000000000001</c:v>
                </c:pt>
                <c:pt idx="903">
                  <c:v>84.694999999999993</c:v>
                </c:pt>
                <c:pt idx="904">
                  <c:v>84.795000000000002</c:v>
                </c:pt>
                <c:pt idx="905">
                  <c:v>84.87</c:v>
                </c:pt>
                <c:pt idx="906">
                  <c:v>84.902000000000001</c:v>
                </c:pt>
                <c:pt idx="907">
                  <c:v>84.965999999999994</c:v>
                </c:pt>
                <c:pt idx="908">
                  <c:v>85.063000000000002</c:v>
                </c:pt>
                <c:pt idx="909">
                  <c:v>85.094999999999999</c:v>
                </c:pt>
                <c:pt idx="910">
                  <c:v>85.17</c:v>
                </c:pt>
                <c:pt idx="911">
                  <c:v>85.268000000000001</c:v>
                </c:pt>
                <c:pt idx="912">
                  <c:v>85.301000000000002</c:v>
                </c:pt>
                <c:pt idx="913">
                  <c:v>85.364000000000004</c:v>
                </c:pt>
                <c:pt idx="914">
                  <c:v>85.396000000000001</c:v>
                </c:pt>
                <c:pt idx="915">
                  <c:v>85.503</c:v>
                </c:pt>
                <c:pt idx="916">
                  <c:v>85.569000000000003</c:v>
                </c:pt>
                <c:pt idx="917">
                  <c:v>85.602000000000004</c:v>
                </c:pt>
                <c:pt idx="918">
                  <c:v>85.71</c:v>
                </c:pt>
                <c:pt idx="919">
                  <c:v>85.774000000000001</c:v>
                </c:pt>
                <c:pt idx="920">
                  <c:v>85.81</c:v>
                </c:pt>
                <c:pt idx="921">
                  <c:v>85.900999999999996</c:v>
                </c:pt>
                <c:pt idx="922">
                  <c:v>85.965000000000003</c:v>
                </c:pt>
                <c:pt idx="923">
                  <c:v>86.016999999999996</c:v>
                </c:pt>
                <c:pt idx="924">
                  <c:v>86.070999999999998</c:v>
                </c:pt>
                <c:pt idx="925">
                  <c:v>86.168000000000006</c:v>
                </c:pt>
                <c:pt idx="926">
                  <c:v>86.231999999999999</c:v>
                </c:pt>
                <c:pt idx="927">
                  <c:v>86.263999999999996</c:v>
                </c:pt>
                <c:pt idx="928">
                  <c:v>86.37</c:v>
                </c:pt>
                <c:pt idx="929">
                  <c:v>86.402000000000001</c:v>
                </c:pt>
                <c:pt idx="930">
                  <c:v>86.481999999999999</c:v>
                </c:pt>
                <c:pt idx="931">
                  <c:v>86.504000000000005</c:v>
                </c:pt>
                <c:pt idx="932">
                  <c:v>86.632000000000005</c:v>
                </c:pt>
                <c:pt idx="933">
                  <c:v>86.664000000000001</c:v>
                </c:pt>
                <c:pt idx="934">
                  <c:v>86.738</c:v>
                </c:pt>
                <c:pt idx="935">
                  <c:v>86.771000000000001</c:v>
                </c:pt>
                <c:pt idx="936">
                  <c:v>86.9</c:v>
                </c:pt>
                <c:pt idx="937">
                  <c:v>86.932000000000002</c:v>
                </c:pt>
                <c:pt idx="938">
                  <c:v>86.965000000000003</c:v>
                </c:pt>
                <c:pt idx="939">
                  <c:v>87.070999999999998</c:v>
                </c:pt>
                <c:pt idx="940">
                  <c:v>87.134</c:v>
                </c:pt>
                <c:pt idx="941">
                  <c:v>87.165999999999997</c:v>
                </c:pt>
                <c:pt idx="942">
                  <c:v>87.231999999999999</c:v>
                </c:pt>
                <c:pt idx="943">
                  <c:v>87.314999999999998</c:v>
                </c:pt>
                <c:pt idx="944">
                  <c:v>87.37</c:v>
                </c:pt>
                <c:pt idx="945">
                  <c:v>87.433000000000007</c:v>
                </c:pt>
                <c:pt idx="946">
                  <c:v>87.465999999999994</c:v>
                </c:pt>
                <c:pt idx="947">
                  <c:v>87.563000000000002</c:v>
                </c:pt>
                <c:pt idx="948">
                  <c:v>87.608000000000004</c:v>
                </c:pt>
                <c:pt idx="949">
                  <c:v>87.667000000000002</c:v>
                </c:pt>
                <c:pt idx="950">
                  <c:v>87.736000000000004</c:v>
                </c:pt>
                <c:pt idx="951">
                  <c:v>87.769000000000005</c:v>
                </c:pt>
                <c:pt idx="952">
                  <c:v>87.831999999999994</c:v>
                </c:pt>
                <c:pt idx="953">
                  <c:v>87.875</c:v>
                </c:pt>
                <c:pt idx="954">
                  <c:v>87.93</c:v>
                </c:pt>
                <c:pt idx="955">
                  <c:v>87.962000000000003</c:v>
                </c:pt>
                <c:pt idx="956">
                  <c:v>88.105000000000004</c:v>
                </c:pt>
                <c:pt idx="957">
                  <c:v>88.126000000000005</c:v>
                </c:pt>
                <c:pt idx="958">
                  <c:v>88.179000000000002</c:v>
                </c:pt>
                <c:pt idx="959">
                  <c:v>88.245000000000005</c:v>
                </c:pt>
                <c:pt idx="960">
                  <c:v>88.340999999999994</c:v>
                </c:pt>
                <c:pt idx="961">
                  <c:v>88.366</c:v>
                </c:pt>
                <c:pt idx="962">
                  <c:v>88.415999999999997</c:v>
                </c:pt>
                <c:pt idx="963">
                  <c:v>88.471000000000004</c:v>
                </c:pt>
                <c:pt idx="964">
                  <c:v>88.584000000000003</c:v>
                </c:pt>
                <c:pt idx="965">
                  <c:v>88.649000000000001</c:v>
                </c:pt>
                <c:pt idx="966">
                  <c:v>88.674000000000007</c:v>
                </c:pt>
                <c:pt idx="967">
                  <c:v>88.771000000000001</c:v>
                </c:pt>
                <c:pt idx="968">
                  <c:v>88.838999999999999</c:v>
                </c:pt>
                <c:pt idx="969">
                  <c:v>88.983000000000004</c:v>
                </c:pt>
                <c:pt idx="970">
                  <c:v>89.048000000000002</c:v>
                </c:pt>
                <c:pt idx="971">
                  <c:v>89.072000000000003</c:v>
                </c:pt>
                <c:pt idx="972">
                  <c:v>89.134</c:v>
                </c:pt>
                <c:pt idx="973">
                  <c:v>89.23</c:v>
                </c:pt>
                <c:pt idx="974">
                  <c:v>89.272000000000006</c:v>
                </c:pt>
                <c:pt idx="975">
                  <c:v>89.412999999999997</c:v>
                </c:pt>
                <c:pt idx="976">
                  <c:v>89.438999999999993</c:v>
                </c:pt>
                <c:pt idx="977">
                  <c:v>89.534999999999997</c:v>
                </c:pt>
                <c:pt idx="978">
                  <c:v>89.599000000000004</c:v>
                </c:pt>
                <c:pt idx="979">
                  <c:v>89.632000000000005</c:v>
                </c:pt>
                <c:pt idx="980">
                  <c:v>89.674000000000007</c:v>
                </c:pt>
                <c:pt idx="981">
                  <c:v>89.736999999999995</c:v>
                </c:pt>
                <c:pt idx="982">
                  <c:v>89.832999999999998</c:v>
                </c:pt>
                <c:pt idx="983">
                  <c:v>89.878</c:v>
                </c:pt>
                <c:pt idx="984">
                  <c:v>89.930999999999997</c:v>
                </c:pt>
                <c:pt idx="985">
                  <c:v>90.007999999999996</c:v>
                </c:pt>
                <c:pt idx="986">
                  <c:v>90.04</c:v>
                </c:pt>
                <c:pt idx="987">
                  <c:v>90.135999999999996</c:v>
                </c:pt>
                <c:pt idx="988">
                  <c:v>90.207999999999998</c:v>
                </c:pt>
                <c:pt idx="989">
                  <c:v>90.272000000000006</c:v>
                </c:pt>
                <c:pt idx="990">
                  <c:v>90.284999999999997</c:v>
                </c:pt>
                <c:pt idx="991">
                  <c:v>90.338999999999999</c:v>
                </c:pt>
                <c:pt idx="992">
                  <c:v>90.402000000000001</c:v>
                </c:pt>
                <c:pt idx="993">
                  <c:v>90.435000000000002</c:v>
                </c:pt>
                <c:pt idx="994">
                  <c:v>90.5</c:v>
                </c:pt>
                <c:pt idx="995">
                  <c:v>90.542000000000002</c:v>
                </c:pt>
                <c:pt idx="996">
                  <c:v>90.635999999999996</c:v>
                </c:pt>
                <c:pt idx="997">
                  <c:v>90.7</c:v>
                </c:pt>
                <c:pt idx="998">
                  <c:v>90.802000000000007</c:v>
                </c:pt>
                <c:pt idx="999">
                  <c:v>90.834000000000003</c:v>
                </c:pt>
                <c:pt idx="1000">
                  <c:v>90.944999999999993</c:v>
                </c:pt>
                <c:pt idx="1001">
                  <c:v>90.998999999999995</c:v>
                </c:pt>
                <c:pt idx="1002">
                  <c:v>91.106999999999999</c:v>
                </c:pt>
                <c:pt idx="1003">
                  <c:v>91.138000000000005</c:v>
                </c:pt>
                <c:pt idx="1004">
                  <c:v>91.245999999999995</c:v>
                </c:pt>
                <c:pt idx="1005">
                  <c:v>91.301000000000002</c:v>
                </c:pt>
                <c:pt idx="1006">
                  <c:v>91.373000000000005</c:v>
                </c:pt>
                <c:pt idx="1007">
                  <c:v>91.436000000000007</c:v>
                </c:pt>
                <c:pt idx="1008">
                  <c:v>91.465999999999994</c:v>
                </c:pt>
                <c:pt idx="1009">
                  <c:v>91.570999999999998</c:v>
                </c:pt>
                <c:pt idx="1010">
                  <c:v>91.635000000000005</c:v>
                </c:pt>
                <c:pt idx="1011">
                  <c:v>91.734999999999999</c:v>
                </c:pt>
                <c:pt idx="1012">
                  <c:v>91.808000000000007</c:v>
                </c:pt>
                <c:pt idx="1013">
                  <c:v>91.864999999999995</c:v>
                </c:pt>
                <c:pt idx="1014">
                  <c:v>91.912000000000006</c:v>
                </c:pt>
                <c:pt idx="1015">
                  <c:v>92.034999999999997</c:v>
                </c:pt>
                <c:pt idx="1016">
                  <c:v>92.078000000000003</c:v>
                </c:pt>
                <c:pt idx="1017">
                  <c:v>92.18</c:v>
                </c:pt>
                <c:pt idx="1018">
                  <c:v>92.257999999999996</c:v>
                </c:pt>
                <c:pt idx="1019">
                  <c:v>92.305999999999997</c:v>
                </c:pt>
                <c:pt idx="1020">
                  <c:v>92.378</c:v>
                </c:pt>
                <c:pt idx="1021">
                  <c:v>92.44</c:v>
                </c:pt>
                <c:pt idx="1022">
                  <c:v>92.540999999999997</c:v>
                </c:pt>
                <c:pt idx="1023">
                  <c:v>92.570999999999998</c:v>
                </c:pt>
                <c:pt idx="1024">
                  <c:v>92.650999999999996</c:v>
                </c:pt>
                <c:pt idx="1025">
                  <c:v>92.706999999999994</c:v>
                </c:pt>
                <c:pt idx="1026">
                  <c:v>92.747</c:v>
                </c:pt>
                <c:pt idx="1027">
                  <c:v>92.834999999999994</c:v>
                </c:pt>
                <c:pt idx="1028">
                  <c:v>92.867000000000004</c:v>
                </c:pt>
                <c:pt idx="1029">
                  <c:v>92.941999999999993</c:v>
                </c:pt>
                <c:pt idx="1030">
                  <c:v>93.040999999999997</c:v>
                </c:pt>
                <c:pt idx="1031">
                  <c:v>93.105000000000004</c:v>
                </c:pt>
                <c:pt idx="1032">
                  <c:v>93.171000000000006</c:v>
                </c:pt>
                <c:pt idx="1033">
                  <c:v>93.245000000000005</c:v>
                </c:pt>
                <c:pt idx="1034">
                  <c:v>93.341999999999999</c:v>
                </c:pt>
                <c:pt idx="1035">
                  <c:v>93.375</c:v>
                </c:pt>
                <c:pt idx="1036">
                  <c:v>93.438000000000002</c:v>
                </c:pt>
                <c:pt idx="1037">
                  <c:v>93.525000000000006</c:v>
                </c:pt>
                <c:pt idx="1038">
                  <c:v>93.581999999999994</c:v>
                </c:pt>
                <c:pt idx="1039">
                  <c:v>93.671999999999997</c:v>
                </c:pt>
                <c:pt idx="1040">
                  <c:v>93.734999999999999</c:v>
                </c:pt>
                <c:pt idx="1041">
                  <c:v>93.843000000000004</c:v>
                </c:pt>
                <c:pt idx="1042">
                  <c:v>93.906999999999996</c:v>
                </c:pt>
                <c:pt idx="1043">
                  <c:v>93.938999999999993</c:v>
                </c:pt>
                <c:pt idx="1044">
                  <c:v>94.043999999999997</c:v>
                </c:pt>
                <c:pt idx="1045">
                  <c:v>94.106999999999999</c:v>
                </c:pt>
                <c:pt idx="1046">
                  <c:v>94.141999999999996</c:v>
                </c:pt>
                <c:pt idx="1047">
                  <c:v>94.203999999999994</c:v>
                </c:pt>
                <c:pt idx="1048">
                  <c:v>94.245999999999995</c:v>
                </c:pt>
                <c:pt idx="1049">
                  <c:v>94.308999999999997</c:v>
                </c:pt>
                <c:pt idx="1050">
                  <c:v>94.340999999999994</c:v>
                </c:pt>
                <c:pt idx="1051">
                  <c:v>94.405000000000001</c:v>
                </c:pt>
                <c:pt idx="1052">
                  <c:v>94.447000000000003</c:v>
                </c:pt>
                <c:pt idx="1053">
                  <c:v>94.49</c:v>
                </c:pt>
                <c:pt idx="1054">
                  <c:v>94.546999999999997</c:v>
                </c:pt>
                <c:pt idx="1055">
                  <c:v>94.608999999999995</c:v>
                </c:pt>
                <c:pt idx="1056">
                  <c:v>94.641000000000005</c:v>
                </c:pt>
                <c:pt idx="1057">
                  <c:v>94.704999999999998</c:v>
                </c:pt>
                <c:pt idx="1058">
                  <c:v>94.736999999999995</c:v>
                </c:pt>
                <c:pt idx="1059">
                  <c:v>94.808999999999997</c:v>
                </c:pt>
                <c:pt idx="1060">
                  <c:v>94.908000000000001</c:v>
                </c:pt>
                <c:pt idx="1061">
                  <c:v>94.951999999999998</c:v>
                </c:pt>
                <c:pt idx="1062">
                  <c:v>95.039000000000001</c:v>
                </c:pt>
                <c:pt idx="1063">
                  <c:v>95.114000000000004</c:v>
                </c:pt>
                <c:pt idx="1064">
                  <c:v>95.144999999999996</c:v>
                </c:pt>
                <c:pt idx="1065">
                  <c:v>95.241</c:v>
                </c:pt>
                <c:pt idx="1066">
                  <c:v>95.305999999999997</c:v>
                </c:pt>
                <c:pt idx="1067">
                  <c:v>95.412000000000006</c:v>
                </c:pt>
                <c:pt idx="1068">
                  <c:v>95.441000000000003</c:v>
                </c:pt>
                <c:pt idx="1069">
                  <c:v>95.506</c:v>
                </c:pt>
                <c:pt idx="1070">
                  <c:v>95.611999999999995</c:v>
                </c:pt>
                <c:pt idx="1071">
                  <c:v>95.653000000000006</c:v>
                </c:pt>
                <c:pt idx="1072">
                  <c:v>95.772000000000006</c:v>
                </c:pt>
                <c:pt idx="1073">
                  <c:v>95.813999999999993</c:v>
                </c:pt>
                <c:pt idx="1074">
                  <c:v>95.912000000000006</c:v>
                </c:pt>
                <c:pt idx="1075">
                  <c:v>95.974000000000004</c:v>
                </c:pt>
                <c:pt idx="1076">
                  <c:v>96.006</c:v>
                </c:pt>
                <c:pt idx="1077">
                  <c:v>96.129000000000005</c:v>
                </c:pt>
                <c:pt idx="1078">
                  <c:v>96.506</c:v>
                </c:pt>
                <c:pt idx="1079">
                  <c:v>96.537999999999997</c:v>
                </c:pt>
                <c:pt idx="1080">
                  <c:v>96.58</c:v>
                </c:pt>
                <c:pt idx="1081">
                  <c:v>96.677000000000007</c:v>
                </c:pt>
                <c:pt idx="1082">
                  <c:v>96.742000000000004</c:v>
                </c:pt>
                <c:pt idx="1083">
                  <c:v>96.817999999999998</c:v>
                </c:pt>
                <c:pt idx="1084">
                  <c:v>96.91</c:v>
                </c:pt>
                <c:pt idx="1085">
                  <c:v>96.936999999999998</c:v>
                </c:pt>
                <c:pt idx="1086">
                  <c:v>97.043999999999997</c:v>
                </c:pt>
                <c:pt idx="1087">
                  <c:v>97.108000000000004</c:v>
                </c:pt>
                <c:pt idx="1088">
                  <c:v>97.14</c:v>
                </c:pt>
                <c:pt idx="1089">
                  <c:v>97.248000000000005</c:v>
                </c:pt>
                <c:pt idx="1090">
                  <c:v>97.290999999999997</c:v>
                </c:pt>
                <c:pt idx="1091">
                  <c:v>97.408000000000001</c:v>
                </c:pt>
                <c:pt idx="1092">
                  <c:v>97.44</c:v>
                </c:pt>
                <c:pt idx="1093">
                  <c:v>97.516999999999996</c:v>
                </c:pt>
                <c:pt idx="1094">
                  <c:v>97.585999999999999</c:v>
                </c:pt>
                <c:pt idx="1095">
                  <c:v>97.644999999999996</c:v>
                </c:pt>
                <c:pt idx="1096">
                  <c:v>97.745999999999995</c:v>
                </c:pt>
                <c:pt idx="1097">
                  <c:v>97.811000000000007</c:v>
                </c:pt>
                <c:pt idx="1098">
                  <c:v>97.843000000000004</c:v>
                </c:pt>
                <c:pt idx="1099">
                  <c:v>97.94</c:v>
                </c:pt>
                <c:pt idx="1100">
                  <c:v>97.984999999999999</c:v>
                </c:pt>
                <c:pt idx="1101">
                  <c:v>98.04</c:v>
                </c:pt>
                <c:pt idx="1102">
                  <c:v>98.144000000000005</c:v>
                </c:pt>
                <c:pt idx="1103">
                  <c:v>98.210999999999999</c:v>
                </c:pt>
                <c:pt idx="1104">
                  <c:v>98.242999999999995</c:v>
                </c:pt>
                <c:pt idx="1105">
                  <c:v>98.347999999999999</c:v>
                </c:pt>
                <c:pt idx="1106">
                  <c:v>98.388000000000005</c:v>
                </c:pt>
                <c:pt idx="1107">
                  <c:v>98.510999999999996</c:v>
                </c:pt>
                <c:pt idx="1108">
                  <c:v>98.558999999999997</c:v>
                </c:pt>
                <c:pt idx="1109">
                  <c:v>98.613</c:v>
                </c:pt>
                <c:pt idx="1110">
                  <c:v>98.710999999999999</c:v>
                </c:pt>
                <c:pt idx="1111">
                  <c:v>98.751000000000005</c:v>
                </c:pt>
                <c:pt idx="1112">
                  <c:v>98.814999999999998</c:v>
                </c:pt>
                <c:pt idx="1113">
                  <c:v>98.917000000000002</c:v>
                </c:pt>
                <c:pt idx="1114">
                  <c:v>98.948999999999998</c:v>
                </c:pt>
                <c:pt idx="1115">
                  <c:v>99.046999999999997</c:v>
                </c:pt>
                <c:pt idx="1116">
                  <c:v>99.117000000000004</c:v>
                </c:pt>
                <c:pt idx="1117">
                  <c:v>99.185000000000002</c:v>
                </c:pt>
                <c:pt idx="1118">
                  <c:v>99.245999999999995</c:v>
                </c:pt>
                <c:pt idx="1119">
                  <c:v>99.31</c:v>
                </c:pt>
                <c:pt idx="1120">
                  <c:v>99.341999999999999</c:v>
                </c:pt>
                <c:pt idx="1121">
                  <c:v>99.447999999999993</c:v>
                </c:pt>
                <c:pt idx="1122">
                  <c:v>99.497</c:v>
                </c:pt>
                <c:pt idx="1123">
                  <c:v>99.546000000000006</c:v>
                </c:pt>
                <c:pt idx="1124">
                  <c:v>99.643000000000001</c:v>
                </c:pt>
                <c:pt idx="1125">
                  <c:v>99.716999999999999</c:v>
                </c:pt>
                <c:pt idx="1126">
                  <c:v>99.748999999999995</c:v>
                </c:pt>
                <c:pt idx="1127">
                  <c:v>99.847999999999999</c:v>
                </c:pt>
                <c:pt idx="1128">
                  <c:v>99.915000000000006</c:v>
                </c:pt>
                <c:pt idx="1129">
                  <c:v>99.977000000000004</c:v>
                </c:pt>
                <c:pt idx="1130">
                  <c:v>100.074</c:v>
                </c:pt>
                <c:pt idx="1131">
                  <c:v>100.11499999999999</c:v>
                </c:pt>
                <c:pt idx="1132">
                  <c:v>100.279</c:v>
                </c:pt>
                <c:pt idx="1133">
                  <c:v>100.349</c:v>
                </c:pt>
                <c:pt idx="1134">
                  <c:v>100.413</c:v>
                </c:pt>
                <c:pt idx="1135">
                  <c:v>100.479</c:v>
                </c:pt>
                <c:pt idx="1136">
                  <c:v>100.512</c:v>
                </c:pt>
                <c:pt idx="1137">
                  <c:v>100.649</c:v>
                </c:pt>
                <c:pt idx="1138">
                  <c:v>100.715</c:v>
                </c:pt>
                <c:pt idx="1139">
                  <c:v>100.812</c:v>
                </c:pt>
                <c:pt idx="1140">
                  <c:v>100.886</c:v>
                </c:pt>
                <c:pt idx="1141">
                  <c:v>100.91800000000001</c:v>
                </c:pt>
                <c:pt idx="1142">
                  <c:v>101.01600000000001</c:v>
                </c:pt>
                <c:pt idx="1143">
                  <c:v>101.083</c:v>
                </c:pt>
                <c:pt idx="1144">
                  <c:v>101.11499999999999</c:v>
                </c:pt>
                <c:pt idx="1145">
                  <c:v>101.211</c:v>
                </c:pt>
                <c:pt idx="1146">
                  <c:v>101.285</c:v>
                </c:pt>
                <c:pt idx="1147">
                  <c:v>101.31699999999999</c:v>
                </c:pt>
                <c:pt idx="1148">
                  <c:v>101.462</c:v>
                </c:pt>
                <c:pt idx="1149">
                  <c:v>101.52800000000001</c:v>
                </c:pt>
                <c:pt idx="1150">
                  <c:v>101.64700000000001</c:v>
                </c:pt>
                <c:pt idx="1151">
                  <c:v>101.679</c:v>
                </c:pt>
                <c:pt idx="1152">
                  <c:v>101.745</c:v>
                </c:pt>
                <c:pt idx="1153">
                  <c:v>101.81399999999999</c:v>
                </c:pt>
                <c:pt idx="1154">
                  <c:v>101.879</c:v>
                </c:pt>
                <c:pt idx="1155">
                  <c:v>101.953</c:v>
                </c:pt>
                <c:pt idx="1156">
                  <c:v>102.017</c:v>
                </c:pt>
                <c:pt idx="1157">
                  <c:v>102.116</c:v>
                </c:pt>
                <c:pt idx="1158">
                  <c:v>102.182</c:v>
                </c:pt>
                <c:pt idx="1159">
                  <c:v>102.279</c:v>
                </c:pt>
                <c:pt idx="1160">
                  <c:v>102.322</c:v>
                </c:pt>
                <c:pt idx="1161">
                  <c:v>102.41800000000001</c:v>
                </c:pt>
                <c:pt idx="1162">
                  <c:v>102.482</c:v>
                </c:pt>
                <c:pt idx="1163">
                  <c:v>102.547</c:v>
                </c:pt>
                <c:pt idx="1164">
                  <c:v>102.58</c:v>
                </c:pt>
                <c:pt idx="1165">
                  <c:v>102.68600000000001</c:v>
                </c:pt>
                <c:pt idx="1166">
                  <c:v>102.718</c:v>
                </c:pt>
                <c:pt idx="1167">
                  <c:v>102.783</c:v>
                </c:pt>
                <c:pt idx="1168">
                  <c:v>102.91200000000001</c:v>
                </c:pt>
                <c:pt idx="1169">
                  <c:v>102.935</c:v>
                </c:pt>
                <c:pt idx="1170">
                  <c:v>102.988</c:v>
                </c:pt>
                <c:pt idx="1171">
                  <c:v>103.08499999999999</c:v>
                </c:pt>
                <c:pt idx="1172">
                  <c:v>103.149</c:v>
                </c:pt>
                <c:pt idx="1173">
                  <c:v>103.18</c:v>
                </c:pt>
                <c:pt idx="1174">
                  <c:v>103.28700000000001</c:v>
                </c:pt>
                <c:pt idx="1175">
                  <c:v>103.336</c:v>
                </c:pt>
                <c:pt idx="1176">
                  <c:v>103.379</c:v>
                </c:pt>
                <c:pt idx="1177">
                  <c:v>103.458</c:v>
                </c:pt>
                <c:pt idx="1178">
                  <c:v>103.548</c:v>
                </c:pt>
                <c:pt idx="1179">
                  <c:v>103.58</c:v>
                </c:pt>
                <c:pt idx="1180">
                  <c:v>103.654</c:v>
                </c:pt>
                <c:pt idx="1181">
                  <c:v>103.783</c:v>
                </c:pt>
                <c:pt idx="1182">
                  <c:v>103.846</c:v>
                </c:pt>
                <c:pt idx="1183">
                  <c:v>103.92100000000001</c:v>
                </c:pt>
                <c:pt idx="1184">
                  <c:v>103.95399999999999</c:v>
                </c:pt>
                <c:pt idx="1185">
                  <c:v>104.017</c:v>
                </c:pt>
                <c:pt idx="1186">
                  <c:v>104.128</c:v>
                </c:pt>
                <c:pt idx="1187">
                  <c:v>104.18600000000001</c:v>
                </c:pt>
                <c:pt idx="1188">
                  <c:v>104.223</c:v>
                </c:pt>
                <c:pt idx="1189">
                  <c:v>104.349</c:v>
                </c:pt>
                <c:pt idx="1190">
                  <c:v>104.381</c:v>
                </c:pt>
                <c:pt idx="1191">
                  <c:v>104.413</c:v>
                </c:pt>
                <c:pt idx="1192">
                  <c:v>104.49</c:v>
                </c:pt>
                <c:pt idx="1193">
                  <c:v>104.58499999999999</c:v>
                </c:pt>
                <c:pt idx="1194">
                  <c:v>104.621</c:v>
                </c:pt>
                <c:pt idx="1195">
                  <c:v>104.69</c:v>
                </c:pt>
                <c:pt idx="1196">
                  <c:v>104.786</c:v>
                </c:pt>
                <c:pt idx="1197">
                  <c:v>104.81699999999999</c:v>
                </c:pt>
                <c:pt idx="1198">
                  <c:v>104.88200000000001</c:v>
                </c:pt>
                <c:pt idx="1199">
                  <c:v>104.917</c:v>
                </c:pt>
                <c:pt idx="1200">
                  <c:v>105.021</c:v>
                </c:pt>
                <c:pt idx="1201">
                  <c:v>105.089</c:v>
                </c:pt>
                <c:pt idx="1202">
                  <c:v>105.11799999999999</c:v>
                </c:pt>
                <c:pt idx="1203">
                  <c:v>105.22199999999999</c:v>
                </c:pt>
                <c:pt idx="1204">
                  <c:v>105.288</c:v>
                </c:pt>
                <c:pt idx="1205">
                  <c:v>105.318</c:v>
                </c:pt>
                <c:pt idx="1206">
                  <c:v>105.383</c:v>
                </c:pt>
                <c:pt idx="1207">
                  <c:v>105.49</c:v>
                </c:pt>
                <c:pt idx="1208">
                  <c:v>105.52200000000001</c:v>
                </c:pt>
                <c:pt idx="1209">
                  <c:v>105.598</c:v>
                </c:pt>
                <c:pt idx="1210">
                  <c:v>105.682</c:v>
                </c:pt>
                <c:pt idx="1211">
                  <c:v>105.714</c:v>
                </c:pt>
                <c:pt idx="1212">
                  <c:v>105.789</c:v>
                </c:pt>
                <c:pt idx="1213">
                  <c:v>105.82299999999999</c:v>
                </c:pt>
                <c:pt idx="1214">
                  <c:v>105.917</c:v>
                </c:pt>
                <c:pt idx="1215">
                  <c:v>105.982</c:v>
                </c:pt>
                <c:pt idx="1216">
                  <c:v>106.056</c:v>
                </c:pt>
                <c:pt idx="1217">
                  <c:v>106.119</c:v>
                </c:pt>
                <c:pt idx="1218">
                  <c:v>106.185</c:v>
                </c:pt>
                <c:pt idx="1219">
                  <c:v>106.217</c:v>
                </c:pt>
                <c:pt idx="1220">
                  <c:v>106.292</c:v>
                </c:pt>
                <c:pt idx="1221">
                  <c:v>106.38800000000001</c:v>
                </c:pt>
                <c:pt idx="1222">
                  <c:v>106.42</c:v>
                </c:pt>
                <c:pt idx="1223">
                  <c:v>106.501</c:v>
                </c:pt>
                <c:pt idx="1224">
                  <c:v>106.523</c:v>
                </c:pt>
                <c:pt idx="1225">
                  <c:v>106.619</c:v>
                </c:pt>
                <c:pt idx="1226">
                  <c:v>106.68300000000001</c:v>
                </c:pt>
                <c:pt idx="1227">
                  <c:v>106.758</c:v>
                </c:pt>
                <c:pt idx="1228">
                  <c:v>106.822</c:v>
                </c:pt>
                <c:pt idx="1229">
                  <c:v>106.886</c:v>
                </c:pt>
                <c:pt idx="1230">
                  <c:v>106.92</c:v>
                </c:pt>
                <c:pt idx="1231">
                  <c:v>106.983</c:v>
                </c:pt>
                <c:pt idx="1232">
                  <c:v>107.089</c:v>
                </c:pt>
                <c:pt idx="1233">
                  <c:v>107.12</c:v>
                </c:pt>
                <c:pt idx="1234">
                  <c:v>107.187</c:v>
                </c:pt>
                <c:pt idx="1235">
                  <c:v>107.251</c:v>
                </c:pt>
                <c:pt idx="1236">
                  <c:v>107.488</c:v>
                </c:pt>
                <c:pt idx="1237">
                  <c:v>107.926</c:v>
                </c:pt>
                <c:pt idx="1238">
                  <c:v>108.00700000000001</c:v>
                </c:pt>
                <c:pt idx="1239">
                  <c:v>108.089</c:v>
                </c:pt>
                <c:pt idx="1240">
                  <c:v>108.166</c:v>
                </c:pt>
                <c:pt idx="1241">
                  <c:v>108.202</c:v>
                </c:pt>
                <c:pt idx="1242">
                  <c:v>108.759</c:v>
                </c:pt>
                <c:pt idx="1243">
                  <c:v>108.792</c:v>
                </c:pt>
                <c:pt idx="1244">
                  <c:v>108.855</c:v>
                </c:pt>
                <c:pt idx="1245">
                  <c:v>108.938</c:v>
                </c:pt>
                <c:pt idx="1246">
                  <c:v>109</c:v>
                </c:pt>
                <c:pt idx="1247">
                  <c:v>109.099</c:v>
                </c:pt>
                <c:pt idx="1248">
                  <c:v>109.163</c:v>
                </c:pt>
                <c:pt idx="1249">
                  <c:v>109.193</c:v>
                </c:pt>
                <c:pt idx="1250">
                  <c:v>109.289</c:v>
                </c:pt>
                <c:pt idx="1251">
                  <c:v>109.354</c:v>
                </c:pt>
                <c:pt idx="1252">
                  <c:v>109.392</c:v>
                </c:pt>
                <c:pt idx="1253">
                  <c:v>109.49</c:v>
                </c:pt>
                <c:pt idx="1254">
                  <c:v>109.556</c:v>
                </c:pt>
                <c:pt idx="1255">
                  <c:v>109.589</c:v>
                </c:pt>
                <c:pt idx="1256">
                  <c:v>109.726</c:v>
                </c:pt>
                <c:pt idx="1257">
                  <c:v>109.759</c:v>
                </c:pt>
                <c:pt idx="1258">
                  <c:v>109.895</c:v>
                </c:pt>
                <c:pt idx="1259">
                  <c:v>109.959</c:v>
                </c:pt>
                <c:pt idx="1260">
                  <c:v>110.057</c:v>
                </c:pt>
                <c:pt idx="1261">
                  <c:v>110.08799999999999</c:v>
                </c:pt>
                <c:pt idx="1262">
                  <c:v>110.19199999999999</c:v>
                </c:pt>
                <c:pt idx="1263">
                  <c:v>110.26</c:v>
                </c:pt>
                <c:pt idx="1264">
                  <c:v>110.30500000000001</c:v>
                </c:pt>
                <c:pt idx="1265">
                  <c:v>110.357</c:v>
                </c:pt>
                <c:pt idx="1266">
                  <c:v>110.453</c:v>
                </c:pt>
                <c:pt idx="1267">
                  <c:v>110.498</c:v>
                </c:pt>
                <c:pt idx="1268">
                  <c:v>110.56</c:v>
                </c:pt>
                <c:pt idx="1269">
                  <c:v>110.658</c:v>
                </c:pt>
                <c:pt idx="1270">
                  <c:v>110.727</c:v>
                </c:pt>
                <c:pt idx="1271">
                  <c:v>110.755</c:v>
                </c:pt>
                <c:pt idx="1272">
                  <c:v>110.86199999999999</c:v>
                </c:pt>
                <c:pt idx="1273">
                  <c:v>110.92700000000001</c:v>
                </c:pt>
                <c:pt idx="1274">
                  <c:v>110.943</c:v>
                </c:pt>
                <c:pt idx="1275">
                  <c:v>111.05800000000001</c:v>
                </c:pt>
                <c:pt idx="1276">
                  <c:v>111.122</c:v>
                </c:pt>
                <c:pt idx="1277">
                  <c:v>111.157</c:v>
                </c:pt>
                <c:pt idx="1278">
                  <c:v>111.286</c:v>
                </c:pt>
                <c:pt idx="1279">
                  <c:v>111.354</c:v>
                </c:pt>
                <c:pt idx="1280">
                  <c:v>111.42100000000001</c:v>
                </c:pt>
                <c:pt idx="1281">
                  <c:v>111.453</c:v>
                </c:pt>
                <c:pt idx="1282">
                  <c:v>111.526</c:v>
                </c:pt>
                <c:pt idx="1283">
                  <c:v>111.59</c:v>
                </c:pt>
                <c:pt idx="1284">
                  <c:v>111.654</c:v>
                </c:pt>
                <c:pt idx="1285">
                  <c:v>111.72499999999999</c:v>
                </c:pt>
                <c:pt idx="1286">
                  <c:v>111.758</c:v>
                </c:pt>
                <c:pt idx="1287">
                  <c:v>111.79</c:v>
                </c:pt>
                <c:pt idx="1288">
                  <c:v>111.854</c:v>
                </c:pt>
                <c:pt idx="1289">
                  <c:v>111.89700000000001</c:v>
                </c:pt>
                <c:pt idx="1290">
                  <c:v>112.021</c:v>
                </c:pt>
                <c:pt idx="1291">
                  <c:v>112.029</c:v>
                </c:pt>
                <c:pt idx="1292">
                  <c:v>112.093</c:v>
                </c:pt>
                <c:pt idx="1293">
                  <c:v>112.18899999999999</c:v>
                </c:pt>
                <c:pt idx="1294">
                  <c:v>112.229</c:v>
                </c:pt>
                <c:pt idx="1295">
                  <c:v>112.29300000000001</c:v>
                </c:pt>
                <c:pt idx="1296">
                  <c:v>112.39100000000001</c:v>
                </c:pt>
                <c:pt idx="1297">
                  <c:v>112.46299999999999</c:v>
                </c:pt>
                <c:pt idx="1298">
                  <c:v>112.495</c:v>
                </c:pt>
                <c:pt idx="1299">
                  <c:v>112.562</c:v>
                </c:pt>
                <c:pt idx="1300">
                  <c:v>112.654</c:v>
                </c:pt>
                <c:pt idx="1301">
                  <c:v>112.696</c:v>
                </c:pt>
                <c:pt idx="1302">
                  <c:v>112.762</c:v>
                </c:pt>
                <c:pt idx="1303">
                  <c:v>112.858</c:v>
                </c:pt>
                <c:pt idx="1304">
                  <c:v>112.89</c:v>
                </c:pt>
                <c:pt idx="1305">
                  <c:v>112.965</c:v>
                </c:pt>
                <c:pt idx="1306">
                  <c:v>113.06100000000001</c:v>
                </c:pt>
                <c:pt idx="1307">
                  <c:v>113.093</c:v>
                </c:pt>
                <c:pt idx="1308">
                  <c:v>113.16500000000001</c:v>
                </c:pt>
                <c:pt idx="1309">
                  <c:v>113.259</c:v>
                </c:pt>
                <c:pt idx="1310">
                  <c:v>113.35899999999999</c:v>
                </c:pt>
                <c:pt idx="1311">
                  <c:v>113.437</c:v>
                </c:pt>
                <c:pt idx="1312">
                  <c:v>113.505</c:v>
                </c:pt>
                <c:pt idx="1313">
                  <c:v>113.578</c:v>
                </c:pt>
                <c:pt idx="1314">
                  <c:v>113.63</c:v>
                </c:pt>
                <c:pt idx="1315">
                  <c:v>113.696</c:v>
                </c:pt>
                <c:pt idx="1316">
                  <c:v>113.76</c:v>
                </c:pt>
                <c:pt idx="1317">
                  <c:v>113.791</c:v>
                </c:pt>
                <c:pt idx="1318">
                  <c:v>113.896</c:v>
                </c:pt>
                <c:pt idx="1319">
                  <c:v>113.976</c:v>
                </c:pt>
                <c:pt idx="1320">
                  <c:v>114.011</c:v>
                </c:pt>
                <c:pt idx="1321">
                  <c:v>114.06399999999999</c:v>
                </c:pt>
                <c:pt idx="1322">
                  <c:v>114.096</c:v>
                </c:pt>
                <c:pt idx="1323">
                  <c:v>114.161</c:v>
                </c:pt>
                <c:pt idx="1324">
                  <c:v>114.193</c:v>
                </c:pt>
                <c:pt idx="1325">
                  <c:v>114.25700000000001</c:v>
                </c:pt>
                <c:pt idx="1326">
                  <c:v>114.363</c:v>
                </c:pt>
                <c:pt idx="1327">
                  <c:v>114.39700000000001</c:v>
                </c:pt>
                <c:pt idx="1328">
                  <c:v>114.46</c:v>
                </c:pt>
                <c:pt idx="1329">
                  <c:v>114.566</c:v>
                </c:pt>
                <c:pt idx="1330">
                  <c:v>114.598</c:v>
                </c:pt>
                <c:pt idx="1331">
                  <c:v>114.645</c:v>
                </c:pt>
                <c:pt idx="1332">
                  <c:v>114.732</c:v>
                </c:pt>
                <c:pt idx="1333">
                  <c:v>114.828</c:v>
                </c:pt>
                <c:pt idx="1334">
                  <c:v>114.85899999999999</c:v>
                </c:pt>
                <c:pt idx="1335">
                  <c:v>114.93</c:v>
                </c:pt>
                <c:pt idx="1336">
                  <c:v>114.962</c:v>
                </c:pt>
                <c:pt idx="1337">
                  <c:v>115.02800000000001</c:v>
                </c:pt>
                <c:pt idx="1338">
                  <c:v>115.06</c:v>
                </c:pt>
                <c:pt idx="1339">
                  <c:v>115.126</c:v>
                </c:pt>
                <c:pt idx="1340">
                  <c:v>115.167</c:v>
                </c:pt>
                <c:pt idx="1341">
                  <c:v>115.264</c:v>
                </c:pt>
                <c:pt idx="1342">
                  <c:v>115.295</c:v>
                </c:pt>
                <c:pt idx="1343">
                  <c:v>115.327</c:v>
                </c:pt>
                <c:pt idx="1344">
                  <c:v>115.373</c:v>
                </c:pt>
                <c:pt idx="1345">
                  <c:v>115.459</c:v>
                </c:pt>
                <c:pt idx="1346">
                  <c:v>115.533</c:v>
                </c:pt>
                <c:pt idx="1347">
                  <c:v>115.56399999999999</c:v>
                </c:pt>
                <c:pt idx="1348">
                  <c:v>115.628</c:v>
                </c:pt>
                <c:pt idx="1349">
                  <c:v>115.729</c:v>
                </c:pt>
                <c:pt idx="1350">
                  <c:v>115.761</c:v>
                </c:pt>
                <c:pt idx="1351">
                  <c:v>115.843</c:v>
                </c:pt>
                <c:pt idx="1352">
                  <c:v>115.863</c:v>
                </c:pt>
                <c:pt idx="1353">
                  <c:v>115.959</c:v>
                </c:pt>
                <c:pt idx="1354">
                  <c:v>116.033</c:v>
                </c:pt>
                <c:pt idx="1355">
                  <c:v>116.066</c:v>
                </c:pt>
                <c:pt idx="1356">
                  <c:v>116.163</c:v>
                </c:pt>
                <c:pt idx="1357">
                  <c:v>116.227</c:v>
                </c:pt>
                <c:pt idx="1358">
                  <c:v>116.259</c:v>
                </c:pt>
                <c:pt idx="1359">
                  <c:v>116.339</c:v>
                </c:pt>
                <c:pt idx="1360">
                  <c:v>116.42700000000001</c:v>
                </c:pt>
                <c:pt idx="1361">
                  <c:v>116.468</c:v>
                </c:pt>
                <c:pt idx="1362">
                  <c:v>116.501</c:v>
                </c:pt>
                <c:pt idx="1363">
                  <c:v>116.565</c:v>
                </c:pt>
                <c:pt idx="1364">
                  <c:v>116.66200000000001</c:v>
                </c:pt>
                <c:pt idx="1365">
                  <c:v>116.694</c:v>
                </c:pt>
                <c:pt idx="1366">
                  <c:v>116.777</c:v>
                </c:pt>
                <c:pt idx="1367">
                  <c:v>116.836</c:v>
                </c:pt>
                <c:pt idx="1368">
                  <c:v>116.902</c:v>
                </c:pt>
                <c:pt idx="1369">
                  <c:v>116.96899999999999</c:v>
                </c:pt>
                <c:pt idx="1370">
                  <c:v>117.014</c:v>
                </c:pt>
                <c:pt idx="1371">
                  <c:v>117.125</c:v>
                </c:pt>
                <c:pt idx="1372">
                  <c:v>117.169</c:v>
                </c:pt>
                <c:pt idx="1373">
                  <c:v>117.205</c:v>
                </c:pt>
                <c:pt idx="1374">
                  <c:v>117.248</c:v>
                </c:pt>
                <c:pt idx="1375">
                  <c:v>117.333</c:v>
                </c:pt>
                <c:pt idx="1376">
                  <c:v>117.428</c:v>
                </c:pt>
                <c:pt idx="1377">
                  <c:v>117.46899999999999</c:v>
                </c:pt>
                <c:pt idx="1378">
                  <c:v>117.533</c:v>
                </c:pt>
                <c:pt idx="1379">
                  <c:v>117.59699999999999</c:v>
                </c:pt>
                <c:pt idx="1380">
                  <c:v>117.705</c:v>
                </c:pt>
                <c:pt idx="1381">
                  <c:v>117.727</c:v>
                </c:pt>
                <c:pt idx="1382">
                  <c:v>117.834</c:v>
                </c:pt>
                <c:pt idx="1383">
                  <c:v>117.866</c:v>
                </c:pt>
                <c:pt idx="1384">
                  <c:v>117.994</c:v>
                </c:pt>
                <c:pt idx="1385">
                  <c:v>118.105</c:v>
                </c:pt>
                <c:pt idx="1386">
                  <c:v>118.178</c:v>
                </c:pt>
                <c:pt idx="1387">
                  <c:v>118.264</c:v>
                </c:pt>
                <c:pt idx="1388">
                  <c:v>118.295</c:v>
                </c:pt>
                <c:pt idx="1389">
                  <c:v>118.402</c:v>
                </c:pt>
                <c:pt idx="1390">
                  <c:v>118.467</c:v>
                </c:pt>
                <c:pt idx="1391">
                  <c:v>118.565</c:v>
                </c:pt>
                <c:pt idx="1392">
                  <c:v>118.598</c:v>
                </c:pt>
                <c:pt idx="1393">
                  <c:v>118.70699999999999</c:v>
                </c:pt>
                <c:pt idx="1394">
                  <c:v>118.761</c:v>
                </c:pt>
                <c:pt idx="1395">
                  <c:v>118.869</c:v>
                </c:pt>
                <c:pt idx="1396">
                  <c:v>118.901</c:v>
                </c:pt>
                <c:pt idx="1397">
                  <c:v>119.005</c:v>
                </c:pt>
                <c:pt idx="1398">
                  <c:v>119.1</c:v>
                </c:pt>
                <c:pt idx="1399">
                  <c:v>119.16500000000001</c:v>
                </c:pt>
                <c:pt idx="1400">
                  <c:v>119.23</c:v>
                </c:pt>
                <c:pt idx="1401">
                  <c:v>119.303</c:v>
                </c:pt>
                <c:pt idx="1402">
                  <c:v>119.35</c:v>
                </c:pt>
                <c:pt idx="1403">
                  <c:v>119.46899999999999</c:v>
                </c:pt>
                <c:pt idx="1404">
                  <c:v>119.503</c:v>
                </c:pt>
                <c:pt idx="1405">
                  <c:v>119.631</c:v>
                </c:pt>
                <c:pt idx="1406">
                  <c:v>119.663</c:v>
                </c:pt>
                <c:pt idx="1407">
                  <c:v>119.72799999999999</c:v>
                </c:pt>
                <c:pt idx="1408">
                  <c:v>119.803</c:v>
                </c:pt>
                <c:pt idx="1409">
                  <c:v>119.871</c:v>
                </c:pt>
                <c:pt idx="1410">
                  <c:v>119.967</c:v>
                </c:pt>
                <c:pt idx="1411">
                  <c:v>120.032</c:v>
                </c:pt>
                <c:pt idx="1412">
                  <c:v>120.11199999999999</c:v>
                </c:pt>
                <c:pt idx="1413">
                  <c:v>120.16800000000001</c:v>
                </c:pt>
                <c:pt idx="1414">
                  <c:v>120.268</c:v>
                </c:pt>
                <c:pt idx="1415">
                  <c:v>120.336</c:v>
                </c:pt>
                <c:pt idx="1416">
                  <c:v>120.437</c:v>
                </c:pt>
                <c:pt idx="1417">
                  <c:v>120.47</c:v>
                </c:pt>
                <c:pt idx="1418">
                  <c:v>120.572</c:v>
                </c:pt>
                <c:pt idx="1419">
                  <c:v>120.63</c:v>
                </c:pt>
                <c:pt idx="1420">
                  <c:v>120.663</c:v>
                </c:pt>
                <c:pt idx="1421">
                  <c:v>120.773</c:v>
                </c:pt>
                <c:pt idx="1422">
                  <c:v>120.83499999999999</c:v>
                </c:pt>
                <c:pt idx="1423">
                  <c:v>120.932</c:v>
                </c:pt>
                <c:pt idx="1424">
                  <c:v>120.96599999999999</c:v>
                </c:pt>
                <c:pt idx="1425">
                  <c:v>121.066</c:v>
                </c:pt>
                <c:pt idx="1426">
                  <c:v>121.13</c:v>
                </c:pt>
                <c:pt idx="1427">
                  <c:v>121.23399999999999</c:v>
                </c:pt>
                <c:pt idx="1428">
                  <c:v>121.26600000000001</c:v>
                </c:pt>
                <c:pt idx="1429">
                  <c:v>121.33</c:v>
                </c:pt>
                <c:pt idx="1430">
                  <c:v>121.437</c:v>
                </c:pt>
                <c:pt idx="1431">
                  <c:v>121.46899999999999</c:v>
                </c:pt>
                <c:pt idx="1432">
                  <c:v>121.565</c:v>
                </c:pt>
                <c:pt idx="1433">
                  <c:v>121.633</c:v>
                </c:pt>
                <c:pt idx="1434">
                  <c:v>121.729</c:v>
                </c:pt>
                <c:pt idx="1435">
                  <c:v>121.773</c:v>
                </c:pt>
                <c:pt idx="1436">
                  <c:v>121.869</c:v>
                </c:pt>
                <c:pt idx="1437">
                  <c:v>121.931</c:v>
                </c:pt>
                <c:pt idx="1438">
                  <c:v>121.995</c:v>
                </c:pt>
                <c:pt idx="1439">
                  <c:v>122.084</c:v>
                </c:pt>
                <c:pt idx="1440">
                  <c:v>122.139</c:v>
                </c:pt>
                <c:pt idx="1441">
                  <c:v>122.218</c:v>
                </c:pt>
                <c:pt idx="1442">
                  <c:v>122.273</c:v>
                </c:pt>
                <c:pt idx="1443">
                  <c:v>122.37</c:v>
                </c:pt>
                <c:pt idx="1444">
                  <c:v>122.434</c:v>
                </c:pt>
                <c:pt idx="1445">
                  <c:v>122.467</c:v>
                </c:pt>
                <c:pt idx="1446">
                  <c:v>122.571</c:v>
                </c:pt>
                <c:pt idx="1447">
                  <c:v>122.634</c:v>
                </c:pt>
                <c:pt idx="1448">
                  <c:v>122.732</c:v>
                </c:pt>
                <c:pt idx="1449">
                  <c:v>122.773</c:v>
                </c:pt>
                <c:pt idx="1450">
                  <c:v>122.87</c:v>
                </c:pt>
                <c:pt idx="1451">
                  <c:v>122.93600000000001</c:v>
                </c:pt>
                <c:pt idx="1452">
                  <c:v>123.039</c:v>
                </c:pt>
                <c:pt idx="1453">
                  <c:v>123.071</c:v>
                </c:pt>
                <c:pt idx="1454">
                  <c:v>123.136</c:v>
                </c:pt>
                <c:pt idx="1455">
                  <c:v>123.232</c:v>
                </c:pt>
                <c:pt idx="1456">
                  <c:v>123.276</c:v>
                </c:pt>
                <c:pt idx="1457">
                  <c:v>123.371</c:v>
                </c:pt>
                <c:pt idx="1458">
                  <c:v>123.447</c:v>
                </c:pt>
                <c:pt idx="1459">
                  <c:v>123.47199999999999</c:v>
                </c:pt>
                <c:pt idx="1460">
                  <c:v>123.572</c:v>
                </c:pt>
                <c:pt idx="1461">
                  <c:v>123.633</c:v>
                </c:pt>
                <c:pt idx="1462">
                  <c:v>123.738</c:v>
                </c:pt>
                <c:pt idx="1463">
                  <c:v>123.804</c:v>
                </c:pt>
                <c:pt idx="1464">
                  <c:v>123.83499999999999</c:v>
                </c:pt>
                <c:pt idx="1465">
                  <c:v>123.935</c:v>
                </c:pt>
                <c:pt idx="1466">
                  <c:v>124</c:v>
                </c:pt>
                <c:pt idx="1467">
                  <c:v>124.087</c:v>
                </c:pt>
                <c:pt idx="1468">
                  <c:v>124.134</c:v>
                </c:pt>
                <c:pt idx="1469">
                  <c:v>124.205</c:v>
                </c:pt>
                <c:pt idx="1470">
                  <c:v>124.31</c:v>
                </c:pt>
                <c:pt idx="1471">
                  <c:v>124.367</c:v>
                </c:pt>
                <c:pt idx="1472">
                  <c:v>124.605</c:v>
                </c:pt>
                <c:pt idx="1473">
                  <c:v>124.80200000000001</c:v>
                </c:pt>
                <c:pt idx="1474">
                  <c:v>126.044</c:v>
                </c:pt>
                <c:pt idx="1475">
                  <c:v>126.13800000000001</c:v>
                </c:pt>
                <c:pt idx="1476">
                  <c:v>126.304</c:v>
                </c:pt>
                <c:pt idx="1477">
                  <c:v>126.378</c:v>
                </c:pt>
                <c:pt idx="1478">
                  <c:v>126.449</c:v>
                </c:pt>
                <c:pt idx="1479">
                  <c:v>126.504</c:v>
                </c:pt>
                <c:pt idx="1480">
                  <c:v>126.605</c:v>
                </c:pt>
                <c:pt idx="1481">
                  <c:v>126.637</c:v>
                </c:pt>
                <c:pt idx="1482">
                  <c:v>126.741</c:v>
                </c:pt>
                <c:pt idx="1483">
                  <c:v>126.81399999999999</c:v>
                </c:pt>
                <c:pt idx="1484">
                  <c:v>126.86799999999999</c:v>
                </c:pt>
                <c:pt idx="1485">
                  <c:v>126.95</c:v>
                </c:pt>
                <c:pt idx="1486">
                  <c:v>127.029</c:v>
                </c:pt>
                <c:pt idx="1487">
                  <c:v>127.10899999999999</c:v>
                </c:pt>
                <c:pt idx="1488">
                  <c:v>127.172</c:v>
                </c:pt>
                <c:pt idx="1489">
                  <c:v>127.27</c:v>
                </c:pt>
                <c:pt idx="1490">
                  <c:v>127.377</c:v>
                </c:pt>
                <c:pt idx="1491">
                  <c:v>127.476</c:v>
                </c:pt>
                <c:pt idx="1492">
                  <c:v>127.574</c:v>
                </c:pt>
                <c:pt idx="1493">
                  <c:v>127.64700000000001</c:v>
                </c:pt>
                <c:pt idx="1494">
                  <c:v>127.696</c:v>
                </c:pt>
                <c:pt idx="1495">
                  <c:v>127.739</c:v>
                </c:pt>
                <c:pt idx="1496">
                  <c:v>127.80500000000001</c:v>
                </c:pt>
                <c:pt idx="1497">
                  <c:v>127.842</c:v>
                </c:pt>
                <c:pt idx="1498">
                  <c:v>127.944</c:v>
                </c:pt>
                <c:pt idx="1499">
                  <c:v>128.05599999999998</c:v>
                </c:pt>
                <c:pt idx="1500">
                  <c:v>128.13200000000001</c:v>
                </c:pt>
                <c:pt idx="1501">
                  <c:v>128.18200000000002</c:v>
                </c:pt>
                <c:pt idx="1502">
                  <c:v>128.245</c:v>
                </c:pt>
                <c:pt idx="1503">
                  <c:v>128.29000000000002</c:v>
                </c:pt>
                <c:pt idx="1504">
                  <c:v>128.40600000000001</c:v>
                </c:pt>
                <c:pt idx="1505">
                  <c:v>128.47300000000001</c:v>
                </c:pt>
                <c:pt idx="1506">
                  <c:v>128.553</c:v>
                </c:pt>
                <c:pt idx="1507">
                  <c:v>128.61599999999999</c:v>
                </c:pt>
                <c:pt idx="1508">
                  <c:v>128.63800000000001</c:v>
                </c:pt>
                <c:pt idx="1509">
                  <c:v>128.68299999999999</c:v>
                </c:pt>
                <c:pt idx="1510">
                  <c:v>128.79399999999998</c:v>
                </c:pt>
                <c:pt idx="1511">
                  <c:v>128.90600000000001</c:v>
                </c:pt>
                <c:pt idx="1512">
                  <c:v>129.011</c:v>
                </c:pt>
                <c:pt idx="1513">
                  <c:v>129.108</c:v>
                </c:pt>
                <c:pt idx="1514">
                  <c:v>129.28100000000001</c:v>
                </c:pt>
                <c:pt idx="1515">
                  <c:v>129.328</c:v>
                </c:pt>
                <c:pt idx="1516">
                  <c:v>129.36099999999999</c:v>
                </c:pt>
                <c:pt idx="1517">
                  <c:v>129.393</c:v>
                </c:pt>
                <c:pt idx="1518">
                  <c:v>129.446</c:v>
                </c:pt>
                <c:pt idx="1519">
                  <c:v>129.50799999999998</c:v>
                </c:pt>
                <c:pt idx="1520">
                  <c:v>129.64600000000002</c:v>
                </c:pt>
                <c:pt idx="1521">
                  <c:v>129.71600000000001</c:v>
                </c:pt>
                <c:pt idx="1522">
                  <c:v>129.74599999999998</c:v>
                </c:pt>
                <c:pt idx="1523">
                  <c:v>129.81</c:v>
                </c:pt>
                <c:pt idx="1524">
                  <c:v>129.84399999999999</c:v>
                </c:pt>
                <c:pt idx="1525">
                  <c:v>129.90699999999998</c:v>
                </c:pt>
                <c:pt idx="1526">
                  <c:v>129.983</c:v>
                </c:pt>
                <c:pt idx="1527">
                  <c:v>130.08100000000002</c:v>
                </c:pt>
                <c:pt idx="1528">
                  <c:v>130.11500000000001</c:v>
                </c:pt>
                <c:pt idx="1529">
                  <c:v>130.21100000000001</c:v>
                </c:pt>
                <c:pt idx="1530">
                  <c:v>130.244</c:v>
                </c:pt>
                <c:pt idx="1531">
                  <c:v>130.30799999999999</c:v>
                </c:pt>
                <c:pt idx="1532">
                  <c:v>130.446</c:v>
                </c:pt>
                <c:pt idx="1533">
                  <c:v>130.512</c:v>
                </c:pt>
                <c:pt idx="1534">
                  <c:v>130.61000000000001</c:v>
                </c:pt>
                <c:pt idx="1535">
                  <c:v>130.672</c:v>
                </c:pt>
                <c:pt idx="1536">
                  <c:v>130.71699999999998</c:v>
                </c:pt>
                <c:pt idx="1537">
                  <c:v>130.81299999999999</c:v>
                </c:pt>
                <c:pt idx="1538">
                  <c:v>130.84800000000001</c:v>
                </c:pt>
                <c:pt idx="1539">
                  <c:v>130.94999999999999</c:v>
                </c:pt>
                <c:pt idx="1540">
                  <c:v>131.011</c:v>
                </c:pt>
                <c:pt idx="1541">
                  <c:v>131.07299999999998</c:v>
                </c:pt>
                <c:pt idx="1542">
                  <c:v>131.148</c:v>
                </c:pt>
                <c:pt idx="1543">
                  <c:v>131.21100000000001</c:v>
                </c:pt>
                <c:pt idx="1544">
                  <c:v>131.27500000000001</c:v>
                </c:pt>
                <c:pt idx="1545">
                  <c:v>131.35</c:v>
                </c:pt>
                <c:pt idx="1546">
                  <c:v>131.41300000000001</c:v>
                </c:pt>
                <c:pt idx="1547">
                  <c:v>131.45499999999998</c:v>
                </c:pt>
                <c:pt idx="1548">
                  <c:v>131.578</c:v>
                </c:pt>
                <c:pt idx="1549">
                  <c:v>131.60899999999998</c:v>
                </c:pt>
                <c:pt idx="1550">
                  <c:v>131.67500000000001</c:v>
                </c:pt>
                <c:pt idx="1551">
                  <c:v>131.78199999999998</c:v>
                </c:pt>
                <c:pt idx="1552">
                  <c:v>131.815</c:v>
                </c:pt>
                <c:pt idx="1553">
                  <c:v>131.86199999999999</c:v>
                </c:pt>
                <c:pt idx="1554">
                  <c:v>131.98099999999999</c:v>
                </c:pt>
                <c:pt idx="1555">
                  <c:v>132.01300000000001</c:v>
                </c:pt>
                <c:pt idx="1556">
                  <c:v>132.077</c:v>
                </c:pt>
                <c:pt idx="1557">
                  <c:v>132.108</c:v>
                </c:pt>
                <c:pt idx="1558">
                  <c:v>132.18200000000002</c:v>
                </c:pt>
                <c:pt idx="1559">
                  <c:v>132.214</c:v>
                </c:pt>
                <c:pt idx="1560">
                  <c:v>132.279</c:v>
                </c:pt>
                <c:pt idx="1561">
                  <c:v>132.38200000000001</c:v>
                </c:pt>
                <c:pt idx="1562">
                  <c:v>132.41500000000002</c:v>
                </c:pt>
                <c:pt idx="1563">
                  <c:v>132.48000000000002</c:v>
                </c:pt>
                <c:pt idx="1564">
                  <c:v>132.57400000000001</c:v>
                </c:pt>
                <c:pt idx="1565">
                  <c:v>132.61599999999999</c:v>
                </c:pt>
                <c:pt idx="1566">
                  <c:v>132.68</c:v>
                </c:pt>
                <c:pt idx="1567">
                  <c:v>132.78300000000002</c:v>
                </c:pt>
                <c:pt idx="1568">
                  <c:v>132.81799999999998</c:v>
                </c:pt>
                <c:pt idx="1569">
                  <c:v>132.88200000000001</c:v>
                </c:pt>
                <c:pt idx="1570">
                  <c:v>132.977</c:v>
                </c:pt>
                <c:pt idx="1571">
                  <c:v>133.01</c:v>
                </c:pt>
                <c:pt idx="1572">
                  <c:v>133.084</c:v>
                </c:pt>
                <c:pt idx="1573">
                  <c:v>133.18099999999998</c:v>
                </c:pt>
                <c:pt idx="1574">
                  <c:v>133.214</c:v>
                </c:pt>
                <c:pt idx="1575">
                  <c:v>133.262</c:v>
                </c:pt>
                <c:pt idx="1576">
                  <c:v>133.381</c:v>
                </c:pt>
                <c:pt idx="1577">
                  <c:v>133.41300000000001</c:v>
                </c:pt>
                <c:pt idx="1578">
                  <c:v>133.477</c:v>
                </c:pt>
                <c:pt idx="1579">
                  <c:v>133.58499999999998</c:v>
                </c:pt>
                <c:pt idx="1580">
                  <c:v>133.61599999999999</c:v>
                </c:pt>
                <c:pt idx="1581">
                  <c:v>133.68299999999999</c:v>
                </c:pt>
                <c:pt idx="1582">
                  <c:v>133.78</c:v>
                </c:pt>
                <c:pt idx="1583">
                  <c:v>133.81399999999999</c:v>
                </c:pt>
                <c:pt idx="1584">
                  <c:v>133.87900000000002</c:v>
                </c:pt>
                <c:pt idx="1585">
                  <c:v>133.98500000000001</c:v>
                </c:pt>
                <c:pt idx="1586">
                  <c:v>134.017</c:v>
                </c:pt>
                <c:pt idx="1587">
                  <c:v>134.08100000000002</c:v>
                </c:pt>
                <c:pt idx="1588">
                  <c:v>134.113</c:v>
                </c:pt>
                <c:pt idx="1589">
                  <c:v>134.214</c:v>
                </c:pt>
                <c:pt idx="1590">
                  <c:v>134.27699999999999</c:v>
                </c:pt>
                <c:pt idx="1591">
                  <c:v>134.351</c:v>
                </c:pt>
                <c:pt idx="1592">
                  <c:v>134.416</c:v>
                </c:pt>
                <c:pt idx="1593">
                  <c:v>134.49299999999999</c:v>
                </c:pt>
                <c:pt idx="1594">
                  <c:v>134.51400000000001</c:v>
                </c:pt>
                <c:pt idx="1595">
                  <c:v>134.61799999999999</c:v>
                </c:pt>
                <c:pt idx="1596">
                  <c:v>134.68899999999999</c:v>
                </c:pt>
                <c:pt idx="1597">
                  <c:v>134.75200000000001</c:v>
                </c:pt>
                <c:pt idx="1598">
                  <c:v>134.78300000000002</c:v>
                </c:pt>
                <c:pt idx="1599">
                  <c:v>134.881</c:v>
                </c:pt>
                <c:pt idx="1600">
                  <c:v>134.94499999999999</c:v>
                </c:pt>
                <c:pt idx="1601">
                  <c:v>135.01900000000001</c:v>
                </c:pt>
                <c:pt idx="1602">
                  <c:v>135.11599999999999</c:v>
                </c:pt>
                <c:pt idx="1603">
                  <c:v>135.179</c:v>
                </c:pt>
                <c:pt idx="1604">
                  <c:v>135.25400000000002</c:v>
                </c:pt>
                <c:pt idx="1605">
                  <c:v>135.31799999999998</c:v>
                </c:pt>
                <c:pt idx="1606">
                  <c:v>135.386</c:v>
                </c:pt>
                <c:pt idx="1607">
                  <c:v>135.42700000000002</c:v>
                </c:pt>
                <c:pt idx="1608">
                  <c:v>135.54599999999999</c:v>
                </c:pt>
                <c:pt idx="1609">
                  <c:v>135.578</c:v>
                </c:pt>
                <c:pt idx="1610">
                  <c:v>135.654</c:v>
                </c:pt>
                <c:pt idx="1611">
                  <c:v>135.68600000000001</c:v>
                </c:pt>
                <c:pt idx="1612">
                  <c:v>135.81399999999999</c:v>
                </c:pt>
                <c:pt idx="1613">
                  <c:v>135.84699999999998</c:v>
                </c:pt>
                <c:pt idx="1614">
                  <c:v>135.95499999999998</c:v>
                </c:pt>
                <c:pt idx="1615">
                  <c:v>136.018</c:v>
                </c:pt>
                <c:pt idx="1616">
                  <c:v>136.05200000000002</c:v>
                </c:pt>
                <c:pt idx="1617">
                  <c:v>136.11799999999999</c:v>
                </c:pt>
                <c:pt idx="1618">
                  <c:v>136.22</c:v>
                </c:pt>
                <c:pt idx="1619">
                  <c:v>136.28399999999999</c:v>
                </c:pt>
                <c:pt idx="1620">
                  <c:v>136.315</c:v>
                </c:pt>
                <c:pt idx="1621">
                  <c:v>136.37900000000002</c:v>
                </c:pt>
                <c:pt idx="1622">
                  <c:v>136.48699999999999</c:v>
                </c:pt>
                <c:pt idx="1623">
                  <c:v>136.55099999999999</c:v>
                </c:pt>
                <c:pt idx="1624">
                  <c:v>136.648</c:v>
                </c:pt>
                <c:pt idx="1625">
                  <c:v>136.72199999999998</c:v>
                </c:pt>
                <c:pt idx="1626">
                  <c:v>136.78800000000001</c:v>
                </c:pt>
                <c:pt idx="1627">
                  <c:v>136.851</c:v>
                </c:pt>
                <c:pt idx="1628">
                  <c:v>136.893</c:v>
                </c:pt>
                <c:pt idx="1629">
                  <c:v>136.94900000000001</c:v>
                </c:pt>
                <c:pt idx="1630">
                  <c:v>137.053</c:v>
                </c:pt>
                <c:pt idx="1631">
                  <c:v>137.08600000000001</c:v>
                </c:pt>
                <c:pt idx="1632">
                  <c:v>137.15</c:v>
                </c:pt>
                <c:pt idx="1633">
                  <c:v>137.18799999999999</c:v>
                </c:pt>
                <c:pt idx="1634">
                  <c:v>137.28700000000001</c:v>
                </c:pt>
                <c:pt idx="1635">
                  <c:v>137.38299999999998</c:v>
                </c:pt>
                <c:pt idx="1636">
                  <c:v>137.446</c:v>
                </c:pt>
                <c:pt idx="1637">
                  <c:v>137.55200000000002</c:v>
                </c:pt>
                <c:pt idx="1638">
                  <c:v>137.584</c:v>
                </c:pt>
                <c:pt idx="1639">
                  <c:v>137.696</c:v>
                </c:pt>
                <c:pt idx="1640">
                  <c:v>137.71800000000002</c:v>
                </c:pt>
                <c:pt idx="1641">
                  <c:v>137.82900000000001</c:v>
                </c:pt>
                <c:pt idx="1642">
                  <c:v>137.887</c:v>
                </c:pt>
                <c:pt idx="1643">
                  <c:v>138.01499999999999</c:v>
                </c:pt>
                <c:pt idx="1644">
                  <c:v>138.126</c:v>
                </c:pt>
                <c:pt idx="1645">
                  <c:v>138.148</c:v>
                </c:pt>
                <c:pt idx="1646">
                  <c:v>138.256</c:v>
                </c:pt>
                <c:pt idx="1647">
                  <c:v>138.28800000000001</c:v>
                </c:pt>
                <c:pt idx="1648">
                  <c:v>138.417</c:v>
                </c:pt>
                <c:pt idx="1649">
                  <c:v>138.44900000000001</c:v>
                </c:pt>
                <c:pt idx="1650">
                  <c:v>138.56</c:v>
                </c:pt>
                <c:pt idx="1651">
                  <c:v>138.62200000000001</c:v>
                </c:pt>
                <c:pt idx="1652">
                  <c:v>138.68700000000001</c:v>
                </c:pt>
                <c:pt idx="1653">
                  <c:v>138.749</c:v>
                </c:pt>
                <c:pt idx="1654">
                  <c:v>138.81900000000002</c:v>
                </c:pt>
                <c:pt idx="1655">
                  <c:v>138.917</c:v>
                </c:pt>
                <c:pt idx="1656">
                  <c:v>139.011</c:v>
                </c:pt>
                <c:pt idx="1657">
                  <c:v>139.11500000000001</c:v>
                </c:pt>
                <c:pt idx="1658">
                  <c:v>139.251</c:v>
                </c:pt>
                <c:pt idx="1659">
                  <c:v>139.286</c:v>
                </c:pt>
                <c:pt idx="1660">
                  <c:v>139.417</c:v>
                </c:pt>
                <c:pt idx="1661">
                  <c:v>139.52500000000001</c:v>
                </c:pt>
                <c:pt idx="1662">
                  <c:v>139.589</c:v>
                </c:pt>
                <c:pt idx="1663">
                  <c:v>139.72</c:v>
                </c:pt>
                <c:pt idx="1664">
                  <c:v>139.857</c:v>
                </c:pt>
                <c:pt idx="1665">
                  <c:v>139.88999999999999</c:v>
                </c:pt>
                <c:pt idx="1666">
                  <c:v>139.988</c:v>
                </c:pt>
                <c:pt idx="1667">
                  <c:v>140.01999999999998</c:v>
                </c:pt>
                <c:pt idx="1668">
                  <c:v>140.196</c:v>
                </c:pt>
                <c:pt idx="1669">
                  <c:v>140.285</c:v>
                </c:pt>
                <c:pt idx="1670">
                  <c:v>140.34800000000001</c:v>
                </c:pt>
                <c:pt idx="1671">
                  <c:v>140.422</c:v>
                </c:pt>
                <c:pt idx="1672">
                  <c:v>140.48599999999999</c:v>
                </c:pt>
                <c:pt idx="1673">
                  <c:v>140.535</c:v>
                </c:pt>
                <c:pt idx="1674">
                  <c:v>140.57</c:v>
                </c:pt>
                <c:pt idx="1675">
                  <c:v>140.63</c:v>
                </c:pt>
                <c:pt idx="1676">
                  <c:v>140.75299999999999</c:v>
                </c:pt>
                <c:pt idx="1677">
                  <c:v>140.78700000000001</c:v>
                </c:pt>
                <c:pt idx="1678">
                  <c:v>140.88299999999998</c:v>
                </c:pt>
                <c:pt idx="1679">
                  <c:v>140.92599999999999</c:v>
                </c:pt>
                <c:pt idx="1680">
                  <c:v>141.02199999999999</c:v>
                </c:pt>
                <c:pt idx="1681">
                  <c:v>141.13499999999999</c:v>
                </c:pt>
                <c:pt idx="1682">
                  <c:v>141.209</c:v>
                </c:pt>
                <c:pt idx="1683">
                  <c:v>141.26499999999999</c:v>
                </c:pt>
                <c:pt idx="1684">
                  <c:v>141.357</c:v>
                </c:pt>
                <c:pt idx="1685">
                  <c:v>141.39100000000002</c:v>
                </c:pt>
                <c:pt idx="1686">
                  <c:v>141.48500000000001</c:v>
                </c:pt>
                <c:pt idx="1687">
                  <c:v>141.55599999999998</c:v>
                </c:pt>
                <c:pt idx="1688">
                  <c:v>141.63299999999998</c:v>
                </c:pt>
                <c:pt idx="1689">
                  <c:v>141.68600000000001</c:v>
                </c:pt>
                <c:pt idx="1690">
                  <c:v>141.79500000000002</c:v>
                </c:pt>
                <c:pt idx="1691">
                  <c:v>141.857</c:v>
                </c:pt>
                <c:pt idx="1692">
                  <c:v>141.95999999999998</c:v>
                </c:pt>
                <c:pt idx="1693">
                  <c:v>141.99099999999999</c:v>
                </c:pt>
                <c:pt idx="1694">
                  <c:v>142.08799999999999</c:v>
                </c:pt>
                <c:pt idx="1695">
                  <c:v>142.15300000000002</c:v>
                </c:pt>
                <c:pt idx="1696">
                  <c:v>142.291</c:v>
                </c:pt>
                <c:pt idx="1697">
                  <c:v>142.352</c:v>
                </c:pt>
                <c:pt idx="1698">
                  <c:v>142.42500000000001</c:v>
                </c:pt>
                <c:pt idx="1699">
                  <c:v>142.465</c:v>
                </c:pt>
                <c:pt idx="1700">
                  <c:v>142.488</c:v>
                </c:pt>
                <c:pt idx="1701">
                  <c:v>142.553</c:v>
                </c:pt>
                <c:pt idx="1702">
                  <c:v>142.58499999999998</c:v>
                </c:pt>
                <c:pt idx="1703">
                  <c:v>142.63900000000001</c:v>
                </c:pt>
                <c:pt idx="1704">
                  <c:v>142.74200000000002</c:v>
                </c:pt>
                <c:pt idx="1705">
                  <c:v>142.79000000000002</c:v>
                </c:pt>
                <c:pt idx="1706">
                  <c:v>142.887</c:v>
                </c:pt>
                <c:pt idx="1707">
                  <c:v>142.953</c:v>
                </c:pt>
                <c:pt idx="1708">
                  <c:v>143.05799999999999</c:v>
                </c:pt>
                <c:pt idx="1709">
                  <c:v>143.1</c:v>
                </c:pt>
                <c:pt idx="1710">
                  <c:v>143.19200000000001</c:v>
                </c:pt>
                <c:pt idx="1711">
                  <c:v>143.255</c:v>
                </c:pt>
                <c:pt idx="1712">
                  <c:v>143.35</c:v>
                </c:pt>
                <c:pt idx="1713">
                  <c:v>143.393</c:v>
                </c:pt>
                <c:pt idx="1714">
                  <c:v>143.49</c:v>
                </c:pt>
                <c:pt idx="1715">
                  <c:v>143.55700000000002</c:v>
                </c:pt>
                <c:pt idx="1716">
                  <c:v>143.58799999999999</c:v>
                </c:pt>
                <c:pt idx="1717">
                  <c:v>143.68700000000001</c:v>
                </c:pt>
                <c:pt idx="1718">
                  <c:v>143.75200000000001</c:v>
                </c:pt>
                <c:pt idx="1719">
                  <c:v>143.858</c:v>
                </c:pt>
                <c:pt idx="1720">
                  <c:v>143.88999999999999</c:v>
                </c:pt>
                <c:pt idx="1721">
                  <c:v>144.00200000000001</c:v>
                </c:pt>
                <c:pt idx="1722">
                  <c:v>144.059</c:v>
                </c:pt>
                <c:pt idx="1723">
                  <c:v>144.14600000000002</c:v>
                </c:pt>
                <c:pt idx="1724">
                  <c:v>144.23099999999999</c:v>
                </c:pt>
                <c:pt idx="1725">
                  <c:v>144.26</c:v>
                </c:pt>
                <c:pt idx="1726">
                  <c:v>144.35500000000002</c:v>
                </c:pt>
                <c:pt idx="1727">
                  <c:v>144.41899999999998</c:v>
                </c:pt>
                <c:pt idx="1728">
                  <c:v>144.49599999999998</c:v>
                </c:pt>
                <c:pt idx="1729">
                  <c:v>144.577</c:v>
                </c:pt>
                <c:pt idx="1730">
                  <c:v>144.62099999999998</c:v>
                </c:pt>
                <c:pt idx="1731">
                  <c:v>144.66200000000001</c:v>
                </c:pt>
                <c:pt idx="1732">
                  <c:v>144.69499999999999</c:v>
                </c:pt>
                <c:pt idx="1733">
                  <c:v>144.76400000000001</c:v>
                </c:pt>
                <c:pt idx="1734">
                  <c:v>144.85300000000001</c:v>
                </c:pt>
                <c:pt idx="1735">
                  <c:v>144.92599999999999</c:v>
                </c:pt>
                <c:pt idx="1736">
                  <c:v>144.958</c:v>
                </c:pt>
                <c:pt idx="1737">
                  <c:v>145.035</c:v>
                </c:pt>
                <c:pt idx="1738">
                  <c:v>145.05799999999999</c:v>
                </c:pt>
                <c:pt idx="1739">
                  <c:v>145.12099999999998</c:v>
                </c:pt>
                <c:pt idx="1740">
                  <c:v>145.16300000000001</c:v>
                </c:pt>
                <c:pt idx="1741">
                  <c:v>145.227</c:v>
                </c:pt>
                <c:pt idx="1742">
                  <c:v>145.26</c:v>
                </c:pt>
                <c:pt idx="1743">
                  <c:v>145.32400000000001</c:v>
                </c:pt>
                <c:pt idx="1744">
                  <c:v>145.357</c:v>
                </c:pt>
                <c:pt idx="1745">
                  <c:v>145.43099999999998</c:v>
                </c:pt>
                <c:pt idx="1746">
                  <c:v>145.46800000000002</c:v>
                </c:pt>
                <c:pt idx="1747">
                  <c:v>145.53</c:v>
                </c:pt>
                <c:pt idx="1748">
                  <c:v>145.57499999999999</c:v>
                </c:pt>
                <c:pt idx="1749">
                  <c:v>145.62900000000002</c:v>
                </c:pt>
                <c:pt idx="1750">
                  <c:v>145.661</c:v>
                </c:pt>
                <c:pt idx="1751">
                  <c:v>145.726</c:v>
                </c:pt>
                <c:pt idx="1752">
                  <c:v>145.75799999999998</c:v>
                </c:pt>
                <c:pt idx="1753">
                  <c:v>145.82299999999998</c:v>
                </c:pt>
                <c:pt idx="1754">
                  <c:v>145.858</c:v>
                </c:pt>
                <c:pt idx="1755">
                  <c:v>145.935</c:v>
                </c:pt>
                <c:pt idx="1756">
                  <c:v>145.96800000000002</c:v>
                </c:pt>
                <c:pt idx="1757">
                  <c:v>146.04300000000001</c:v>
                </c:pt>
                <c:pt idx="1758">
                  <c:v>146.096</c:v>
                </c:pt>
                <c:pt idx="1759">
                  <c:v>146.13200000000001</c:v>
                </c:pt>
                <c:pt idx="1760">
                  <c:v>146.161</c:v>
                </c:pt>
                <c:pt idx="1761">
                  <c:v>146.22499999999999</c:v>
                </c:pt>
                <c:pt idx="1762">
                  <c:v>146.25700000000001</c:v>
                </c:pt>
                <c:pt idx="1763">
                  <c:v>146.32499999999999</c:v>
                </c:pt>
                <c:pt idx="1764">
                  <c:v>146.364</c:v>
                </c:pt>
                <c:pt idx="1765">
                  <c:v>146.429</c:v>
                </c:pt>
                <c:pt idx="1766">
                  <c:v>146.49299999999999</c:v>
                </c:pt>
                <c:pt idx="1767">
                  <c:v>146.52800000000002</c:v>
                </c:pt>
                <c:pt idx="1768">
                  <c:v>146.56299999999999</c:v>
                </c:pt>
                <c:pt idx="1769">
                  <c:v>146.626</c:v>
                </c:pt>
                <c:pt idx="1770">
                  <c:v>146.65899999999999</c:v>
                </c:pt>
                <c:pt idx="1771">
                  <c:v>146.72300000000001</c:v>
                </c:pt>
                <c:pt idx="1772">
                  <c:v>146.77500000000001</c:v>
                </c:pt>
                <c:pt idx="1773">
                  <c:v>146.82900000000001</c:v>
                </c:pt>
                <c:pt idx="1774">
                  <c:v>146.864</c:v>
                </c:pt>
                <c:pt idx="1775">
                  <c:v>146.93099999999998</c:v>
                </c:pt>
                <c:pt idx="1776">
                  <c:v>146.96299999999999</c:v>
                </c:pt>
                <c:pt idx="1777">
                  <c:v>147.03</c:v>
                </c:pt>
                <c:pt idx="1778">
                  <c:v>147.06</c:v>
                </c:pt>
                <c:pt idx="1779">
                  <c:v>147.12299999999999</c:v>
                </c:pt>
                <c:pt idx="1780">
                  <c:v>147.16399999999999</c:v>
                </c:pt>
                <c:pt idx="1781">
                  <c:v>147.22800000000001</c:v>
                </c:pt>
                <c:pt idx="1782">
                  <c:v>147.29399999999998</c:v>
                </c:pt>
                <c:pt idx="1783">
                  <c:v>147.35899999999998</c:v>
                </c:pt>
                <c:pt idx="1784">
                  <c:v>147.392</c:v>
                </c:pt>
                <c:pt idx="1785">
                  <c:v>147.423</c:v>
                </c:pt>
                <c:pt idx="1786">
                  <c:v>147.46600000000001</c:v>
                </c:pt>
                <c:pt idx="1787">
                  <c:v>147.53</c:v>
                </c:pt>
                <c:pt idx="1788">
                  <c:v>147.56200000000001</c:v>
                </c:pt>
                <c:pt idx="1789">
                  <c:v>147.626</c:v>
                </c:pt>
                <c:pt idx="1790">
                  <c:v>147.691</c:v>
                </c:pt>
                <c:pt idx="1791">
                  <c:v>147.74</c:v>
                </c:pt>
                <c:pt idx="1792">
                  <c:v>147.79399999999998</c:v>
                </c:pt>
                <c:pt idx="1793">
                  <c:v>147.82599999999999</c:v>
                </c:pt>
                <c:pt idx="1794">
                  <c:v>147.89100000000002</c:v>
                </c:pt>
                <c:pt idx="1795">
                  <c:v>147.934</c:v>
                </c:pt>
                <c:pt idx="1796">
                  <c:v>147.965</c:v>
                </c:pt>
                <c:pt idx="1797">
                  <c:v>148.03299999999999</c:v>
                </c:pt>
                <c:pt idx="1798">
                  <c:v>148.101</c:v>
                </c:pt>
                <c:pt idx="1799">
                  <c:v>148.173</c:v>
                </c:pt>
                <c:pt idx="1800">
                  <c:v>148.22999999999999</c:v>
                </c:pt>
                <c:pt idx="1801">
                  <c:v>148.29400000000001</c:v>
                </c:pt>
                <c:pt idx="1802">
                  <c:v>148.32599999999999</c:v>
                </c:pt>
                <c:pt idx="1803">
                  <c:v>148.4</c:v>
                </c:pt>
                <c:pt idx="1804">
                  <c:v>148.43299999999999</c:v>
                </c:pt>
                <c:pt idx="1805">
                  <c:v>148.499</c:v>
                </c:pt>
                <c:pt idx="1806">
                  <c:v>148.53100000000001</c:v>
                </c:pt>
                <c:pt idx="1807">
                  <c:v>148.56299999999999</c:v>
                </c:pt>
                <c:pt idx="1808">
                  <c:v>148.59399999999999</c:v>
                </c:pt>
                <c:pt idx="1809">
                  <c:v>148.62700000000001</c:v>
                </c:pt>
                <c:pt idx="1810">
                  <c:v>148.71299999999999</c:v>
                </c:pt>
                <c:pt idx="1811">
                  <c:v>148.73400000000001</c:v>
                </c:pt>
                <c:pt idx="1812">
                  <c:v>148.79900000000001</c:v>
                </c:pt>
                <c:pt idx="1813">
                  <c:v>148.83000000000001</c:v>
                </c:pt>
                <c:pt idx="1814">
                  <c:v>148.89500000000001</c:v>
                </c:pt>
                <c:pt idx="1815">
                  <c:v>148.92699999999999</c:v>
                </c:pt>
                <c:pt idx="1816">
                  <c:v>149.00200000000001</c:v>
                </c:pt>
                <c:pt idx="1817">
                  <c:v>149.03399999999999</c:v>
                </c:pt>
                <c:pt idx="1818">
                  <c:v>149.066</c:v>
                </c:pt>
                <c:pt idx="1819">
                  <c:v>149.09800000000001</c:v>
                </c:pt>
                <c:pt idx="1820">
                  <c:v>149.136</c:v>
                </c:pt>
                <c:pt idx="1821">
                  <c:v>149.21100000000001</c:v>
                </c:pt>
                <c:pt idx="1822">
                  <c:v>149.23400000000001</c:v>
                </c:pt>
                <c:pt idx="1823">
                  <c:v>149.29900000000001</c:v>
                </c:pt>
                <c:pt idx="1824">
                  <c:v>149.33099999999999</c:v>
                </c:pt>
                <c:pt idx="1825">
                  <c:v>149.39599999999999</c:v>
                </c:pt>
                <c:pt idx="1826">
                  <c:v>149.429</c:v>
                </c:pt>
                <c:pt idx="1827">
                  <c:v>149.46199999999999</c:v>
                </c:pt>
                <c:pt idx="1828">
                  <c:v>149.47900000000001</c:v>
                </c:pt>
                <c:pt idx="1829">
                  <c:v>149.52600000000001</c:v>
                </c:pt>
                <c:pt idx="1830">
                  <c:v>149.607</c:v>
                </c:pt>
                <c:pt idx="1831">
                  <c:v>149.637</c:v>
                </c:pt>
                <c:pt idx="1832">
                  <c:v>149.65899999999999</c:v>
                </c:pt>
                <c:pt idx="1833">
                  <c:v>149.70099999999999</c:v>
                </c:pt>
                <c:pt idx="1834">
                  <c:v>149.733</c:v>
                </c:pt>
                <c:pt idx="1835">
                  <c:v>149.76499999999999</c:v>
                </c:pt>
                <c:pt idx="1836">
                  <c:v>149.79599999999999</c:v>
                </c:pt>
                <c:pt idx="1837">
                  <c:v>149.83000000000001</c:v>
                </c:pt>
                <c:pt idx="1838">
                  <c:v>149.893</c:v>
                </c:pt>
                <c:pt idx="1839">
                  <c:v>149.97900000000001</c:v>
                </c:pt>
                <c:pt idx="1840">
                  <c:v>150.01499999999999</c:v>
                </c:pt>
                <c:pt idx="1841">
                  <c:v>150.03800000000001</c:v>
                </c:pt>
                <c:pt idx="1842">
                  <c:v>150.06</c:v>
                </c:pt>
                <c:pt idx="1843">
                  <c:v>150.10900000000001</c:v>
                </c:pt>
                <c:pt idx="1844">
                  <c:v>150.143</c:v>
                </c:pt>
                <c:pt idx="1845">
                  <c:v>150.209</c:v>
                </c:pt>
                <c:pt idx="1846">
                  <c:v>150.232</c:v>
                </c:pt>
                <c:pt idx="1847">
                  <c:v>150.297</c:v>
                </c:pt>
                <c:pt idx="1848">
                  <c:v>150.32900000000001</c:v>
                </c:pt>
                <c:pt idx="1849">
                  <c:v>150.393</c:v>
                </c:pt>
                <c:pt idx="1850">
                  <c:v>150.435</c:v>
                </c:pt>
                <c:pt idx="1851">
                  <c:v>150.47900000000001</c:v>
                </c:pt>
                <c:pt idx="1852">
                  <c:v>150.51499999999999</c:v>
                </c:pt>
                <c:pt idx="1853">
                  <c:v>150.547</c:v>
                </c:pt>
                <c:pt idx="1854">
                  <c:v>150.578</c:v>
                </c:pt>
                <c:pt idx="1855">
                  <c:v>150.614</c:v>
                </c:pt>
                <c:pt idx="1856">
                  <c:v>150.64500000000001</c:v>
                </c:pt>
                <c:pt idx="1857">
                  <c:v>150.66800000000001</c:v>
                </c:pt>
                <c:pt idx="1858">
                  <c:v>150.708</c:v>
                </c:pt>
                <c:pt idx="1859">
                  <c:v>150.739</c:v>
                </c:pt>
                <c:pt idx="1860">
                  <c:v>150.83500000000001</c:v>
                </c:pt>
                <c:pt idx="1861">
                  <c:v>150.899</c:v>
                </c:pt>
                <c:pt idx="1862">
                  <c:v>150.93199999999999</c:v>
                </c:pt>
                <c:pt idx="1863">
                  <c:v>150.96299999999999</c:v>
                </c:pt>
                <c:pt idx="1864">
                  <c:v>150.995</c:v>
                </c:pt>
                <c:pt idx="1865">
                  <c:v>151.02799999999999</c:v>
                </c:pt>
                <c:pt idx="1866">
                  <c:v>151.06100000000001</c:v>
                </c:pt>
                <c:pt idx="1867">
                  <c:v>151.102</c:v>
                </c:pt>
                <c:pt idx="1868">
                  <c:v>151.13399999999999</c:v>
                </c:pt>
                <c:pt idx="1869">
                  <c:v>151.167</c:v>
                </c:pt>
                <c:pt idx="1870">
                  <c:v>151.19900000000001</c:v>
                </c:pt>
                <c:pt idx="1871">
                  <c:v>151.23099999999999</c:v>
                </c:pt>
                <c:pt idx="1872">
                  <c:v>151.26499999999999</c:v>
                </c:pt>
                <c:pt idx="1873">
                  <c:v>151.298</c:v>
                </c:pt>
                <c:pt idx="1874">
                  <c:v>151.33000000000001</c:v>
                </c:pt>
                <c:pt idx="1875">
                  <c:v>151.37700000000001</c:v>
                </c:pt>
                <c:pt idx="1876">
                  <c:v>151.38499999999999</c:v>
                </c:pt>
                <c:pt idx="1877">
                  <c:v>151.43</c:v>
                </c:pt>
                <c:pt idx="1878">
                  <c:v>151.46799999999999</c:v>
                </c:pt>
                <c:pt idx="1879">
                  <c:v>151.5</c:v>
                </c:pt>
                <c:pt idx="1880">
                  <c:v>151.53299999999999</c:v>
                </c:pt>
                <c:pt idx="1881">
                  <c:v>151.565</c:v>
                </c:pt>
                <c:pt idx="1882">
                  <c:v>151.59700000000001</c:v>
                </c:pt>
                <c:pt idx="1883">
                  <c:v>151.62899999999999</c:v>
                </c:pt>
                <c:pt idx="1884">
                  <c:v>151.66200000000001</c:v>
                </c:pt>
                <c:pt idx="1885">
                  <c:v>151.702</c:v>
                </c:pt>
                <c:pt idx="1886">
                  <c:v>151.73500000000001</c:v>
                </c:pt>
                <c:pt idx="1887">
                  <c:v>151.767</c:v>
                </c:pt>
                <c:pt idx="1888">
                  <c:v>151.833</c:v>
                </c:pt>
                <c:pt idx="1889">
                  <c:v>151.89699999999999</c:v>
                </c:pt>
                <c:pt idx="1890">
                  <c:v>151.929</c:v>
                </c:pt>
                <c:pt idx="1891">
                  <c:v>151.96199999999999</c:v>
                </c:pt>
                <c:pt idx="1892">
                  <c:v>152.00399999999999</c:v>
                </c:pt>
                <c:pt idx="1893">
                  <c:v>152.036</c:v>
                </c:pt>
                <c:pt idx="1894">
                  <c:v>152.06800000000001</c:v>
                </c:pt>
                <c:pt idx="1895">
                  <c:v>152.102</c:v>
                </c:pt>
                <c:pt idx="1896">
                  <c:v>152.13399999999999</c:v>
                </c:pt>
                <c:pt idx="1897">
                  <c:v>152.16300000000001</c:v>
                </c:pt>
                <c:pt idx="1898">
                  <c:v>152.215</c:v>
                </c:pt>
                <c:pt idx="1899">
                  <c:v>152.238</c:v>
                </c:pt>
                <c:pt idx="1900">
                  <c:v>152.27500000000001</c:v>
                </c:pt>
                <c:pt idx="1901">
                  <c:v>152.30199999999999</c:v>
                </c:pt>
                <c:pt idx="1902">
                  <c:v>152.328</c:v>
                </c:pt>
                <c:pt idx="1903">
                  <c:v>152.36199999999999</c:v>
                </c:pt>
                <c:pt idx="1904">
                  <c:v>152.39400000000001</c:v>
                </c:pt>
                <c:pt idx="1905">
                  <c:v>152.42599999999999</c:v>
                </c:pt>
                <c:pt idx="1906">
                  <c:v>152.47</c:v>
                </c:pt>
                <c:pt idx="1907">
                  <c:v>152.501</c:v>
                </c:pt>
                <c:pt idx="1908">
                  <c:v>152.53299999999999</c:v>
                </c:pt>
                <c:pt idx="1909">
                  <c:v>152.566</c:v>
                </c:pt>
                <c:pt idx="1910">
                  <c:v>152.59899999999999</c:v>
                </c:pt>
                <c:pt idx="1911">
                  <c:v>152.631</c:v>
                </c:pt>
                <c:pt idx="1912">
                  <c:v>152.66399999999999</c:v>
                </c:pt>
                <c:pt idx="1913">
                  <c:v>152.69800000000001</c:v>
                </c:pt>
                <c:pt idx="1914">
                  <c:v>152.73400000000001</c:v>
                </c:pt>
                <c:pt idx="1915">
                  <c:v>152.76400000000001</c:v>
                </c:pt>
                <c:pt idx="1916">
                  <c:v>152.80500000000001</c:v>
                </c:pt>
                <c:pt idx="1917">
                  <c:v>152.84200000000001</c:v>
                </c:pt>
                <c:pt idx="1918">
                  <c:v>152.92599999999999</c:v>
                </c:pt>
                <c:pt idx="1919">
                  <c:v>152.94399999999999</c:v>
                </c:pt>
                <c:pt idx="1920">
                  <c:v>152.96700000000001</c:v>
                </c:pt>
                <c:pt idx="1921">
                  <c:v>153</c:v>
                </c:pt>
                <c:pt idx="1922">
                  <c:v>153.03200000000001</c:v>
                </c:pt>
                <c:pt idx="1923">
                  <c:v>153.06399999999999</c:v>
                </c:pt>
                <c:pt idx="1924">
                  <c:v>153.096</c:v>
                </c:pt>
                <c:pt idx="1925">
                  <c:v>153.12700000000001</c:v>
                </c:pt>
                <c:pt idx="1926">
                  <c:v>153.16999999999999</c:v>
                </c:pt>
                <c:pt idx="1927">
                  <c:v>153.21199999999999</c:v>
                </c:pt>
                <c:pt idx="1928">
                  <c:v>153.267</c:v>
                </c:pt>
                <c:pt idx="1929">
                  <c:v>153.298</c:v>
                </c:pt>
                <c:pt idx="1930">
                  <c:v>153.33000000000001</c:v>
                </c:pt>
                <c:pt idx="1931">
                  <c:v>153.36199999999999</c:v>
                </c:pt>
                <c:pt idx="1932">
                  <c:v>153.404</c:v>
                </c:pt>
                <c:pt idx="1933">
                  <c:v>153.43600000000001</c:v>
                </c:pt>
                <c:pt idx="1934">
                  <c:v>153.46799999999999</c:v>
                </c:pt>
                <c:pt idx="1935">
                  <c:v>153.499</c:v>
                </c:pt>
                <c:pt idx="1936">
                  <c:v>153.53200000000001</c:v>
                </c:pt>
                <c:pt idx="1937">
                  <c:v>153.56299999999999</c:v>
                </c:pt>
                <c:pt idx="1938">
                  <c:v>153.60400000000001</c:v>
                </c:pt>
                <c:pt idx="1939">
                  <c:v>153.63900000000001</c:v>
                </c:pt>
                <c:pt idx="1940">
                  <c:v>153.67599999999999</c:v>
                </c:pt>
                <c:pt idx="1941">
                  <c:v>153.71100000000001</c:v>
                </c:pt>
                <c:pt idx="1942">
                  <c:v>153.74700000000001</c:v>
                </c:pt>
                <c:pt idx="1943">
                  <c:v>153.78200000000001</c:v>
                </c:pt>
                <c:pt idx="1944">
                  <c:v>153.815</c:v>
                </c:pt>
                <c:pt idx="1945">
                  <c:v>153.85</c:v>
                </c:pt>
                <c:pt idx="1946">
                  <c:v>153.911</c:v>
                </c:pt>
                <c:pt idx="1947">
                  <c:v>153.947</c:v>
                </c:pt>
                <c:pt idx="1948">
                  <c:v>153.97399999999999</c:v>
                </c:pt>
                <c:pt idx="1949">
                  <c:v>154.01499999999999</c:v>
                </c:pt>
                <c:pt idx="1950">
                  <c:v>154.06899999999999</c:v>
                </c:pt>
                <c:pt idx="1951">
                  <c:v>154.09299999999999</c:v>
                </c:pt>
                <c:pt idx="1952">
                  <c:v>154.13499999999999</c:v>
                </c:pt>
                <c:pt idx="1953">
                  <c:v>154.167</c:v>
                </c:pt>
                <c:pt idx="1954">
                  <c:v>154.209</c:v>
                </c:pt>
                <c:pt idx="1955">
                  <c:v>154.24199999999999</c:v>
                </c:pt>
                <c:pt idx="1956">
                  <c:v>154.279</c:v>
                </c:pt>
                <c:pt idx="1957">
                  <c:v>154.315</c:v>
                </c:pt>
                <c:pt idx="1958">
                  <c:v>154.386</c:v>
                </c:pt>
                <c:pt idx="1959">
                  <c:v>154.398</c:v>
                </c:pt>
                <c:pt idx="1960">
                  <c:v>154.43</c:v>
                </c:pt>
                <c:pt idx="1961">
                  <c:v>154.45400000000001</c:v>
                </c:pt>
                <c:pt idx="1962">
                  <c:v>154.49600000000001</c:v>
                </c:pt>
                <c:pt idx="1963">
                  <c:v>154.52799999999999</c:v>
                </c:pt>
                <c:pt idx="1964">
                  <c:v>154.57</c:v>
                </c:pt>
                <c:pt idx="1965">
                  <c:v>154.602</c:v>
                </c:pt>
                <c:pt idx="1966">
                  <c:v>154.63499999999999</c:v>
                </c:pt>
                <c:pt idx="1967">
                  <c:v>154.667</c:v>
                </c:pt>
                <c:pt idx="1968">
                  <c:v>154.69900000000001</c:v>
                </c:pt>
                <c:pt idx="1969">
                  <c:v>154.751</c:v>
                </c:pt>
                <c:pt idx="1970">
                  <c:v>154.80600000000001</c:v>
                </c:pt>
                <c:pt idx="1971">
                  <c:v>154.827</c:v>
                </c:pt>
                <c:pt idx="1972">
                  <c:v>154.87</c:v>
                </c:pt>
                <c:pt idx="1973">
                  <c:v>154.90100000000001</c:v>
                </c:pt>
                <c:pt idx="1974">
                  <c:v>154.93199999999999</c:v>
                </c:pt>
                <c:pt idx="1975">
                  <c:v>154.965</c:v>
                </c:pt>
                <c:pt idx="1976">
                  <c:v>154.99700000000001</c:v>
                </c:pt>
                <c:pt idx="1977">
                  <c:v>155.03100000000001</c:v>
                </c:pt>
                <c:pt idx="1978">
                  <c:v>155.07</c:v>
                </c:pt>
                <c:pt idx="1979">
                  <c:v>155.108</c:v>
                </c:pt>
                <c:pt idx="1980">
                  <c:v>155.17400000000001</c:v>
                </c:pt>
                <c:pt idx="1981">
                  <c:v>155.232</c:v>
                </c:pt>
                <c:pt idx="1982">
                  <c:v>155.26599999999999</c:v>
                </c:pt>
                <c:pt idx="1983">
                  <c:v>155.298</c:v>
                </c:pt>
                <c:pt idx="1984">
                  <c:v>155.339</c:v>
                </c:pt>
                <c:pt idx="1985">
                  <c:v>155.37200000000001</c:v>
                </c:pt>
                <c:pt idx="1986">
                  <c:v>155.404</c:v>
                </c:pt>
                <c:pt idx="1987">
                  <c:v>155.43600000000001</c:v>
                </c:pt>
                <c:pt idx="1988">
                  <c:v>155.46799999999999</c:v>
                </c:pt>
                <c:pt idx="1989">
                  <c:v>155.636</c:v>
                </c:pt>
                <c:pt idx="1990">
                  <c:v>156.17599999999999</c:v>
                </c:pt>
                <c:pt idx="1991">
                  <c:v>156.26599999999999</c:v>
                </c:pt>
                <c:pt idx="1992">
                  <c:v>156.28899999999999</c:v>
                </c:pt>
                <c:pt idx="1993">
                  <c:v>156.33500000000001</c:v>
                </c:pt>
                <c:pt idx="1994">
                  <c:v>156.38</c:v>
                </c:pt>
                <c:pt idx="1995">
                  <c:v>156.93299999999999</c:v>
                </c:pt>
                <c:pt idx="1996">
                  <c:v>157.00700000000001</c:v>
                </c:pt>
                <c:pt idx="1997">
                  <c:v>157.03899999999999</c:v>
                </c:pt>
                <c:pt idx="1998">
                  <c:v>157.08099999999999</c:v>
                </c:pt>
                <c:pt idx="1999">
                  <c:v>157.137</c:v>
                </c:pt>
                <c:pt idx="2000">
                  <c:v>157.20400000000001</c:v>
                </c:pt>
                <c:pt idx="2001">
                  <c:v>157.23599999999999</c:v>
                </c:pt>
                <c:pt idx="2002">
                  <c:v>157.30000000000001</c:v>
                </c:pt>
                <c:pt idx="2003">
                  <c:v>157.34200000000001</c:v>
                </c:pt>
                <c:pt idx="2004">
                  <c:v>157.40899999999999</c:v>
                </c:pt>
                <c:pt idx="2005">
                  <c:v>157.506</c:v>
                </c:pt>
                <c:pt idx="2006">
                  <c:v>157.57400000000001</c:v>
                </c:pt>
                <c:pt idx="2007">
                  <c:v>157.60499999999999</c:v>
                </c:pt>
                <c:pt idx="2008">
                  <c:v>157.63800000000001</c:v>
                </c:pt>
                <c:pt idx="2009">
                  <c:v>157.70099999999999</c:v>
                </c:pt>
                <c:pt idx="2010">
                  <c:v>157.733</c:v>
                </c:pt>
                <c:pt idx="2011">
                  <c:v>157.80799999999999</c:v>
                </c:pt>
                <c:pt idx="2012">
                  <c:v>157.874</c:v>
                </c:pt>
                <c:pt idx="2013">
                  <c:v>157.89099999999999</c:v>
                </c:pt>
                <c:pt idx="2014">
                  <c:v>157.93299999999999</c:v>
                </c:pt>
                <c:pt idx="2015">
                  <c:v>158.011</c:v>
                </c:pt>
                <c:pt idx="2016">
                  <c:v>158.05500000000001</c:v>
                </c:pt>
                <c:pt idx="2017">
                  <c:v>158.08699999999999</c:v>
                </c:pt>
                <c:pt idx="2018">
                  <c:v>158.14099999999999</c:v>
                </c:pt>
                <c:pt idx="2019">
                  <c:v>158.238</c:v>
                </c:pt>
                <c:pt idx="2020">
                  <c:v>158.30799999999999</c:v>
                </c:pt>
                <c:pt idx="2021">
                  <c:v>158.34</c:v>
                </c:pt>
                <c:pt idx="2022">
                  <c:v>158.404</c:v>
                </c:pt>
                <c:pt idx="2023">
                  <c:v>158.43600000000001</c:v>
                </c:pt>
                <c:pt idx="2024">
                  <c:v>158.51</c:v>
                </c:pt>
                <c:pt idx="2025">
                  <c:v>158.548</c:v>
                </c:pt>
                <c:pt idx="2026">
                  <c:v>158.59700000000001</c:v>
                </c:pt>
                <c:pt idx="2027">
                  <c:v>158.636</c:v>
                </c:pt>
                <c:pt idx="2028">
                  <c:v>158.703</c:v>
                </c:pt>
                <c:pt idx="2029">
                  <c:v>158.77500000000001</c:v>
                </c:pt>
                <c:pt idx="2030">
                  <c:v>158.80699999999999</c:v>
                </c:pt>
                <c:pt idx="2031">
                  <c:v>158.839</c:v>
                </c:pt>
                <c:pt idx="2032">
                  <c:v>158.90600000000001</c:v>
                </c:pt>
                <c:pt idx="2033">
                  <c:v>158.96899999999999</c:v>
                </c:pt>
                <c:pt idx="2034">
                  <c:v>159.001</c:v>
                </c:pt>
                <c:pt idx="2035">
                  <c:v>159.04499999999999</c:v>
                </c:pt>
                <c:pt idx="2036">
                  <c:v>159.089</c:v>
                </c:pt>
                <c:pt idx="2037">
                  <c:v>159.167</c:v>
                </c:pt>
                <c:pt idx="2038">
                  <c:v>159.21</c:v>
                </c:pt>
                <c:pt idx="2039">
                  <c:v>159.24199999999999</c:v>
                </c:pt>
                <c:pt idx="2040">
                  <c:v>159.30500000000001</c:v>
                </c:pt>
                <c:pt idx="2041">
                  <c:v>159.369</c:v>
                </c:pt>
                <c:pt idx="2042">
                  <c:v>159.40100000000001</c:v>
                </c:pt>
                <c:pt idx="2043">
                  <c:v>159.60599999999999</c:v>
                </c:pt>
                <c:pt idx="2044">
                  <c:v>159.74600000000001</c:v>
                </c:pt>
                <c:pt idx="2045">
                  <c:v>159.81100000000001</c:v>
                </c:pt>
                <c:pt idx="2046">
                  <c:v>159.90799999999999</c:v>
                </c:pt>
                <c:pt idx="2047">
                  <c:v>159.97300000000001</c:v>
                </c:pt>
                <c:pt idx="2048">
                  <c:v>160.06899999999999</c:v>
                </c:pt>
                <c:pt idx="2049">
                  <c:v>160.114</c:v>
                </c:pt>
                <c:pt idx="2050">
                  <c:v>160.18100000000001</c:v>
                </c:pt>
                <c:pt idx="2051">
                  <c:v>160.28800000000001</c:v>
                </c:pt>
                <c:pt idx="2052">
                  <c:v>160.31399999999999</c:v>
                </c:pt>
                <c:pt idx="2053">
                  <c:v>160.36699999999999</c:v>
                </c:pt>
                <c:pt idx="2054">
                  <c:v>160.49100000000001</c:v>
                </c:pt>
                <c:pt idx="2055">
                  <c:v>160.51499999999999</c:v>
                </c:pt>
                <c:pt idx="2056">
                  <c:v>160.61000000000001</c:v>
                </c:pt>
                <c:pt idx="2057">
                  <c:v>160.65899999999999</c:v>
                </c:pt>
                <c:pt idx="2058">
                  <c:v>160.71600000000001</c:v>
                </c:pt>
                <c:pt idx="2059">
                  <c:v>160.80699999999999</c:v>
                </c:pt>
                <c:pt idx="2060">
                  <c:v>160.87799999999999</c:v>
                </c:pt>
                <c:pt idx="2061">
                  <c:v>160.91</c:v>
                </c:pt>
                <c:pt idx="2062">
                  <c:v>160.977</c:v>
                </c:pt>
                <c:pt idx="2063">
                  <c:v>161.03899999999999</c:v>
                </c:pt>
                <c:pt idx="2064">
                  <c:v>161.14500000000001</c:v>
                </c:pt>
                <c:pt idx="2065">
                  <c:v>161.17699999999999</c:v>
                </c:pt>
                <c:pt idx="2066">
                  <c:v>161.24100000000001</c:v>
                </c:pt>
                <c:pt idx="2067">
                  <c:v>161.34700000000001</c:v>
                </c:pt>
                <c:pt idx="2068">
                  <c:v>161.38</c:v>
                </c:pt>
                <c:pt idx="2069">
                  <c:v>161.44499999999999</c:v>
                </c:pt>
                <c:pt idx="2070">
                  <c:v>161.50899999999999</c:v>
                </c:pt>
                <c:pt idx="2071">
                  <c:v>161.54</c:v>
                </c:pt>
                <c:pt idx="2072">
                  <c:v>161.60499999999999</c:v>
                </c:pt>
                <c:pt idx="2073">
                  <c:v>161.636</c:v>
                </c:pt>
                <c:pt idx="2074">
                  <c:v>161.71100000000001</c:v>
                </c:pt>
                <c:pt idx="2075">
                  <c:v>161.74299999999999</c:v>
                </c:pt>
                <c:pt idx="2076">
                  <c:v>161.80799999999999</c:v>
                </c:pt>
                <c:pt idx="2077">
                  <c:v>161.91300000000001</c:v>
                </c:pt>
                <c:pt idx="2078">
                  <c:v>161.94499999999999</c:v>
                </c:pt>
                <c:pt idx="2079">
                  <c:v>162.023</c:v>
                </c:pt>
                <c:pt idx="2080">
                  <c:v>162.05699999999999</c:v>
                </c:pt>
                <c:pt idx="2081">
                  <c:v>162.11099999999999</c:v>
                </c:pt>
                <c:pt idx="2082">
                  <c:v>162.14500000000001</c:v>
                </c:pt>
                <c:pt idx="2083">
                  <c:v>162.21100000000001</c:v>
                </c:pt>
                <c:pt idx="2084">
                  <c:v>162.30699999999999</c:v>
                </c:pt>
                <c:pt idx="2085">
                  <c:v>162.51300000000001</c:v>
                </c:pt>
                <c:pt idx="2086">
                  <c:v>162.74299999999999</c:v>
                </c:pt>
                <c:pt idx="2087">
                  <c:v>162.80699999999999</c:v>
                </c:pt>
                <c:pt idx="2088">
                  <c:v>162.84100000000001</c:v>
                </c:pt>
                <c:pt idx="2089">
                  <c:v>162.91900000000001</c:v>
                </c:pt>
                <c:pt idx="2090">
                  <c:v>163.44399999999999</c:v>
                </c:pt>
                <c:pt idx="2091">
                  <c:v>163.50800000000001</c:v>
                </c:pt>
                <c:pt idx="2092">
                  <c:v>163.58099999999999</c:v>
                </c:pt>
                <c:pt idx="2093">
                  <c:v>163.64500000000001</c:v>
                </c:pt>
                <c:pt idx="2094">
                  <c:v>163.809</c:v>
                </c:pt>
                <c:pt idx="2095">
                  <c:v>163.875</c:v>
                </c:pt>
                <c:pt idx="2096">
                  <c:v>163.94800000000001</c:v>
                </c:pt>
                <c:pt idx="2097">
                  <c:v>164.01499999999999</c:v>
                </c:pt>
                <c:pt idx="2098">
                  <c:v>164.07599999999999</c:v>
                </c:pt>
                <c:pt idx="2099">
                  <c:v>164.108</c:v>
                </c:pt>
                <c:pt idx="2100">
                  <c:v>164.172</c:v>
                </c:pt>
                <c:pt idx="2101">
                  <c:v>164.262</c:v>
                </c:pt>
                <c:pt idx="2102">
                  <c:v>164.32499999999999</c:v>
                </c:pt>
                <c:pt idx="2103">
                  <c:v>164.381</c:v>
                </c:pt>
                <c:pt idx="2104">
                  <c:v>164.41200000000001</c:v>
                </c:pt>
                <c:pt idx="2105">
                  <c:v>164.541</c:v>
                </c:pt>
                <c:pt idx="2106">
                  <c:v>164.61099999999999</c:v>
                </c:pt>
                <c:pt idx="2107">
                  <c:v>164.70699999999999</c:v>
                </c:pt>
                <c:pt idx="2108">
                  <c:v>164.78100000000001</c:v>
                </c:pt>
                <c:pt idx="2109">
                  <c:v>164.89</c:v>
                </c:pt>
                <c:pt idx="2110">
                  <c:v>164.91499999999999</c:v>
                </c:pt>
                <c:pt idx="2111">
                  <c:v>164.98</c:v>
                </c:pt>
                <c:pt idx="2112">
                  <c:v>165.077</c:v>
                </c:pt>
                <c:pt idx="2113">
                  <c:v>165.11</c:v>
                </c:pt>
                <c:pt idx="2114">
                  <c:v>165.18100000000001</c:v>
                </c:pt>
                <c:pt idx="2115">
                  <c:v>165.279</c:v>
                </c:pt>
                <c:pt idx="2116">
                  <c:v>165.31800000000001</c:v>
                </c:pt>
                <c:pt idx="2117">
                  <c:v>165.43</c:v>
                </c:pt>
                <c:pt idx="2118">
                  <c:v>165.47399999999999</c:v>
                </c:pt>
                <c:pt idx="2119">
                  <c:v>165.50700000000001</c:v>
                </c:pt>
                <c:pt idx="2120">
                  <c:v>165.613</c:v>
                </c:pt>
                <c:pt idx="2121">
                  <c:v>165.679</c:v>
                </c:pt>
                <c:pt idx="2122">
                  <c:v>165.71100000000001</c:v>
                </c:pt>
                <c:pt idx="2123">
                  <c:v>165.81800000000001</c:v>
                </c:pt>
                <c:pt idx="2124">
                  <c:v>165.89500000000001</c:v>
                </c:pt>
                <c:pt idx="2125">
                  <c:v>165.917</c:v>
                </c:pt>
                <c:pt idx="2126">
                  <c:v>166.01400000000001</c:v>
                </c:pt>
                <c:pt idx="2127">
                  <c:v>166.07900000000001</c:v>
                </c:pt>
                <c:pt idx="2128">
                  <c:v>166.11199999999999</c:v>
                </c:pt>
                <c:pt idx="2129">
                  <c:v>166.21700000000001</c:v>
                </c:pt>
                <c:pt idx="2130">
                  <c:v>166.28100000000001</c:v>
                </c:pt>
                <c:pt idx="2131">
                  <c:v>166.31700000000001</c:v>
                </c:pt>
                <c:pt idx="2132">
                  <c:v>166.41</c:v>
                </c:pt>
                <c:pt idx="2133">
                  <c:v>166.48400000000001</c:v>
                </c:pt>
                <c:pt idx="2134">
                  <c:v>166.583</c:v>
                </c:pt>
                <c:pt idx="2135">
                  <c:v>166.614</c:v>
                </c:pt>
                <c:pt idx="2136">
                  <c:v>166.679</c:v>
                </c:pt>
                <c:pt idx="2137">
                  <c:v>166.785</c:v>
                </c:pt>
                <c:pt idx="2138">
                  <c:v>166.846</c:v>
                </c:pt>
                <c:pt idx="2139">
                  <c:v>166.87799999999999</c:v>
                </c:pt>
                <c:pt idx="2140">
                  <c:v>166.98500000000001</c:v>
                </c:pt>
                <c:pt idx="2141">
                  <c:v>167.017</c:v>
                </c:pt>
                <c:pt idx="2142">
                  <c:v>167.08600000000001</c:v>
                </c:pt>
                <c:pt idx="2143">
                  <c:v>167.185</c:v>
                </c:pt>
                <c:pt idx="2144">
                  <c:v>167.21700000000001</c:v>
                </c:pt>
                <c:pt idx="2145">
                  <c:v>167.28100000000001</c:v>
                </c:pt>
                <c:pt idx="2146">
                  <c:v>167.31299999999999</c:v>
                </c:pt>
                <c:pt idx="2147">
                  <c:v>167.39599999999999</c:v>
                </c:pt>
                <c:pt idx="2148">
                  <c:v>167.446</c:v>
                </c:pt>
                <c:pt idx="2149">
                  <c:v>167.488</c:v>
                </c:pt>
                <c:pt idx="2150">
                  <c:v>167.57499999999999</c:v>
                </c:pt>
                <c:pt idx="2151">
                  <c:v>167.61699999999999</c:v>
                </c:pt>
                <c:pt idx="2152">
                  <c:v>167.68199999999999</c:v>
                </c:pt>
                <c:pt idx="2153">
                  <c:v>167.78</c:v>
                </c:pt>
                <c:pt idx="2154">
                  <c:v>167.84800000000001</c:v>
                </c:pt>
                <c:pt idx="2155">
                  <c:v>167.88</c:v>
                </c:pt>
                <c:pt idx="2156">
                  <c:v>167.98599999999999</c:v>
                </c:pt>
                <c:pt idx="2157">
                  <c:v>168.017</c:v>
                </c:pt>
                <c:pt idx="2158">
                  <c:v>168.08099999999999</c:v>
                </c:pt>
                <c:pt idx="2159">
                  <c:v>168.178</c:v>
                </c:pt>
                <c:pt idx="2160">
                  <c:v>168.251</c:v>
                </c:pt>
                <c:pt idx="2161">
                  <c:v>168.29</c:v>
                </c:pt>
                <c:pt idx="2162">
                  <c:v>168.392</c:v>
                </c:pt>
                <c:pt idx="2163">
                  <c:v>168.42500000000001</c:v>
                </c:pt>
                <c:pt idx="2164">
                  <c:v>168.501</c:v>
                </c:pt>
                <c:pt idx="2165">
                  <c:v>168.59399999999999</c:v>
                </c:pt>
                <c:pt idx="2166">
                  <c:v>168.65600000000001</c:v>
                </c:pt>
                <c:pt idx="2167">
                  <c:v>168.68199999999999</c:v>
                </c:pt>
                <c:pt idx="2168">
                  <c:v>168.77699999999999</c:v>
                </c:pt>
                <c:pt idx="2169">
                  <c:v>168.85599999999999</c:v>
                </c:pt>
                <c:pt idx="2170">
                  <c:v>168.88900000000001</c:v>
                </c:pt>
                <c:pt idx="2171">
                  <c:v>168.98400000000001</c:v>
                </c:pt>
                <c:pt idx="2172">
                  <c:v>169.047</c:v>
                </c:pt>
                <c:pt idx="2173">
                  <c:v>169.07900000000001</c:v>
                </c:pt>
                <c:pt idx="2174">
                  <c:v>169.184</c:v>
                </c:pt>
                <c:pt idx="2175">
                  <c:v>169.244</c:v>
                </c:pt>
                <c:pt idx="2176">
                  <c:v>169.286</c:v>
                </c:pt>
                <c:pt idx="2177">
                  <c:v>169.38300000000001</c:v>
                </c:pt>
                <c:pt idx="2178">
                  <c:v>169.429</c:v>
                </c:pt>
                <c:pt idx="2179">
                  <c:v>169.494</c:v>
                </c:pt>
                <c:pt idx="2180">
                  <c:v>169.59800000000001</c:v>
                </c:pt>
                <c:pt idx="2181">
                  <c:v>169.64500000000001</c:v>
                </c:pt>
                <c:pt idx="2182">
                  <c:v>169.68899999999999</c:v>
                </c:pt>
                <c:pt idx="2183">
                  <c:v>169.786</c:v>
                </c:pt>
                <c:pt idx="2184">
                  <c:v>169.85</c:v>
                </c:pt>
                <c:pt idx="2185">
                  <c:v>169.88200000000001</c:v>
                </c:pt>
                <c:pt idx="2186">
                  <c:v>169.946</c:v>
                </c:pt>
                <c:pt idx="2187">
                  <c:v>170.04599999999999</c:v>
                </c:pt>
                <c:pt idx="2188">
                  <c:v>170.089</c:v>
                </c:pt>
                <c:pt idx="2189">
                  <c:v>170.14699999999999</c:v>
                </c:pt>
                <c:pt idx="2190">
                  <c:v>170.25299999999999</c:v>
                </c:pt>
                <c:pt idx="2191">
                  <c:v>170.489</c:v>
                </c:pt>
                <c:pt idx="2192">
                  <c:v>171.06</c:v>
                </c:pt>
                <c:pt idx="2193">
                  <c:v>171.154</c:v>
                </c:pt>
                <c:pt idx="2194">
                  <c:v>171.18600000000001</c:v>
                </c:pt>
                <c:pt idx="2195">
                  <c:v>171.251</c:v>
                </c:pt>
                <c:pt idx="2196">
                  <c:v>171.91499999999999</c:v>
                </c:pt>
                <c:pt idx="2197">
                  <c:v>171.96199999999999</c:v>
                </c:pt>
                <c:pt idx="2198">
                  <c:v>172.01400000000001</c:v>
                </c:pt>
                <c:pt idx="2199">
                  <c:v>172.04599999999999</c:v>
                </c:pt>
                <c:pt idx="2200">
                  <c:v>172.167</c:v>
                </c:pt>
                <c:pt idx="2201">
                  <c:v>172.19900000000001</c:v>
                </c:pt>
                <c:pt idx="2202">
                  <c:v>172.25800000000001</c:v>
                </c:pt>
                <c:pt idx="2203">
                  <c:v>172.35499999999999</c:v>
                </c:pt>
                <c:pt idx="2204">
                  <c:v>172.398</c:v>
                </c:pt>
                <c:pt idx="2205">
                  <c:v>172.45099999999999</c:v>
                </c:pt>
                <c:pt idx="2206">
                  <c:v>172.53100000000001</c:v>
                </c:pt>
                <c:pt idx="2207">
                  <c:v>172.596</c:v>
                </c:pt>
                <c:pt idx="2208">
                  <c:v>172.654</c:v>
                </c:pt>
                <c:pt idx="2209">
                  <c:v>172.72900000000001</c:v>
                </c:pt>
                <c:pt idx="2210">
                  <c:v>172.78800000000001</c:v>
                </c:pt>
                <c:pt idx="2211">
                  <c:v>172.851</c:v>
                </c:pt>
                <c:pt idx="2212">
                  <c:v>172.92400000000001</c:v>
                </c:pt>
                <c:pt idx="2213">
                  <c:v>172.96899999999999</c:v>
                </c:pt>
                <c:pt idx="2214">
                  <c:v>173.05600000000001</c:v>
                </c:pt>
                <c:pt idx="2215">
                  <c:v>173.13300000000001</c:v>
                </c:pt>
                <c:pt idx="2216">
                  <c:v>173.18700000000001</c:v>
                </c:pt>
                <c:pt idx="2217">
                  <c:v>173.255</c:v>
                </c:pt>
                <c:pt idx="2218">
                  <c:v>173.32400000000001</c:v>
                </c:pt>
                <c:pt idx="2219">
                  <c:v>173.42699999999999</c:v>
                </c:pt>
                <c:pt idx="2220">
                  <c:v>173.48400000000001</c:v>
                </c:pt>
                <c:pt idx="2221">
                  <c:v>173.55</c:v>
                </c:pt>
                <c:pt idx="2222">
                  <c:v>173.625</c:v>
                </c:pt>
                <c:pt idx="2223">
                  <c:v>173.75399999999999</c:v>
                </c:pt>
                <c:pt idx="2224">
                  <c:v>173.786</c:v>
                </c:pt>
                <c:pt idx="2225">
                  <c:v>173.85</c:v>
                </c:pt>
                <c:pt idx="2226">
                  <c:v>173.958</c:v>
                </c:pt>
                <c:pt idx="2227">
                  <c:v>173.99</c:v>
                </c:pt>
                <c:pt idx="2228">
                  <c:v>174.054</c:v>
                </c:pt>
                <c:pt idx="2229">
                  <c:v>174.08600000000001</c:v>
                </c:pt>
                <c:pt idx="2230">
                  <c:v>174.191</c:v>
                </c:pt>
                <c:pt idx="2231">
                  <c:v>174.256</c:v>
                </c:pt>
                <c:pt idx="2232">
                  <c:v>174.29</c:v>
                </c:pt>
                <c:pt idx="2233">
                  <c:v>174.352</c:v>
                </c:pt>
                <c:pt idx="2234">
                  <c:v>174.50200000000001</c:v>
                </c:pt>
                <c:pt idx="2235">
                  <c:v>174.589</c:v>
                </c:pt>
                <c:pt idx="2236">
                  <c:v>174.65299999999999</c:v>
                </c:pt>
                <c:pt idx="2237">
                  <c:v>174.684</c:v>
                </c:pt>
                <c:pt idx="2238">
                  <c:v>174.75899999999999</c:v>
                </c:pt>
                <c:pt idx="2239">
                  <c:v>174.79</c:v>
                </c:pt>
                <c:pt idx="2240">
                  <c:v>174.85599999999999</c:v>
                </c:pt>
                <c:pt idx="2241">
                  <c:v>174.988</c:v>
                </c:pt>
                <c:pt idx="2242">
                  <c:v>175.053</c:v>
                </c:pt>
                <c:pt idx="2243">
                  <c:v>175.084</c:v>
                </c:pt>
                <c:pt idx="2244">
                  <c:v>175.19</c:v>
                </c:pt>
                <c:pt idx="2245">
                  <c:v>175.25299999999999</c:v>
                </c:pt>
                <c:pt idx="2246">
                  <c:v>175.28399999999999</c:v>
                </c:pt>
                <c:pt idx="2247">
                  <c:v>175.39400000000001</c:v>
                </c:pt>
                <c:pt idx="2248">
                  <c:v>175.43799999999999</c:v>
                </c:pt>
                <c:pt idx="2249">
                  <c:v>175.50200000000001</c:v>
                </c:pt>
                <c:pt idx="2250">
                  <c:v>175.55199999999999</c:v>
                </c:pt>
                <c:pt idx="2251">
                  <c:v>175.59299999999999</c:v>
                </c:pt>
                <c:pt idx="2252">
                  <c:v>175.69200000000001</c:v>
                </c:pt>
                <c:pt idx="2253">
                  <c:v>175.755</c:v>
                </c:pt>
                <c:pt idx="2254">
                  <c:v>175.852</c:v>
                </c:pt>
                <c:pt idx="2255">
                  <c:v>175.899</c:v>
                </c:pt>
                <c:pt idx="2256">
                  <c:v>175.988</c:v>
                </c:pt>
                <c:pt idx="2257">
                  <c:v>176.05199999999999</c:v>
                </c:pt>
                <c:pt idx="2258">
                  <c:v>176.16800000000001</c:v>
                </c:pt>
                <c:pt idx="2259">
                  <c:v>176.19</c:v>
                </c:pt>
                <c:pt idx="2260">
                  <c:v>176.31700000000001</c:v>
                </c:pt>
                <c:pt idx="2261">
                  <c:v>176.35300000000001</c:v>
                </c:pt>
                <c:pt idx="2262">
                  <c:v>176.428</c:v>
                </c:pt>
                <c:pt idx="2263">
                  <c:v>176.46299999999999</c:v>
                </c:pt>
                <c:pt idx="2264">
                  <c:v>176.49199999999999</c:v>
                </c:pt>
                <c:pt idx="2265">
                  <c:v>176.55600000000001</c:v>
                </c:pt>
                <c:pt idx="2266">
                  <c:v>176.65299999999999</c:v>
                </c:pt>
                <c:pt idx="2267">
                  <c:v>176.72</c:v>
                </c:pt>
                <c:pt idx="2268">
                  <c:v>176.79300000000001</c:v>
                </c:pt>
                <c:pt idx="2269">
                  <c:v>176.857</c:v>
                </c:pt>
                <c:pt idx="2270">
                  <c:v>176.953</c:v>
                </c:pt>
                <c:pt idx="2271">
                  <c:v>177.017</c:v>
                </c:pt>
                <c:pt idx="2272">
                  <c:v>177.10400000000001</c:v>
                </c:pt>
                <c:pt idx="2273">
                  <c:v>177.15899999999999</c:v>
                </c:pt>
                <c:pt idx="2274">
                  <c:v>177.256</c:v>
                </c:pt>
                <c:pt idx="2275">
                  <c:v>177.30199999999999</c:v>
                </c:pt>
                <c:pt idx="2276">
                  <c:v>177.405</c:v>
                </c:pt>
                <c:pt idx="2277">
                  <c:v>177.471</c:v>
                </c:pt>
                <c:pt idx="2278">
                  <c:v>177.59700000000001</c:v>
                </c:pt>
                <c:pt idx="2279">
                  <c:v>177.72800000000001</c:v>
                </c:pt>
                <c:pt idx="2280">
                  <c:v>177.761</c:v>
                </c:pt>
                <c:pt idx="2281">
                  <c:v>177.8</c:v>
                </c:pt>
                <c:pt idx="2282">
                  <c:v>177.928</c:v>
                </c:pt>
                <c:pt idx="2283">
                  <c:v>177.959</c:v>
                </c:pt>
                <c:pt idx="2284">
                  <c:v>178.06299999999999</c:v>
                </c:pt>
                <c:pt idx="2285">
                  <c:v>178.126</c:v>
                </c:pt>
                <c:pt idx="2286">
                  <c:v>178.22800000000001</c:v>
                </c:pt>
                <c:pt idx="2287">
                  <c:v>178.26</c:v>
                </c:pt>
                <c:pt idx="2288">
                  <c:v>178.357</c:v>
                </c:pt>
                <c:pt idx="2289">
                  <c:v>178.422</c:v>
                </c:pt>
                <c:pt idx="2290">
                  <c:v>178.49600000000001</c:v>
                </c:pt>
                <c:pt idx="2291">
                  <c:v>178.51900000000001</c:v>
                </c:pt>
                <c:pt idx="2292">
                  <c:v>178.56</c:v>
                </c:pt>
                <c:pt idx="2293">
                  <c:v>178.625</c:v>
                </c:pt>
                <c:pt idx="2294">
                  <c:v>178.721</c:v>
                </c:pt>
                <c:pt idx="2295">
                  <c:v>178.76300000000001</c:v>
                </c:pt>
                <c:pt idx="2296">
                  <c:v>178.86099999999999</c:v>
                </c:pt>
                <c:pt idx="2297">
                  <c:v>178.92599999999999</c:v>
                </c:pt>
                <c:pt idx="2298">
                  <c:v>179.024</c:v>
                </c:pt>
                <c:pt idx="2299">
                  <c:v>179.08699999999999</c:v>
                </c:pt>
                <c:pt idx="2300">
                  <c:v>179.161</c:v>
                </c:pt>
                <c:pt idx="2301">
                  <c:v>179.22499999999999</c:v>
                </c:pt>
                <c:pt idx="2302">
                  <c:v>179.30600000000001</c:v>
                </c:pt>
                <c:pt idx="2303">
                  <c:v>179.36</c:v>
                </c:pt>
                <c:pt idx="2304">
                  <c:v>179.42699999999999</c:v>
                </c:pt>
                <c:pt idx="2305">
                  <c:v>179.524</c:v>
                </c:pt>
                <c:pt idx="2306">
                  <c:v>179.566</c:v>
                </c:pt>
                <c:pt idx="2307">
                  <c:v>179.66300000000001</c:v>
                </c:pt>
                <c:pt idx="2308">
                  <c:v>179.72800000000001</c:v>
                </c:pt>
                <c:pt idx="2309">
                  <c:v>179.78899999999999</c:v>
                </c:pt>
                <c:pt idx="2310">
                  <c:v>179.86199999999999</c:v>
                </c:pt>
                <c:pt idx="2311">
                  <c:v>179.935</c:v>
                </c:pt>
                <c:pt idx="2312">
                  <c:v>180.03100000000001</c:v>
                </c:pt>
                <c:pt idx="2313">
                  <c:v>180.10300000000001</c:v>
                </c:pt>
                <c:pt idx="2314">
                  <c:v>180.13200000000001</c:v>
                </c:pt>
                <c:pt idx="2315">
                  <c:v>180.18700000000001</c:v>
                </c:pt>
                <c:pt idx="2316">
                  <c:v>180.24100000000001</c:v>
                </c:pt>
                <c:pt idx="2317">
                  <c:v>180.26300000000001</c:v>
                </c:pt>
                <c:pt idx="2318">
                  <c:v>180.39400000000001</c:v>
                </c:pt>
                <c:pt idx="2319">
                  <c:v>180.46299999999999</c:v>
                </c:pt>
                <c:pt idx="2320">
                  <c:v>180.523</c:v>
                </c:pt>
                <c:pt idx="2321">
                  <c:v>180.565</c:v>
                </c:pt>
                <c:pt idx="2322">
                  <c:v>180.631</c:v>
                </c:pt>
                <c:pt idx="2323">
                  <c:v>180.696</c:v>
                </c:pt>
                <c:pt idx="2324">
                  <c:v>180.72800000000001</c:v>
                </c:pt>
                <c:pt idx="2325">
                  <c:v>180.77099999999999</c:v>
                </c:pt>
                <c:pt idx="2326">
                  <c:v>180.89599999999999</c:v>
                </c:pt>
                <c:pt idx="2327">
                  <c:v>180.941</c:v>
                </c:pt>
                <c:pt idx="2328">
                  <c:v>181.02500000000001</c:v>
                </c:pt>
                <c:pt idx="2329">
                  <c:v>181.1</c:v>
                </c:pt>
                <c:pt idx="2330">
                  <c:v>181.19800000000001</c:v>
                </c:pt>
                <c:pt idx="2331">
                  <c:v>181.26</c:v>
                </c:pt>
                <c:pt idx="2332">
                  <c:v>181.29300000000001</c:v>
                </c:pt>
                <c:pt idx="2333">
                  <c:v>181.39099999999999</c:v>
                </c:pt>
                <c:pt idx="2334">
                  <c:v>181.42400000000001</c:v>
                </c:pt>
                <c:pt idx="2335">
                  <c:v>181.49700000000001</c:v>
                </c:pt>
                <c:pt idx="2336">
                  <c:v>181.56200000000001</c:v>
                </c:pt>
                <c:pt idx="2337">
                  <c:v>181.631</c:v>
                </c:pt>
                <c:pt idx="2338">
                  <c:v>181.69499999999999</c:v>
                </c:pt>
                <c:pt idx="2339">
                  <c:v>181.727</c:v>
                </c:pt>
                <c:pt idx="2340">
                  <c:v>181.791</c:v>
                </c:pt>
                <c:pt idx="2341">
                  <c:v>181.93100000000001</c:v>
                </c:pt>
                <c:pt idx="2342">
                  <c:v>182.05600000000001</c:v>
                </c:pt>
                <c:pt idx="2343">
                  <c:v>182.114</c:v>
                </c:pt>
                <c:pt idx="2344">
                  <c:v>182.14699999999999</c:v>
                </c:pt>
                <c:pt idx="2345">
                  <c:v>182.233</c:v>
                </c:pt>
                <c:pt idx="2346">
                  <c:v>182.297</c:v>
                </c:pt>
                <c:pt idx="2347">
                  <c:v>182.40100000000001</c:v>
                </c:pt>
                <c:pt idx="2348">
                  <c:v>182.43</c:v>
                </c:pt>
                <c:pt idx="2349">
                  <c:v>182.49600000000001</c:v>
                </c:pt>
                <c:pt idx="2350">
                  <c:v>182.595</c:v>
                </c:pt>
                <c:pt idx="2351">
                  <c:v>182.65899999999999</c:v>
                </c:pt>
                <c:pt idx="2352">
                  <c:v>182.72399999999999</c:v>
                </c:pt>
                <c:pt idx="2353">
                  <c:v>182.79900000000001</c:v>
                </c:pt>
                <c:pt idx="2354">
                  <c:v>182.863</c:v>
                </c:pt>
                <c:pt idx="2355">
                  <c:v>182.96299999999999</c:v>
                </c:pt>
                <c:pt idx="2356">
                  <c:v>183.09800000000001</c:v>
                </c:pt>
                <c:pt idx="2357">
                  <c:v>183.16300000000001</c:v>
                </c:pt>
                <c:pt idx="2358">
                  <c:v>183.19499999999999</c:v>
                </c:pt>
                <c:pt idx="2359">
                  <c:v>183.30199999999999</c:v>
                </c:pt>
                <c:pt idx="2360">
                  <c:v>183.334</c:v>
                </c:pt>
                <c:pt idx="2361">
                  <c:v>183.36600000000001</c:v>
                </c:pt>
                <c:pt idx="2362">
                  <c:v>183.465</c:v>
                </c:pt>
                <c:pt idx="2363">
                  <c:v>183.53200000000001</c:v>
                </c:pt>
                <c:pt idx="2364">
                  <c:v>183.62799999999999</c:v>
                </c:pt>
                <c:pt idx="2365">
                  <c:v>183.661</c:v>
                </c:pt>
                <c:pt idx="2366">
                  <c:v>183.733</c:v>
                </c:pt>
                <c:pt idx="2367">
                  <c:v>183.83199999999999</c:v>
                </c:pt>
                <c:pt idx="2368">
                  <c:v>183.90600000000001</c:v>
                </c:pt>
                <c:pt idx="2369">
                  <c:v>183.99600000000001</c:v>
                </c:pt>
                <c:pt idx="2370">
                  <c:v>184.03899999999999</c:v>
                </c:pt>
                <c:pt idx="2371">
                  <c:v>184.09399999999999</c:v>
                </c:pt>
                <c:pt idx="2372">
                  <c:v>184.19200000000001</c:v>
                </c:pt>
                <c:pt idx="2373">
                  <c:v>184.26599999999999</c:v>
                </c:pt>
                <c:pt idx="2374">
                  <c:v>184.39500000000001</c:v>
                </c:pt>
                <c:pt idx="2375">
                  <c:v>184.46799999999999</c:v>
                </c:pt>
                <c:pt idx="2376">
                  <c:v>184.50800000000001</c:v>
                </c:pt>
                <c:pt idx="2377">
                  <c:v>184.59700000000001</c:v>
                </c:pt>
                <c:pt idx="2378">
                  <c:v>184.69300000000001</c:v>
                </c:pt>
                <c:pt idx="2379">
                  <c:v>184.70500000000001</c:v>
                </c:pt>
                <c:pt idx="2380">
                  <c:v>184.8</c:v>
                </c:pt>
                <c:pt idx="2381">
                  <c:v>184.86500000000001</c:v>
                </c:pt>
                <c:pt idx="2382">
                  <c:v>184.929</c:v>
                </c:pt>
                <c:pt idx="2383">
                  <c:v>185.00299999999999</c:v>
                </c:pt>
                <c:pt idx="2384">
                  <c:v>185.035</c:v>
                </c:pt>
                <c:pt idx="2385">
                  <c:v>185.149</c:v>
                </c:pt>
                <c:pt idx="2386">
                  <c:v>185.203</c:v>
                </c:pt>
                <c:pt idx="2387">
                  <c:v>185.23500000000001</c:v>
                </c:pt>
                <c:pt idx="2388">
                  <c:v>185.37700000000001</c:v>
                </c:pt>
                <c:pt idx="2389">
                  <c:v>185.52799999999999</c:v>
                </c:pt>
                <c:pt idx="2390">
                  <c:v>185.61799999999999</c:v>
                </c:pt>
                <c:pt idx="2391">
                  <c:v>185.69499999999999</c:v>
                </c:pt>
                <c:pt idx="2392">
                  <c:v>185.72800000000001</c:v>
                </c:pt>
                <c:pt idx="2393">
                  <c:v>185.803</c:v>
                </c:pt>
                <c:pt idx="2394">
                  <c:v>185.899</c:v>
                </c:pt>
                <c:pt idx="2395">
                  <c:v>185.93299999999999</c:v>
                </c:pt>
                <c:pt idx="2396">
                  <c:v>185.999</c:v>
                </c:pt>
                <c:pt idx="2397">
                  <c:v>186.09700000000001</c:v>
                </c:pt>
                <c:pt idx="2398">
                  <c:v>186.161</c:v>
                </c:pt>
                <c:pt idx="2399">
                  <c:v>186.202</c:v>
                </c:pt>
                <c:pt idx="2400">
                  <c:v>186.30099999999999</c:v>
                </c:pt>
                <c:pt idx="2401">
                  <c:v>186.33199999999999</c:v>
                </c:pt>
                <c:pt idx="2402">
                  <c:v>186.43100000000001</c:v>
                </c:pt>
                <c:pt idx="2403">
                  <c:v>186.506</c:v>
                </c:pt>
                <c:pt idx="2404">
                  <c:v>186.53200000000001</c:v>
                </c:pt>
                <c:pt idx="2405">
                  <c:v>186.63200000000001</c:v>
                </c:pt>
                <c:pt idx="2406">
                  <c:v>186.696</c:v>
                </c:pt>
                <c:pt idx="2407">
                  <c:v>186.73699999999999</c:v>
                </c:pt>
                <c:pt idx="2408">
                  <c:v>186.863</c:v>
                </c:pt>
                <c:pt idx="2409">
                  <c:v>186.89599999999999</c:v>
                </c:pt>
                <c:pt idx="2410">
                  <c:v>186.941</c:v>
                </c:pt>
                <c:pt idx="2411">
                  <c:v>187.06299999999999</c:v>
                </c:pt>
                <c:pt idx="2412">
                  <c:v>187.11500000000001</c:v>
                </c:pt>
                <c:pt idx="2413">
                  <c:v>187.137</c:v>
                </c:pt>
                <c:pt idx="2414">
                  <c:v>187.26499999999999</c:v>
                </c:pt>
                <c:pt idx="2415">
                  <c:v>187.297</c:v>
                </c:pt>
                <c:pt idx="2416">
                  <c:v>187.37200000000001</c:v>
                </c:pt>
                <c:pt idx="2417">
                  <c:v>187.446</c:v>
                </c:pt>
                <c:pt idx="2418">
                  <c:v>187.50200000000001</c:v>
                </c:pt>
                <c:pt idx="2419">
                  <c:v>187.56800000000001</c:v>
                </c:pt>
                <c:pt idx="2420">
                  <c:v>187.66499999999999</c:v>
                </c:pt>
                <c:pt idx="2421">
                  <c:v>187.696</c:v>
                </c:pt>
                <c:pt idx="2422">
                  <c:v>187.77</c:v>
                </c:pt>
                <c:pt idx="2423">
                  <c:v>187.86699999999999</c:v>
                </c:pt>
                <c:pt idx="2424">
                  <c:v>187.90600000000001</c:v>
                </c:pt>
                <c:pt idx="2425">
                  <c:v>187.97</c:v>
                </c:pt>
                <c:pt idx="2426">
                  <c:v>188.06800000000001</c:v>
                </c:pt>
                <c:pt idx="2427">
                  <c:v>188.1</c:v>
                </c:pt>
                <c:pt idx="2428">
                  <c:v>188.148</c:v>
                </c:pt>
                <c:pt idx="2429">
                  <c:v>188.26499999999999</c:v>
                </c:pt>
                <c:pt idx="2430">
                  <c:v>188.33799999999999</c:v>
                </c:pt>
                <c:pt idx="2431">
                  <c:v>188.37200000000001</c:v>
                </c:pt>
                <c:pt idx="2432">
                  <c:v>188.46799999999999</c:v>
                </c:pt>
                <c:pt idx="2433">
                  <c:v>188.499</c:v>
                </c:pt>
                <c:pt idx="2434">
                  <c:v>188.565</c:v>
                </c:pt>
                <c:pt idx="2435">
                  <c:v>188.673</c:v>
                </c:pt>
                <c:pt idx="2436">
                  <c:v>188.70400000000001</c:v>
                </c:pt>
                <c:pt idx="2437">
                  <c:v>188.75299999999999</c:v>
                </c:pt>
                <c:pt idx="2438">
                  <c:v>188.869</c:v>
                </c:pt>
                <c:pt idx="2439">
                  <c:v>188.90199999999999</c:v>
                </c:pt>
                <c:pt idx="2440">
                  <c:v>188.96799999999999</c:v>
                </c:pt>
                <c:pt idx="2441">
                  <c:v>189.071</c:v>
                </c:pt>
                <c:pt idx="2442">
                  <c:v>189.10300000000001</c:v>
                </c:pt>
                <c:pt idx="2443">
                  <c:v>189.202</c:v>
                </c:pt>
                <c:pt idx="2444">
                  <c:v>189.267</c:v>
                </c:pt>
                <c:pt idx="2445">
                  <c:v>189.33199999999999</c:v>
                </c:pt>
                <c:pt idx="2446">
                  <c:v>189.374</c:v>
                </c:pt>
                <c:pt idx="2447">
                  <c:v>189.471</c:v>
                </c:pt>
                <c:pt idx="2448">
                  <c:v>189.536</c:v>
                </c:pt>
                <c:pt idx="2449">
                  <c:v>189.56800000000001</c:v>
                </c:pt>
                <c:pt idx="2450">
                  <c:v>189.60599999999999</c:v>
                </c:pt>
                <c:pt idx="2451">
                  <c:v>189.73099999999999</c:v>
                </c:pt>
                <c:pt idx="2452">
                  <c:v>189.773</c:v>
                </c:pt>
                <c:pt idx="2453">
                  <c:v>189.809</c:v>
                </c:pt>
                <c:pt idx="2454">
                  <c:v>189.93600000000001</c:v>
                </c:pt>
                <c:pt idx="2455">
                  <c:v>189.97</c:v>
                </c:pt>
                <c:pt idx="2456">
                  <c:v>190.036</c:v>
                </c:pt>
                <c:pt idx="2457">
                  <c:v>190.113</c:v>
                </c:pt>
                <c:pt idx="2458">
                  <c:v>190.17</c:v>
                </c:pt>
                <c:pt idx="2459">
                  <c:v>190.233</c:v>
                </c:pt>
                <c:pt idx="2460">
                  <c:v>190.26499999999999</c:v>
                </c:pt>
                <c:pt idx="2461">
                  <c:v>190.37100000000001</c:v>
                </c:pt>
                <c:pt idx="2462">
                  <c:v>190.435</c:v>
                </c:pt>
                <c:pt idx="2463">
                  <c:v>190.46899999999999</c:v>
                </c:pt>
                <c:pt idx="2464">
                  <c:v>190.58199999999999</c:v>
                </c:pt>
                <c:pt idx="2465">
                  <c:v>190.63499999999999</c:v>
                </c:pt>
                <c:pt idx="2466">
                  <c:v>190.667</c:v>
                </c:pt>
                <c:pt idx="2467">
                  <c:v>190.74100000000001</c:v>
                </c:pt>
                <c:pt idx="2468">
                  <c:v>190.804</c:v>
                </c:pt>
                <c:pt idx="2469">
                  <c:v>190.86699999999999</c:v>
                </c:pt>
                <c:pt idx="2470">
                  <c:v>190.94200000000001</c:v>
                </c:pt>
                <c:pt idx="2471">
                  <c:v>191.05500000000001</c:v>
                </c:pt>
                <c:pt idx="2472">
                  <c:v>191.14099999999999</c:v>
                </c:pt>
                <c:pt idx="2473">
                  <c:v>191.24799999999999</c:v>
                </c:pt>
                <c:pt idx="2474">
                  <c:v>191.31700000000001</c:v>
                </c:pt>
                <c:pt idx="2475">
                  <c:v>191.43600000000001</c:v>
                </c:pt>
                <c:pt idx="2476">
                  <c:v>191.46799999999999</c:v>
                </c:pt>
                <c:pt idx="2477">
                  <c:v>191.50700000000001</c:v>
                </c:pt>
                <c:pt idx="2478">
                  <c:v>191.572</c:v>
                </c:pt>
                <c:pt idx="2479">
                  <c:v>191.66800000000001</c:v>
                </c:pt>
                <c:pt idx="2480">
                  <c:v>191.74199999999999</c:v>
                </c:pt>
                <c:pt idx="2481">
                  <c:v>191.774</c:v>
                </c:pt>
                <c:pt idx="2482">
                  <c:v>191.87200000000001</c:v>
                </c:pt>
                <c:pt idx="2483">
                  <c:v>191.93600000000001</c:v>
                </c:pt>
                <c:pt idx="2484">
                  <c:v>191.98500000000001</c:v>
                </c:pt>
                <c:pt idx="2485">
                  <c:v>192.01</c:v>
                </c:pt>
                <c:pt idx="2486">
                  <c:v>192.137</c:v>
                </c:pt>
                <c:pt idx="2487">
                  <c:v>192.16900000000001</c:v>
                </c:pt>
                <c:pt idx="2488">
                  <c:v>192.24299999999999</c:v>
                </c:pt>
                <c:pt idx="2489">
                  <c:v>192.27500000000001</c:v>
                </c:pt>
                <c:pt idx="2490">
                  <c:v>192.37100000000001</c:v>
                </c:pt>
                <c:pt idx="2491">
                  <c:v>192.40299999999999</c:v>
                </c:pt>
                <c:pt idx="2492">
                  <c:v>192.51300000000001</c:v>
                </c:pt>
                <c:pt idx="2493">
                  <c:v>192.61</c:v>
                </c:pt>
                <c:pt idx="2494">
                  <c:v>192.70500000000001</c:v>
                </c:pt>
                <c:pt idx="2495">
                  <c:v>192.803</c:v>
                </c:pt>
                <c:pt idx="2496">
                  <c:v>192.86799999999999</c:v>
                </c:pt>
                <c:pt idx="2497">
                  <c:v>192.92099999999999</c:v>
                </c:pt>
                <c:pt idx="2498">
                  <c:v>192.97300000000001</c:v>
                </c:pt>
                <c:pt idx="2499">
                  <c:v>193.07</c:v>
                </c:pt>
                <c:pt idx="2500">
                  <c:v>193.11199999999999</c:v>
                </c:pt>
                <c:pt idx="2501">
                  <c:v>193.17599999999999</c:v>
                </c:pt>
                <c:pt idx="2502">
                  <c:v>193.27199999999999</c:v>
                </c:pt>
                <c:pt idx="2503">
                  <c:v>193.304</c:v>
                </c:pt>
                <c:pt idx="2504">
                  <c:v>193.37799999999999</c:v>
                </c:pt>
                <c:pt idx="2505">
                  <c:v>193.41</c:v>
                </c:pt>
                <c:pt idx="2506">
                  <c:v>193.506</c:v>
                </c:pt>
                <c:pt idx="2507">
                  <c:v>193.571</c:v>
                </c:pt>
                <c:pt idx="2508">
                  <c:v>193.64500000000001</c:v>
                </c:pt>
                <c:pt idx="2509">
                  <c:v>193.67599999999999</c:v>
                </c:pt>
                <c:pt idx="2510">
                  <c:v>193.74</c:v>
                </c:pt>
                <c:pt idx="2511">
                  <c:v>193.78299999999999</c:v>
                </c:pt>
                <c:pt idx="2512">
                  <c:v>193.85300000000001</c:v>
                </c:pt>
                <c:pt idx="2513">
                  <c:v>193.874</c:v>
                </c:pt>
                <c:pt idx="2514">
                  <c:v>193.971</c:v>
                </c:pt>
                <c:pt idx="2515">
                  <c:v>194.035</c:v>
                </c:pt>
                <c:pt idx="2516">
                  <c:v>194.09100000000001</c:v>
                </c:pt>
                <c:pt idx="2517">
                  <c:v>194.13800000000001</c:v>
                </c:pt>
                <c:pt idx="2518">
                  <c:v>194.21199999999999</c:v>
                </c:pt>
                <c:pt idx="2519">
                  <c:v>194.27600000000001</c:v>
                </c:pt>
                <c:pt idx="2520">
                  <c:v>194.34100000000001</c:v>
                </c:pt>
                <c:pt idx="2521">
                  <c:v>194.37100000000001</c:v>
                </c:pt>
                <c:pt idx="2522">
                  <c:v>194.446</c:v>
                </c:pt>
                <c:pt idx="2523">
                  <c:v>194.47900000000001</c:v>
                </c:pt>
                <c:pt idx="2524">
                  <c:v>194.547</c:v>
                </c:pt>
                <c:pt idx="2525">
                  <c:v>194.57599999999999</c:v>
                </c:pt>
                <c:pt idx="2526">
                  <c:v>194.64</c:v>
                </c:pt>
                <c:pt idx="2527">
                  <c:v>194.672</c:v>
                </c:pt>
                <c:pt idx="2528">
                  <c:v>194.745</c:v>
                </c:pt>
                <c:pt idx="2529">
                  <c:v>194.77699999999999</c:v>
                </c:pt>
                <c:pt idx="2530">
                  <c:v>194.84200000000001</c:v>
                </c:pt>
                <c:pt idx="2531">
                  <c:v>194.88499999999999</c:v>
                </c:pt>
                <c:pt idx="2532">
                  <c:v>194.91499999999999</c:v>
                </c:pt>
                <c:pt idx="2533">
                  <c:v>194.97900000000001</c:v>
                </c:pt>
                <c:pt idx="2534">
                  <c:v>195.042</c:v>
                </c:pt>
                <c:pt idx="2535">
                  <c:v>195.07300000000001</c:v>
                </c:pt>
                <c:pt idx="2536">
                  <c:v>195.137</c:v>
                </c:pt>
                <c:pt idx="2537">
                  <c:v>195.17099999999999</c:v>
                </c:pt>
                <c:pt idx="2538">
                  <c:v>195.245</c:v>
                </c:pt>
                <c:pt idx="2539">
                  <c:v>195.27699999999999</c:v>
                </c:pt>
                <c:pt idx="2540">
                  <c:v>195.34</c:v>
                </c:pt>
                <c:pt idx="2541">
                  <c:v>195.374</c:v>
                </c:pt>
                <c:pt idx="2542">
                  <c:v>195.45</c:v>
                </c:pt>
                <c:pt idx="2543">
                  <c:v>195.471</c:v>
                </c:pt>
                <c:pt idx="2544">
                  <c:v>195.54900000000001</c:v>
                </c:pt>
                <c:pt idx="2545">
                  <c:v>195.58</c:v>
                </c:pt>
                <c:pt idx="2546">
                  <c:v>195.64400000000001</c:v>
                </c:pt>
                <c:pt idx="2547">
                  <c:v>195.67500000000001</c:v>
                </c:pt>
                <c:pt idx="2548">
                  <c:v>195.74</c:v>
                </c:pt>
                <c:pt idx="2549">
                  <c:v>195.774</c:v>
                </c:pt>
                <c:pt idx="2550">
                  <c:v>195.83799999999999</c:v>
                </c:pt>
                <c:pt idx="2551">
                  <c:v>195.881</c:v>
                </c:pt>
                <c:pt idx="2552">
                  <c:v>195.92500000000001</c:v>
                </c:pt>
                <c:pt idx="2553">
                  <c:v>195.98099999999999</c:v>
                </c:pt>
                <c:pt idx="2554">
                  <c:v>196.04300000000001</c:v>
                </c:pt>
                <c:pt idx="2555">
                  <c:v>196.07499999999999</c:v>
                </c:pt>
                <c:pt idx="2556">
                  <c:v>196.15700000000001</c:v>
                </c:pt>
                <c:pt idx="2557">
                  <c:v>196.17500000000001</c:v>
                </c:pt>
                <c:pt idx="2558">
                  <c:v>196.24600000000001</c:v>
                </c:pt>
                <c:pt idx="2559">
                  <c:v>196.28</c:v>
                </c:pt>
                <c:pt idx="2560">
                  <c:v>196.34299999999999</c:v>
                </c:pt>
                <c:pt idx="2561">
                  <c:v>196.38499999999999</c:v>
                </c:pt>
                <c:pt idx="2562">
                  <c:v>196.43799999999999</c:v>
                </c:pt>
                <c:pt idx="2563">
                  <c:v>196.471</c:v>
                </c:pt>
                <c:pt idx="2564">
                  <c:v>196.54599999999999</c:v>
                </c:pt>
                <c:pt idx="2565">
                  <c:v>196.578</c:v>
                </c:pt>
                <c:pt idx="2566">
                  <c:v>196.64400000000001</c:v>
                </c:pt>
                <c:pt idx="2567">
                  <c:v>196.67500000000001</c:v>
                </c:pt>
                <c:pt idx="2568">
                  <c:v>196.74</c:v>
                </c:pt>
                <c:pt idx="2569">
                  <c:v>196.77199999999999</c:v>
                </c:pt>
                <c:pt idx="2570">
                  <c:v>196.86</c:v>
                </c:pt>
                <c:pt idx="2571">
                  <c:v>196.881</c:v>
                </c:pt>
                <c:pt idx="2572">
                  <c:v>196.94499999999999</c:v>
                </c:pt>
                <c:pt idx="2573">
                  <c:v>196.97800000000001</c:v>
                </c:pt>
                <c:pt idx="2574">
                  <c:v>197.042</c:v>
                </c:pt>
                <c:pt idx="2575">
                  <c:v>197.07499999999999</c:v>
                </c:pt>
                <c:pt idx="2576">
                  <c:v>197.149</c:v>
                </c:pt>
                <c:pt idx="2577">
                  <c:v>197.18100000000001</c:v>
                </c:pt>
                <c:pt idx="2578">
                  <c:v>197.24299999999999</c:v>
                </c:pt>
                <c:pt idx="2579">
                  <c:v>197.27600000000001</c:v>
                </c:pt>
                <c:pt idx="2580">
                  <c:v>197.345</c:v>
                </c:pt>
                <c:pt idx="2581">
                  <c:v>197.375</c:v>
                </c:pt>
                <c:pt idx="2582">
                  <c:v>197.43799999999999</c:v>
                </c:pt>
                <c:pt idx="2583">
                  <c:v>197.48099999999999</c:v>
                </c:pt>
                <c:pt idx="2584">
                  <c:v>197.54400000000001</c:v>
                </c:pt>
                <c:pt idx="2585">
                  <c:v>197.57599999999999</c:v>
                </c:pt>
                <c:pt idx="2586">
                  <c:v>197.64</c:v>
                </c:pt>
                <c:pt idx="2587">
                  <c:v>197.68199999999999</c:v>
                </c:pt>
                <c:pt idx="2588">
                  <c:v>197.74700000000001</c:v>
                </c:pt>
                <c:pt idx="2589">
                  <c:v>197.79499999999999</c:v>
                </c:pt>
                <c:pt idx="2590">
                  <c:v>197.85</c:v>
                </c:pt>
                <c:pt idx="2591">
                  <c:v>197.88200000000001</c:v>
                </c:pt>
                <c:pt idx="2592">
                  <c:v>197.946</c:v>
                </c:pt>
                <c:pt idx="2593">
                  <c:v>197.97800000000001</c:v>
                </c:pt>
                <c:pt idx="2594">
                  <c:v>198.04300000000001</c:v>
                </c:pt>
                <c:pt idx="2595">
                  <c:v>198.07499999999999</c:v>
                </c:pt>
                <c:pt idx="2596">
                  <c:v>198.15</c:v>
                </c:pt>
                <c:pt idx="2597">
                  <c:v>198.18199999999999</c:v>
                </c:pt>
                <c:pt idx="2598">
                  <c:v>198.25399999999999</c:v>
                </c:pt>
                <c:pt idx="2599">
                  <c:v>198.28200000000001</c:v>
                </c:pt>
                <c:pt idx="2600">
                  <c:v>198.351</c:v>
                </c:pt>
                <c:pt idx="2601">
                  <c:v>198.376</c:v>
                </c:pt>
                <c:pt idx="2602">
                  <c:v>198.44900000000001</c:v>
                </c:pt>
                <c:pt idx="2603">
                  <c:v>198.48099999999999</c:v>
                </c:pt>
                <c:pt idx="2604">
                  <c:v>198.642</c:v>
                </c:pt>
                <c:pt idx="2605">
                  <c:v>199.173</c:v>
                </c:pt>
                <c:pt idx="2606">
                  <c:v>199.482</c:v>
                </c:pt>
                <c:pt idx="2607">
                  <c:v>199.70699999999999</c:v>
                </c:pt>
                <c:pt idx="2608">
                  <c:v>199.74799999999999</c:v>
                </c:pt>
                <c:pt idx="2609">
                  <c:v>199.88499999999999</c:v>
                </c:pt>
                <c:pt idx="2610">
                  <c:v>199.90700000000001</c:v>
                </c:pt>
                <c:pt idx="2611">
                  <c:v>199.95099999999999</c:v>
                </c:pt>
                <c:pt idx="2612">
                  <c:v>200.047</c:v>
                </c:pt>
                <c:pt idx="2613">
                  <c:v>200.11199999999999</c:v>
                </c:pt>
                <c:pt idx="2614">
                  <c:v>200.155</c:v>
                </c:pt>
                <c:pt idx="2615">
                  <c:v>200.25200000000001</c:v>
                </c:pt>
                <c:pt idx="2616">
                  <c:v>200.31399999999999</c:v>
                </c:pt>
                <c:pt idx="2617">
                  <c:v>200.34399999999999</c:v>
                </c:pt>
                <c:pt idx="2618">
                  <c:v>200.44200000000001</c:v>
                </c:pt>
                <c:pt idx="2619">
                  <c:v>200.517</c:v>
                </c:pt>
                <c:pt idx="2620">
                  <c:v>200.54900000000001</c:v>
                </c:pt>
                <c:pt idx="2621">
                  <c:v>200.64500000000001</c:v>
                </c:pt>
                <c:pt idx="2622">
                  <c:v>200.709</c:v>
                </c:pt>
                <c:pt idx="2623">
                  <c:v>200.75200000000001</c:v>
                </c:pt>
                <c:pt idx="2624">
                  <c:v>200.85</c:v>
                </c:pt>
                <c:pt idx="2625">
                  <c:v>200.91499999999999</c:v>
                </c:pt>
                <c:pt idx="2626">
                  <c:v>200.947</c:v>
                </c:pt>
                <c:pt idx="2627">
                  <c:v>201.042</c:v>
                </c:pt>
                <c:pt idx="2628">
                  <c:v>201.084</c:v>
                </c:pt>
                <c:pt idx="2629">
                  <c:v>201.18199999999999</c:v>
                </c:pt>
                <c:pt idx="2630">
                  <c:v>201.255</c:v>
                </c:pt>
                <c:pt idx="2631">
                  <c:v>201.31100000000001</c:v>
                </c:pt>
                <c:pt idx="2632">
                  <c:v>201.34299999999999</c:v>
                </c:pt>
                <c:pt idx="2633">
                  <c:v>201.44900000000001</c:v>
                </c:pt>
                <c:pt idx="2634">
                  <c:v>201.482</c:v>
                </c:pt>
                <c:pt idx="2635">
                  <c:v>201.54599999999999</c:v>
                </c:pt>
                <c:pt idx="2636">
                  <c:v>201.65</c:v>
                </c:pt>
                <c:pt idx="2637">
                  <c:v>201.684</c:v>
                </c:pt>
                <c:pt idx="2638">
                  <c:v>201.74700000000001</c:v>
                </c:pt>
                <c:pt idx="2639">
                  <c:v>201.84299999999999</c:v>
                </c:pt>
                <c:pt idx="2640">
                  <c:v>201.88499999999999</c:v>
                </c:pt>
                <c:pt idx="2641">
                  <c:v>201.94900000000001</c:v>
                </c:pt>
                <c:pt idx="2642">
                  <c:v>202.047</c:v>
                </c:pt>
                <c:pt idx="2643">
                  <c:v>202.119</c:v>
                </c:pt>
                <c:pt idx="2644">
                  <c:v>202.15100000000001</c:v>
                </c:pt>
                <c:pt idx="2645">
                  <c:v>202.244</c:v>
                </c:pt>
                <c:pt idx="2646">
                  <c:v>202.32</c:v>
                </c:pt>
                <c:pt idx="2647">
                  <c:v>202.51400000000001</c:v>
                </c:pt>
                <c:pt idx="2648">
                  <c:v>202.81399999999999</c:v>
                </c:pt>
                <c:pt idx="2649">
                  <c:v>202.845</c:v>
                </c:pt>
                <c:pt idx="2650">
                  <c:v>203.12</c:v>
                </c:pt>
                <c:pt idx="2651">
                  <c:v>203.15199999999999</c:v>
                </c:pt>
                <c:pt idx="2652">
                  <c:v>203.34399999999999</c:v>
                </c:pt>
                <c:pt idx="2653">
                  <c:v>203.42099999999999</c:v>
                </c:pt>
                <c:pt idx="2654">
                  <c:v>203.45099999999999</c:v>
                </c:pt>
                <c:pt idx="2655">
                  <c:v>203.548</c:v>
                </c:pt>
                <c:pt idx="2656">
                  <c:v>203.613</c:v>
                </c:pt>
                <c:pt idx="2657">
                  <c:v>203.648</c:v>
                </c:pt>
                <c:pt idx="2658">
                  <c:v>203.75299999999999</c:v>
                </c:pt>
                <c:pt idx="2659">
                  <c:v>203.81700000000001</c:v>
                </c:pt>
                <c:pt idx="2660">
                  <c:v>203.881</c:v>
                </c:pt>
                <c:pt idx="2661">
                  <c:v>203.97800000000001</c:v>
                </c:pt>
                <c:pt idx="2662">
                  <c:v>204.023</c:v>
                </c:pt>
                <c:pt idx="2663">
                  <c:v>204.215</c:v>
                </c:pt>
                <c:pt idx="2664">
                  <c:v>204.58799999999999</c:v>
                </c:pt>
                <c:pt idx="2665">
                  <c:v>204.62</c:v>
                </c:pt>
                <c:pt idx="2666">
                  <c:v>204.71700000000001</c:v>
                </c:pt>
                <c:pt idx="2667">
                  <c:v>204.75899999999999</c:v>
                </c:pt>
                <c:pt idx="2668">
                  <c:v>204.85</c:v>
                </c:pt>
                <c:pt idx="2669">
                  <c:v>204.86799999999999</c:v>
                </c:pt>
                <c:pt idx="2670">
                  <c:v>204.98699999999999</c:v>
                </c:pt>
                <c:pt idx="2671">
                  <c:v>205.017</c:v>
                </c:pt>
                <c:pt idx="2672">
                  <c:v>205.083</c:v>
                </c:pt>
                <c:pt idx="2673">
                  <c:v>205.18</c:v>
                </c:pt>
                <c:pt idx="2674">
                  <c:v>205.249</c:v>
                </c:pt>
                <c:pt idx="2675">
                  <c:v>205.28200000000001</c:v>
                </c:pt>
                <c:pt idx="2676">
                  <c:v>205.32400000000001</c:v>
                </c:pt>
                <c:pt idx="2677">
                  <c:v>205.417</c:v>
                </c:pt>
                <c:pt idx="2678">
                  <c:v>205.48599999999999</c:v>
                </c:pt>
                <c:pt idx="2679">
                  <c:v>205.55</c:v>
                </c:pt>
                <c:pt idx="2680">
                  <c:v>205.61799999999999</c:v>
                </c:pt>
                <c:pt idx="2681">
                  <c:v>205.68199999999999</c:v>
                </c:pt>
                <c:pt idx="2682">
                  <c:v>205.715</c:v>
                </c:pt>
                <c:pt idx="2683">
                  <c:v>205.79</c:v>
                </c:pt>
                <c:pt idx="2684">
                  <c:v>205.86500000000001</c:v>
                </c:pt>
                <c:pt idx="2685">
                  <c:v>205.91800000000001</c:v>
                </c:pt>
                <c:pt idx="2686">
                  <c:v>205.989</c:v>
                </c:pt>
                <c:pt idx="2687">
                  <c:v>206.08600000000001</c:v>
                </c:pt>
                <c:pt idx="2688">
                  <c:v>206.11699999999999</c:v>
                </c:pt>
                <c:pt idx="2689">
                  <c:v>206.18100000000001</c:v>
                </c:pt>
                <c:pt idx="2690">
                  <c:v>206.21700000000001</c:v>
                </c:pt>
                <c:pt idx="2691">
                  <c:v>206.35599999999999</c:v>
                </c:pt>
                <c:pt idx="2692">
                  <c:v>206.38800000000001</c:v>
                </c:pt>
                <c:pt idx="2693">
                  <c:v>206.422</c:v>
                </c:pt>
                <c:pt idx="2694">
                  <c:v>206.46600000000001</c:v>
                </c:pt>
                <c:pt idx="2695">
                  <c:v>206.584</c:v>
                </c:pt>
                <c:pt idx="2696">
                  <c:v>206.65700000000001</c:v>
                </c:pt>
                <c:pt idx="2697">
                  <c:v>206.71700000000001</c:v>
                </c:pt>
                <c:pt idx="2698">
                  <c:v>206.791</c:v>
                </c:pt>
                <c:pt idx="2699">
                  <c:v>206.88800000000001</c:v>
                </c:pt>
                <c:pt idx="2700">
                  <c:v>206.964</c:v>
                </c:pt>
                <c:pt idx="2701">
                  <c:v>207.08199999999999</c:v>
                </c:pt>
                <c:pt idx="2702">
                  <c:v>207.114</c:v>
                </c:pt>
                <c:pt idx="2703">
                  <c:v>207.19</c:v>
                </c:pt>
                <c:pt idx="2704">
                  <c:v>207.22300000000001</c:v>
                </c:pt>
                <c:pt idx="2705">
                  <c:v>207.31899999999999</c:v>
                </c:pt>
                <c:pt idx="2706">
                  <c:v>207.38399999999999</c:v>
                </c:pt>
                <c:pt idx="2707">
                  <c:v>207.42699999999999</c:v>
                </c:pt>
                <c:pt idx="2708">
                  <c:v>207.494</c:v>
                </c:pt>
                <c:pt idx="2709">
                  <c:v>207.54900000000001</c:v>
                </c:pt>
                <c:pt idx="2710">
                  <c:v>207.62299999999999</c:v>
                </c:pt>
                <c:pt idx="2711">
                  <c:v>207.654</c:v>
                </c:pt>
                <c:pt idx="2712">
                  <c:v>207.751</c:v>
                </c:pt>
                <c:pt idx="2713">
                  <c:v>207.82599999999999</c:v>
                </c:pt>
                <c:pt idx="2714">
                  <c:v>207.92599999999999</c:v>
                </c:pt>
                <c:pt idx="2715">
                  <c:v>207.995</c:v>
                </c:pt>
                <c:pt idx="2716">
                  <c:v>208.05199999999999</c:v>
                </c:pt>
                <c:pt idx="2717">
                  <c:v>208.13</c:v>
                </c:pt>
                <c:pt idx="2718">
                  <c:v>208.22</c:v>
                </c:pt>
                <c:pt idx="2719">
                  <c:v>208.28399999999999</c:v>
                </c:pt>
                <c:pt idx="2720">
                  <c:v>208.35300000000001</c:v>
                </c:pt>
                <c:pt idx="2721">
                  <c:v>208.42</c:v>
                </c:pt>
                <c:pt idx="2722">
                  <c:v>208.52500000000001</c:v>
                </c:pt>
                <c:pt idx="2723">
                  <c:v>208.55699999999999</c:v>
                </c:pt>
                <c:pt idx="2724">
                  <c:v>208.666</c:v>
                </c:pt>
                <c:pt idx="2725">
                  <c:v>208.70599999999999</c:v>
                </c:pt>
                <c:pt idx="2726">
                  <c:v>208.82499999999999</c:v>
                </c:pt>
                <c:pt idx="2727">
                  <c:v>208.857</c:v>
                </c:pt>
                <c:pt idx="2728">
                  <c:v>208.95400000000001</c:v>
                </c:pt>
                <c:pt idx="2729">
                  <c:v>209.02699999999999</c:v>
                </c:pt>
                <c:pt idx="2730">
                  <c:v>209.125</c:v>
                </c:pt>
                <c:pt idx="2731">
                  <c:v>209.20400000000001</c:v>
                </c:pt>
                <c:pt idx="2732">
                  <c:v>209.25800000000001</c:v>
                </c:pt>
                <c:pt idx="2733">
                  <c:v>209.32499999999999</c:v>
                </c:pt>
                <c:pt idx="2734">
                  <c:v>209.459</c:v>
                </c:pt>
                <c:pt idx="2735">
                  <c:v>209.52500000000001</c:v>
                </c:pt>
                <c:pt idx="2736">
                  <c:v>209.62200000000001</c:v>
                </c:pt>
                <c:pt idx="2737">
                  <c:v>209.68600000000001</c:v>
                </c:pt>
                <c:pt idx="2738">
                  <c:v>209.767</c:v>
                </c:pt>
                <c:pt idx="2739">
                  <c:v>209.82</c:v>
                </c:pt>
                <c:pt idx="2740">
                  <c:v>209.92599999999999</c:v>
                </c:pt>
                <c:pt idx="2741">
                  <c:v>209.989</c:v>
                </c:pt>
                <c:pt idx="2742">
                  <c:v>210.1</c:v>
                </c:pt>
                <c:pt idx="2743">
                  <c:v>210.154</c:v>
                </c:pt>
                <c:pt idx="2744">
                  <c:v>210.19399999999999</c:v>
                </c:pt>
                <c:pt idx="2745">
                  <c:v>210.22499999999999</c:v>
                </c:pt>
                <c:pt idx="2746">
                  <c:v>210.29</c:v>
                </c:pt>
                <c:pt idx="2747">
                  <c:v>210.32300000000001</c:v>
                </c:pt>
                <c:pt idx="2748">
                  <c:v>210.387</c:v>
                </c:pt>
                <c:pt idx="2749">
                  <c:v>210.41900000000001</c:v>
                </c:pt>
                <c:pt idx="2750">
                  <c:v>210.495</c:v>
                </c:pt>
                <c:pt idx="2751">
                  <c:v>210.55799999999999</c:v>
                </c:pt>
                <c:pt idx="2752">
                  <c:v>210.58699999999999</c:v>
                </c:pt>
                <c:pt idx="2753">
                  <c:v>210.62</c:v>
                </c:pt>
                <c:pt idx="2754">
                  <c:v>210.727</c:v>
                </c:pt>
                <c:pt idx="2755">
                  <c:v>210.791</c:v>
                </c:pt>
                <c:pt idx="2756">
                  <c:v>210.887</c:v>
                </c:pt>
                <c:pt idx="2757">
                  <c:v>210.92</c:v>
                </c:pt>
                <c:pt idx="2758">
                  <c:v>210.995</c:v>
                </c:pt>
                <c:pt idx="2759">
                  <c:v>211.02500000000001</c:v>
                </c:pt>
                <c:pt idx="2760">
                  <c:v>211.09100000000001</c:v>
                </c:pt>
                <c:pt idx="2761">
                  <c:v>211.12200000000001</c:v>
                </c:pt>
                <c:pt idx="2762">
                  <c:v>211.18799999999999</c:v>
                </c:pt>
                <c:pt idx="2763">
                  <c:v>211.22</c:v>
                </c:pt>
                <c:pt idx="2764">
                  <c:v>211.32499999999999</c:v>
                </c:pt>
                <c:pt idx="2765">
                  <c:v>211.38900000000001</c:v>
                </c:pt>
                <c:pt idx="2766">
                  <c:v>211.42599999999999</c:v>
                </c:pt>
                <c:pt idx="2767">
                  <c:v>211.524</c:v>
                </c:pt>
                <c:pt idx="2768">
                  <c:v>211.58600000000001</c:v>
                </c:pt>
                <c:pt idx="2769">
                  <c:v>211.69300000000001</c:v>
                </c:pt>
                <c:pt idx="2770">
                  <c:v>211.72499999999999</c:v>
                </c:pt>
                <c:pt idx="2771">
                  <c:v>211.791</c:v>
                </c:pt>
                <c:pt idx="2772">
                  <c:v>211.82300000000001</c:v>
                </c:pt>
                <c:pt idx="2773">
                  <c:v>211.898</c:v>
                </c:pt>
                <c:pt idx="2774">
                  <c:v>211.935</c:v>
                </c:pt>
                <c:pt idx="2775">
                  <c:v>211.98699999999999</c:v>
                </c:pt>
                <c:pt idx="2776">
                  <c:v>212.03100000000001</c:v>
                </c:pt>
                <c:pt idx="2777">
                  <c:v>212.10400000000001</c:v>
                </c:pt>
                <c:pt idx="2778">
                  <c:v>212.126</c:v>
                </c:pt>
                <c:pt idx="2779">
                  <c:v>212.19</c:v>
                </c:pt>
                <c:pt idx="2780">
                  <c:v>212.25399999999999</c:v>
                </c:pt>
                <c:pt idx="2781">
                  <c:v>212.327</c:v>
                </c:pt>
                <c:pt idx="2782">
                  <c:v>212.40899999999999</c:v>
                </c:pt>
                <c:pt idx="2783">
                  <c:v>212.49799999999999</c:v>
                </c:pt>
                <c:pt idx="2784">
                  <c:v>212.53</c:v>
                </c:pt>
                <c:pt idx="2785">
                  <c:v>212.56100000000001</c:v>
                </c:pt>
                <c:pt idx="2786">
                  <c:v>212.7</c:v>
                </c:pt>
                <c:pt idx="2787">
                  <c:v>212.739</c:v>
                </c:pt>
                <c:pt idx="2788">
                  <c:v>212.828</c:v>
                </c:pt>
                <c:pt idx="2789">
                  <c:v>212.86699999999999</c:v>
                </c:pt>
                <c:pt idx="2790">
                  <c:v>212.99799999999999</c:v>
                </c:pt>
                <c:pt idx="2791">
                  <c:v>213.03700000000001</c:v>
                </c:pt>
                <c:pt idx="2792">
                  <c:v>213.06399999999999</c:v>
                </c:pt>
                <c:pt idx="2793">
                  <c:v>213.16</c:v>
                </c:pt>
                <c:pt idx="2794">
                  <c:v>213.22399999999999</c:v>
                </c:pt>
                <c:pt idx="2795">
                  <c:v>213.29900000000001</c:v>
                </c:pt>
                <c:pt idx="2796">
                  <c:v>213.345</c:v>
                </c:pt>
                <c:pt idx="2797">
                  <c:v>213.398</c:v>
                </c:pt>
                <c:pt idx="2798">
                  <c:v>213.43</c:v>
                </c:pt>
                <c:pt idx="2799">
                  <c:v>213.46100000000001</c:v>
                </c:pt>
                <c:pt idx="2800">
                  <c:v>213.52600000000001</c:v>
                </c:pt>
                <c:pt idx="2801">
                  <c:v>213.559</c:v>
                </c:pt>
                <c:pt idx="2802">
                  <c:v>213.63499999999999</c:v>
                </c:pt>
                <c:pt idx="2803">
                  <c:v>213.69900000000001</c:v>
                </c:pt>
                <c:pt idx="2804">
                  <c:v>213.732</c:v>
                </c:pt>
                <c:pt idx="2805">
                  <c:v>213.81299999999999</c:v>
                </c:pt>
                <c:pt idx="2806">
                  <c:v>213.89</c:v>
                </c:pt>
                <c:pt idx="2807">
                  <c:v>213.93199999999999</c:v>
                </c:pt>
                <c:pt idx="2808">
                  <c:v>213.96299999999999</c:v>
                </c:pt>
                <c:pt idx="2809">
                  <c:v>214.02699999999999</c:v>
                </c:pt>
                <c:pt idx="2810">
                  <c:v>214.09299999999999</c:v>
                </c:pt>
                <c:pt idx="2811">
                  <c:v>214.197</c:v>
                </c:pt>
                <c:pt idx="2812">
                  <c:v>214.23099999999999</c:v>
                </c:pt>
                <c:pt idx="2813">
                  <c:v>214.274</c:v>
                </c:pt>
                <c:pt idx="2814">
                  <c:v>214.39599999999999</c:v>
                </c:pt>
                <c:pt idx="2815">
                  <c:v>214.42400000000001</c:v>
                </c:pt>
                <c:pt idx="2816">
                  <c:v>214.53100000000001</c:v>
                </c:pt>
                <c:pt idx="2817">
                  <c:v>214.607</c:v>
                </c:pt>
                <c:pt idx="2818">
                  <c:v>214.62899999999999</c:v>
                </c:pt>
                <c:pt idx="2819">
                  <c:v>214.69300000000001</c:v>
                </c:pt>
                <c:pt idx="2820">
                  <c:v>214.73599999999999</c:v>
                </c:pt>
                <c:pt idx="2821">
                  <c:v>214.79</c:v>
                </c:pt>
                <c:pt idx="2822">
                  <c:v>214.90299999999999</c:v>
                </c:pt>
                <c:pt idx="2823">
                  <c:v>214.93</c:v>
                </c:pt>
                <c:pt idx="2824">
                  <c:v>214.99799999999999</c:v>
                </c:pt>
                <c:pt idx="2825">
                  <c:v>215.09299999999999</c:v>
                </c:pt>
                <c:pt idx="2826">
                  <c:v>215.125</c:v>
                </c:pt>
                <c:pt idx="2827">
                  <c:v>215.19900000000001</c:v>
                </c:pt>
                <c:pt idx="2828">
                  <c:v>215.232</c:v>
                </c:pt>
                <c:pt idx="2829">
                  <c:v>215.29400000000001</c:v>
                </c:pt>
                <c:pt idx="2830">
                  <c:v>215.32900000000001</c:v>
                </c:pt>
                <c:pt idx="2831">
                  <c:v>215.44200000000001</c:v>
                </c:pt>
                <c:pt idx="2832">
                  <c:v>215.495</c:v>
                </c:pt>
                <c:pt idx="2833">
                  <c:v>215.59299999999999</c:v>
                </c:pt>
                <c:pt idx="2834">
                  <c:v>215.625</c:v>
                </c:pt>
                <c:pt idx="2835">
                  <c:v>215.7</c:v>
                </c:pt>
                <c:pt idx="2836">
                  <c:v>215.79599999999999</c:v>
                </c:pt>
                <c:pt idx="2837">
                  <c:v>215.82900000000001</c:v>
                </c:pt>
                <c:pt idx="2838">
                  <c:v>215.93</c:v>
                </c:pt>
                <c:pt idx="2839">
                  <c:v>215.999</c:v>
                </c:pt>
                <c:pt idx="2840">
                  <c:v>216.059</c:v>
                </c:pt>
                <c:pt idx="2841">
                  <c:v>216.14599999999999</c:v>
                </c:pt>
                <c:pt idx="2842">
                  <c:v>216.208</c:v>
                </c:pt>
                <c:pt idx="2843">
                  <c:v>216.24100000000001</c:v>
                </c:pt>
                <c:pt idx="2844">
                  <c:v>216.333</c:v>
                </c:pt>
                <c:pt idx="2845">
                  <c:v>216.4</c:v>
                </c:pt>
                <c:pt idx="2846">
                  <c:v>216.49600000000001</c:v>
                </c:pt>
                <c:pt idx="2847">
                  <c:v>216.56</c:v>
                </c:pt>
                <c:pt idx="2848">
                  <c:v>216.59200000000001</c:v>
                </c:pt>
                <c:pt idx="2849">
                  <c:v>216.727</c:v>
                </c:pt>
                <c:pt idx="2850">
                  <c:v>216.74100000000001</c:v>
                </c:pt>
                <c:pt idx="2851">
                  <c:v>216.86600000000001</c:v>
                </c:pt>
                <c:pt idx="2852">
                  <c:v>216.89699999999999</c:v>
                </c:pt>
                <c:pt idx="2853">
                  <c:v>216.94300000000001</c:v>
                </c:pt>
                <c:pt idx="2854">
                  <c:v>217.048</c:v>
                </c:pt>
                <c:pt idx="2855">
                  <c:v>217.09299999999999</c:v>
                </c:pt>
                <c:pt idx="2856">
                  <c:v>217.15899999999999</c:v>
                </c:pt>
                <c:pt idx="2857">
                  <c:v>217.267</c:v>
                </c:pt>
                <c:pt idx="2858">
                  <c:v>217.29900000000001</c:v>
                </c:pt>
                <c:pt idx="2859">
                  <c:v>217.52799999999999</c:v>
                </c:pt>
                <c:pt idx="2860">
                  <c:v>217.59299999999999</c:v>
                </c:pt>
                <c:pt idx="2861">
                  <c:v>217.667</c:v>
                </c:pt>
                <c:pt idx="2862">
                  <c:v>217.69900000000001</c:v>
                </c:pt>
                <c:pt idx="2863">
                  <c:v>217.797</c:v>
                </c:pt>
                <c:pt idx="2864">
                  <c:v>217.86199999999999</c:v>
                </c:pt>
                <c:pt idx="2865">
                  <c:v>217.90700000000001</c:v>
                </c:pt>
                <c:pt idx="2866">
                  <c:v>218.001</c:v>
                </c:pt>
                <c:pt idx="2867">
                  <c:v>218.065</c:v>
                </c:pt>
                <c:pt idx="2868">
                  <c:v>218.09700000000001</c:v>
                </c:pt>
                <c:pt idx="2869">
                  <c:v>218.19499999999999</c:v>
                </c:pt>
                <c:pt idx="2870">
                  <c:v>218.27</c:v>
                </c:pt>
                <c:pt idx="2871">
                  <c:v>218.53100000000001</c:v>
                </c:pt>
                <c:pt idx="2872">
                  <c:v>218.63399999999999</c:v>
                </c:pt>
                <c:pt idx="2873">
                  <c:v>218.697</c:v>
                </c:pt>
                <c:pt idx="2874">
                  <c:v>218.79599999999999</c:v>
                </c:pt>
                <c:pt idx="2875">
                  <c:v>218.84700000000001</c:v>
                </c:pt>
                <c:pt idx="2876">
                  <c:v>218.898</c:v>
                </c:pt>
                <c:pt idx="2877">
                  <c:v>218.99600000000001</c:v>
                </c:pt>
                <c:pt idx="2878">
                  <c:v>219.02699999999999</c:v>
                </c:pt>
                <c:pt idx="2879">
                  <c:v>219.102</c:v>
                </c:pt>
                <c:pt idx="2880">
                  <c:v>219.19800000000001</c:v>
                </c:pt>
                <c:pt idx="2881">
                  <c:v>219.22800000000001</c:v>
                </c:pt>
                <c:pt idx="2882">
                  <c:v>219.309</c:v>
                </c:pt>
                <c:pt idx="2883">
                  <c:v>219.37799999999999</c:v>
                </c:pt>
                <c:pt idx="2884">
                  <c:v>219.45</c:v>
                </c:pt>
                <c:pt idx="2885">
                  <c:v>219.506</c:v>
                </c:pt>
                <c:pt idx="2886">
                  <c:v>219.60300000000001</c:v>
                </c:pt>
                <c:pt idx="2887">
                  <c:v>219.63900000000001</c:v>
                </c:pt>
                <c:pt idx="2888">
                  <c:v>219.696</c:v>
                </c:pt>
                <c:pt idx="2889">
                  <c:v>219.8</c:v>
                </c:pt>
                <c:pt idx="2890">
                  <c:v>219.86199999999999</c:v>
                </c:pt>
                <c:pt idx="2891">
                  <c:v>219.89400000000001</c:v>
                </c:pt>
                <c:pt idx="2892">
                  <c:v>220.00200000000001</c:v>
                </c:pt>
                <c:pt idx="2893">
                  <c:v>220.06700000000001</c:v>
                </c:pt>
                <c:pt idx="2894">
                  <c:v>220.08799999999999</c:v>
                </c:pt>
                <c:pt idx="2895">
                  <c:v>220.214</c:v>
                </c:pt>
                <c:pt idx="2896">
                  <c:v>220.27799999999999</c:v>
                </c:pt>
                <c:pt idx="2897">
                  <c:v>220.30799999999999</c:v>
                </c:pt>
                <c:pt idx="2898">
                  <c:v>220.41</c:v>
                </c:pt>
                <c:pt idx="2899">
                  <c:v>220.45400000000001</c:v>
                </c:pt>
                <c:pt idx="2900">
                  <c:v>220.5</c:v>
                </c:pt>
                <c:pt idx="2901">
                  <c:v>220.58500000000001</c:v>
                </c:pt>
                <c:pt idx="2902">
                  <c:v>220.602</c:v>
                </c:pt>
                <c:pt idx="2903">
                  <c:v>220.67599999999999</c:v>
                </c:pt>
                <c:pt idx="2904">
                  <c:v>220.71199999999999</c:v>
                </c:pt>
                <c:pt idx="2905">
                  <c:v>220.80099999999999</c:v>
                </c:pt>
                <c:pt idx="2906">
                  <c:v>220.86699999999999</c:v>
                </c:pt>
                <c:pt idx="2907">
                  <c:v>220.899</c:v>
                </c:pt>
                <c:pt idx="2908">
                  <c:v>221.006</c:v>
                </c:pt>
                <c:pt idx="2909">
                  <c:v>221.06800000000001</c:v>
                </c:pt>
                <c:pt idx="2910">
                  <c:v>221.1</c:v>
                </c:pt>
                <c:pt idx="2911">
                  <c:v>221.167</c:v>
                </c:pt>
                <c:pt idx="2912">
                  <c:v>221.233</c:v>
                </c:pt>
                <c:pt idx="2913">
                  <c:v>221.267</c:v>
                </c:pt>
                <c:pt idx="2914">
                  <c:v>221.298</c:v>
                </c:pt>
                <c:pt idx="2915">
                  <c:v>221.36199999999999</c:v>
                </c:pt>
                <c:pt idx="2916">
                  <c:v>221.404</c:v>
                </c:pt>
                <c:pt idx="2917">
                  <c:v>221.46899999999999</c:v>
                </c:pt>
                <c:pt idx="2918">
                  <c:v>221.50200000000001</c:v>
                </c:pt>
                <c:pt idx="2919">
                  <c:v>221.56700000000001</c:v>
                </c:pt>
                <c:pt idx="2920">
                  <c:v>221.63200000000001</c:v>
                </c:pt>
                <c:pt idx="2921">
                  <c:v>221.67400000000001</c:v>
                </c:pt>
                <c:pt idx="2922">
                  <c:v>221.708</c:v>
                </c:pt>
                <c:pt idx="2923">
                  <c:v>221.77</c:v>
                </c:pt>
                <c:pt idx="2924">
                  <c:v>221.803</c:v>
                </c:pt>
                <c:pt idx="2925">
                  <c:v>221.86699999999999</c:v>
                </c:pt>
                <c:pt idx="2926">
                  <c:v>221.93</c:v>
                </c:pt>
                <c:pt idx="2927">
                  <c:v>221.97300000000001</c:v>
                </c:pt>
                <c:pt idx="2928">
                  <c:v>222.005</c:v>
                </c:pt>
                <c:pt idx="2929">
                  <c:v>222.06800000000001</c:v>
                </c:pt>
                <c:pt idx="2930">
                  <c:v>222.143</c:v>
                </c:pt>
                <c:pt idx="2931">
                  <c:v>222.16499999999999</c:v>
                </c:pt>
                <c:pt idx="2932">
                  <c:v>222.22900000000001</c:v>
                </c:pt>
                <c:pt idx="2933">
                  <c:v>222.27099999999999</c:v>
                </c:pt>
                <c:pt idx="2934">
                  <c:v>222.30500000000001</c:v>
                </c:pt>
                <c:pt idx="2935">
                  <c:v>222.36699999999999</c:v>
                </c:pt>
                <c:pt idx="2936">
                  <c:v>222.43600000000001</c:v>
                </c:pt>
                <c:pt idx="2937">
                  <c:v>222.46899999999999</c:v>
                </c:pt>
                <c:pt idx="2938">
                  <c:v>222.50299999999999</c:v>
                </c:pt>
                <c:pt idx="2939">
                  <c:v>222.56700000000001</c:v>
                </c:pt>
                <c:pt idx="2940">
                  <c:v>222.63399999999999</c:v>
                </c:pt>
                <c:pt idx="2941">
                  <c:v>222.666</c:v>
                </c:pt>
                <c:pt idx="2942">
                  <c:v>222.74100000000001</c:v>
                </c:pt>
                <c:pt idx="2943">
                  <c:v>222.773</c:v>
                </c:pt>
                <c:pt idx="2944">
                  <c:v>222.83699999999999</c:v>
                </c:pt>
                <c:pt idx="2945">
                  <c:v>222.86799999999999</c:v>
                </c:pt>
                <c:pt idx="2946">
                  <c:v>222.935</c:v>
                </c:pt>
                <c:pt idx="2947">
                  <c:v>222.96600000000001</c:v>
                </c:pt>
                <c:pt idx="2948">
                  <c:v>223.00700000000001</c:v>
                </c:pt>
                <c:pt idx="2949">
                  <c:v>223.071</c:v>
                </c:pt>
                <c:pt idx="2950">
                  <c:v>223.13</c:v>
                </c:pt>
                <c:pt idx="2951">
                  <c:v>223.172</c:v>
                </c:pt>
                <c:pt idx="2952">
                  <c:v>223.23599999999999</c:v>
                </c:pt>
                <c:pt idx="2953">
                  <c:v>223.27</c:v>
                </c:pt>
                <c:pt idx="2954">
                  <c:v>223.334</c:v>
                </c:pt>
                <c:pt idx="2955">
                  <c:v>223.36600000000001</c:v>
                </c:pt>
                <c:pt idx="2956">
                  <c:v>223.441</c:v>
                </c:pt>
                <c:pt idx="2957">
                  <c:v>223.47300000000001</c:v>
                </c:pt>
                <c:pt idx="2958">
                  <c:v>223.55699999999999</c:v>
                </c:pt>
                <c:pt idx="2959">
                  <c:v>223.571</c:v>
                </c:pt>
                <c:pt idx="2960">
                  <c:v>223.63300000000001</c:v>
                </c:pt>
                <c:pt idx="2961">
                  <c:v>223.67500000000001</c:v>
                </c:pt>
                <c:pt idx="2962">
                  <c:v>223.739</c:v>
                </c:pt>
                <c:pt idx="2963">
                  <c:v>223.77099999999999</c:v>
                </c:pt>
                <c:pt idx="2964">
                  <c:v>223.83500000000001</c:v>
                </c:pt>
                <c:pt idx="2965">
                  <c:v>223.86799999999999</c:v>
                </c:pt>
                <c:pt idx="2966">
                  <c:v>223.94200000000001</c:v>
                </c:pt>
                <c:pt idx="2967">
                  <c:v>223.97499999999999</c:v>
                </c:pt>
                <c:pt idx="2968">
                  <c:v>224.01900000000001</c:v>
                </c:pt>
                <c:pt idx="2969">
                  <c:v>224.08</c:v>
                </c:pt>
                <c:pt idx="2970">
                  <c:v>224.14699999999999</c:v>
                </c:pt>
                <c:pt idx="2971">
                  <c:v>224.17699999999999</c:v>
                </c:pt>
                <c:pt idx="2972">
                  <c:v>224.208</c:v>
                </c:pt>
                <c:pt idx="2973">
                  <c:v>224.239</c:v>
                </c:pt>
                <c:pt idx="2974">
                  <c:v>224.27199999999999</c:v>
                </c:pt>
                <c:pt idx="2975">
                  <c:v>224.33699999999999</c:v>
                </c:pt>
                <c:pt idx="2976">
                  <c:v>224.37100000000001</c:v>
                </c:pt>
                <c:pt idx="2977">
                  <c:v>224.40299999999999</c:v>
                </c:pt>
                <c:pt idx="2978">
                  <c:v>224.43600000000001</c:v>
                </c:pt>
                <c:pt idx="2979">
                  <c:v>224.48</c:v>
                </c:pt>
                <c:pt idx="2980">
                  <c:v>224.53399999999999</c:v>
                </c:pt>
                <c:pt idx="2981">
                  <c:v>224.57599999999999</c:v>
                </c:pt>
                <c:pt idx="2982">
                  <c:v>224.608</c:v>
                </c:pt>
                <c:pt idx="2983">
                  <c:v>224.64</c:v>
                </c:pt>
                <c:pt idx="2984">
                  <c:v>224.672</c:v>
                </c:pt>
                <c:pt idx="2985">
                  <c:v>224.73599999999999</c:v>
                </c:pt>
                <c:pt idx="2986">
                  <c:v>224.76900000000001</c:v>
                </c:pt>
                <c:pt idx="2987">
                  <c:v>224.8</c:v>
                </c:pt>
                <c:pt idx="2988">
                  <c:v>224.84299999999999</c:v>
                </c:pt>
                <c:pt idx="2989">
                  <c:v>224.875</c:v>
                </c:pt>
                <c:pt idx="2990">
                  <c:v>224.91</c:v>
                </c:pt>
                <c:pt idx="2991">
                  <c:v>224.95699999999999</c:v>
                </c:pt>
                <c:pt idx="2992">
                  <c:v>224.96700000000001</c:v>
                </c:pt>
                <c:pt idx="2993">
                  <c:v>225.00899999999999</c:v>
                </c:pt>
                <c:pt idx="2994">
                  <c:v>225.042</c:v>
                </c:pt>
                <c:pt idx="2995">
                  <c:v>225.07400000000001</c:v>
                </c:pt>
                <c:pt idx="2996">
                  <c:v>225.137</c:v>
                </c:pt>
                <c:pt idx="2997">
                  <c:v>225.17699999999999</c:v>
                </c:pt>
                <c:pt idx="2998">
                  <c:v>225.20099999999999</c:v>
                </c:pt>
                <c:pt idx="2999">
                  <c:v>225.23400000000001</c:v>
                </c:pt>
                <c:pt idx="3000">
                  <c:v>225.27500000000001</c:v>
                </c:pt>
                <c:pt idx="3001">
                  <c:v>225.30699999999999</c:v>
                </c:pt>
                <c:pt idx="3002">
                  <c:v>225.34</c:v>
                </c:pt>
                <c:pt idx="3003">
                  <c:v>225.37200000000001</c:v>
                </c:pt>
                <c:pt idx="3004">
                  <c:v>225.41300000000001</c:v>
                </c:pt>
                <c:pt idx="3005">
                  <c:v>225.434</c:v>
                </c:pt>
                <c:pt idx="3006">
                  <c:v>225.46600000000001</c:v>
                </c:pt>
                <c:pt idx="3007">
                  <c:v>225.50800000000001</c:v>
                </c:pt>
                <c:pt idx="3008">
                  <c:v>225.542</c:v>
                </c:pt>
                <c:pt idx="3009">
                  <c:v>225.57400000000001</c:v>
                </c:pt>
                <c:pt idx="3010">
                  <c:v>225.60499999999999</c:v>
                </c:pt>
                <c:pt idx="3011">
                  <c:v>225.63800000000001</c:v>
                </c:pt>
                <c:pt idx="3012">
                  <c:v>225.672</c:v>
                </c:pt>
                <c:pt idx="3013">
                  <c:v>225.70500000000001</c:v>
                </c:pt>
                <c:pt idx="3014">
                  <c:v>225.76900000000001</c:v>
                </c:pt>
                <c:pt idx="3015">
                  <c:v>225.80699999999999</c:v>
                </c:pt>
                <c:pt idx="3016">
                  <c:v>225.87200000000001</c:v>
                </c:pt>
                <c:pt idx="3017">
                  <c:v>225.904</c:v>
                </c:pt>
                <c:pt idx="3018">
                  <c:v>225.93700000000001</c:v>
                </c:pt>
                <c:pt idx="3019">
                  <c:v>225.971</c:v>
                </c:pt>
                <c:pt idx="3020">
                  <c:v>226.00899999999999</c:v>
                </c:pt>
                <c:pt idx="3021">
                  <c:v>226.041</c:v>
                </c:pt>
                <c:pt idx="3022">
                  <c:v>226.07300000000001</c:v>
                </c:pt>
                <c:pt idx="3023">
                  <c:v>226.124</c:v>
                </c:pt>
                <c:pt idx="3024">
                  <c:v>226.17</c:v>
                </c:pt>
                <c:pt idx="3025">
                  <c:v>226.21100000000001</c:v>
                </c:pt>
                <c:pt idx="3026">
                  <c:v>226.24299999999999</c:v>
                </c:pt>
                <c:pt idx="3027">
                  <c:v>226.29400000000001</c:v>
                </c:pt>
                <c:pt idx="3028">
                  <c:v>226.30799999999999</c:v>
                </c:pt>
                <c:pt idx="3029">
                  <c:v>226.34</c:v>
                </c:pt>
                <c:pt idx="3030">
                  <c:v>226.37100000000001</c:v>
                </c:pt>
                <c:pt idx="3031">
                  <c:v>226.40299999999999</c:v>
                </c:pt>
                <c:pt idx="3032">
                  <c:v>226.43600000000001</c:v>
                </c:pt>
                <c:pt idx="3033">
                  <c:v>226.47</c:v>
                </c:pt>
                <c:pt idx="3034">
                  <c:v>226.50399999999999</c:v>
                </c:pt>
                <c:pt idx="3035">
                  <c:v>226.51</c:v>
                </c:pt>
                <c:pt idx="3036">
                  <c:v>226.56800000000001</c:v>
                </c:pt>
                <c:pt idx="3037">
                  <c:v>226.60499999999999</c:v>
                </c:pt>
                <c:pt idx="3038">
                  <c:v>226.637</c:v>
                </c:pt>
                <c:pt idx="3039">
                  <c:v>226.66900000000001</c:v>
                </c:pt>
                <c:pt idx="3040">
                  <c:v>226.71100000000001</c:v>
                </c:pt>
                <c:pt idx="3041">
                  <c:v>226.74299999999999</c:v>
                </c:pt>
                <c:pt idx="3042">
                  <c:v>226.77600000000001</c:v>
                </c:pt>
                <c:pt idx="3043">
                  <c:v>226.80699999999999</c:v>
                </c:pt>
                <c:pt idx="3044">
                  <c:v>226.84</c:v>
                </c:pt>
                <c:pt idx="3045">
                  <c:v>226.875</c:v>
                </c:pt>
                <c:pt idx="3046">
                  <c:v>226.93899999999999</c:v>
                </c:pt>
                <c:pt idx="3047">
                  <c:v>227.00700000000001</c:v>
                </c:pt>
                <c:pt idx="3048">
                  <c:v>227.03800000000001</c:v>
                </c:pt>
                <c:pt idx="3049">
                  <c:v>227.071</c:v>
                </c:pt>
                <c:pt idx="3050">
                  <c:v>227.10300000000001</c:v>
                </c:pt>
                <c:pt idx="3051">
                  <c:v>227.14500000000001</c:v>
                </c:pt>
                <c:pt idx="3052">
                  <c:v>227.17699999999999</c:v>
                </c:pt>
                <c:pt idx="3053">
                  <c:v>227.21100000000001</c:v>
                </c:pt>
                <c:pt idx="3054">
                  <c:v>227.24299999999999</c:v>
                </c:pt>
                <c:pt idx="3055">
                  <c:v>227.304</c:v>
                </c:pt>
                <c:pt idx="3056">
                  <c:v>227.33</c:v>
                </c:pt>
                <c:pt idx="3057">
                  <c:v>227.37100000000001</c:v>
                </c:pt>
                <c:pt idx="3058">
                  <c:v>227.41800000000001</c:v>
                </c:pt>
                <c:pt idx="3059">
                  <c:v>227.453</c:v>
                </c:pt>
                <c:pt idx="3060">
                  <c:v>227.47499999999999</c:v>
                </c:pt>
                <c:pt idx="3061">
                  <c:v>227.50899999999999</c:v>
                </c:pt>
                <c:pt idx="3062">
                  <c:v>227.542</c:v>
                </c:pt>
                <c:pt idx="3063">
                  <c:v>227.57400000000001</c:v>
                </c:pt>
                <c:pt idx="3064">
                  <c:v>227.61099999999999</c:v>
                </c:pt>
                <c:pt idx="3065">
                  <c:v>227.62899999999999</c:v>
                </c:pt>
                <c:pt idx="3066">
                  <c:v>227.67</c:v>
                </c:pt>
                <c:pt idx="3067">
                  <c:v>227.738</c:v>
                </c:pt>
                <c:pt idx="3068">
                  <c:v>227.78299999999999</c:v>
                </c:pt>
                <c:pt idx="3069">
                  <c:v>227.80500000000001</c:v>
                </c:pt>
                <c:pt idx="3070">
                  <c:v>227.83699999999999</c:v>
                </c:pt>
                <c:pt idx="3071">
                  <c:v>227.86799999999999</c:v>
                </c:pt>
                <c:pt idx="3072">
                  <c:v>227.911</c:v>
                </c:pt>
                <c:pt idx="3073">
                  <c:v>227.94300000000001</c:v>
                </c:pt>
                <c:pt idx="3074">
                  <c:v>227.977</c:v>
                </c:pt>
                <c:pt idx="3075">
                  <c:v>228.042</c:v>
                </c:pt>
                <c:pt idx="3076">
                  <c:v>228.107</c:v>
                </c:pt>
                <c:pt idx="3077">
                  <c:v>228.14</c:v>
                </c:pt>
                <c:pt idx="3078">
                  <c:v>228.17599999999999</c:v>
                </c:pt>
                <c:pt idx="3079">
                  <c:v>228.20500000000001</c:v>
                </c:pt>
                <c:pt idx="3080">
                  <c:v>228.245</c:v>
                </c:pt>
                <c:pt idx="3081">
                  <c:v>228.27799999999999</c:v>
                </c:pt>
                <c:pt idx="3082">
                  <c:v>228.31200000000001</c:v>
                </c:pt>
                <c:pt idx="3083">
                  <c:v>228.352</c:v>
                </c:pt>
                <c:pt idx="3084">
                  <c:v>228.38200000000001</c:v>
                </c:pt>
                <c:pt idx="3085">
                  <c:v>228.40899999999999</c:v>
                </c:pt>
                <c:pt idx="3086">
                  <c:v>228.452</c:v>
                </c:pt>
                <c:pt idx="3087">
                  <c:v>228.482</c:v>
                </c:pt>
                <c:pt idx="3088">
                  <c:v>228.517</c:v>
                </c:pt>
                <c:pt idx="3089">
                  <c:v>228.55099999999999</c:v>
                </c:pt>
                <c:pt idx="3090">
                  <c:v>228.572</c:v>
                </c:pt>
                <c:pt idx="3091">
                  <c:v>228.60400000000001</c:v>
                </c:pt>
                <c:pt idx="3092">
                  <c:v>228.636</c:v>
                </c:pt>
                <c:pt idx="3093">
                  <c:v>228.678</c:v>
                </c:pt>
                <c:pt idx="3094">
                  <c:v>228.71100000000001</c:v>
                </c:pt>
                <c:pt idx="3095">
                  <c:v>228.744</c:v>
                </c:pt>
                <c:pt idx="3096">
                  <c:v>228.77600000000001</c:v>
                </c:pt>
                <c:pt idx="3097">
                  <c:v>228.81</c:v>
                </c:pt>
                <c:pt idx="3098">
                  <c:v>228.84100000000001</c:v>
                </c:pt>
                <c:pt idx="3099">
                  <c:v>228.874</c:v>
                </c:pt>
                <c:pt idx="3100">
                  <c:v>228.905</c:v>
                </c:pt>
                <c:pt idx="3101">
                  <c:v>228.94200000000001</c:v>
                </c:pt>
                <c:pt idx="3102">
                  <c:v>228.976</c:v>
                </c:pt>
                <c:pt idx="3103">
                  <c:v>229.00800000000001</c:v>
                </c:pt>
                <c:pt idx="3104">
                  <c:v>229.04</c:v>
                </c:pt>
                <c:pt idx="3105">
                  <c:v>229.08099999999999</c:v>
                </c:pt>
                <c:pt idx="3106">
                  <c:v>229.113</c:v>
                </c:pt>
                <c:pt idx="3107">
                  <c:v>229.14400000000001</c:v>
                </c:pt>
                <c:pt idx="3108">
                  <c:v>229.17699999999999</c:v>
                </c:pt>
                <c:pt idx="3109">
                  <c:v>229.208</c:v>
                </c:pt>
                <c:pt idx="3110">
                  <c:v>229.239</c:v>
                </c:pt>
                <c:pt idx="3111">
                  <c:v>229.27199999999999</c:v>
                </c:pt>
                <c:pt idx="3112">
                  <c:v>229.31700000000001</c:v>
                </c:pt>
                <c:pt idx="3113">
                  <c:v>229.54</c:v>
                </c:pt>
                <c:pt idx="3114">
                  <c:v>229.74199999999999</c:v>
                </c:pt>
                <c:pt idx="3115">
                  <c:v>230.62100000000001</c:v>
                </c:pt>
                <c:pt idx="3116">
                  <c:v>231.65</c:v>
                </c:pt>
                <c:pt idx="3117">
                  <c:v>231.714</c:v>
                </c:pt>
                <c:pt idx="3118">
                  <c:v>231.779</c:v>
                </c:pt>
                <c:pt idx="3119">
                  <c:v>231.84200000000001</c:v>
                </c:pt>
                <c:pt idx="3120">
                  <c:v>231.91300000000001</c:v>
                </c:pt>
                <c:pt idx="3121">
                  <c:v>231.947</c:v>
                </c:pt>
                <c:pt idx="3122">
                  <c:v>231.98</c:v>
                </c:pt>
                <c:pt idx="3123">
                  <c:v>232.04400000000001</c:v>
                </c:pt>
                <c:pt idx="3124">
                  <c:v>232.07599999999999</c:v>
                </c:pt>
                <c:pt idx="3125">
                  <c:v>232.15199999999999</c:v>
                </c:pt>
                <c:pt idx="3126">
                  <c:v>232.19499999999999</c:v>
                </c:pt>
                <c:pt idx="3127">
                  <c:v>232.25700000000001</c:v>
                </c:pt>
                <c:pt idx="3128">
                  <c:v>232.28</c:v>
                </c:pt>
                <c:pt idx="3129">
                  <c:v>232.33</c:v>
                </c:pt>
                <c:pt idx="3130">
                  <c:v>232.374</c:v>
                </c:pt>
                <c:pt idx="3131">
                  <c:v>232.45</c:v>
                </c:pt>
                <c:pt idx="3132">
                  <c:v>232.482</c:v>
                </c:pt>
                <c:pt idx="3133">
                  <c:v>232.547</c:v>
                </c:pt>
                <c:pt idx="3134">
                  <c:v>232.57900000000001</c:v>
                </c:pt>
                <c:pt idx="3135">
                  <c:v>232.643</c:v>
                </c:pt>
                <c:pt idx="3136">
                  <c:v>232.673</c:v>
                </c:pt>
                <c:pt idx="3137">
                  <c:v>232.75</c:v>
                </c:pt>
                <c:pt idx="3138">
                  <c:v>232.78200000000001</c:v>
                </c:pt>
                <c:pt idx="3139">
                  <c:v>232.84700000000001</c:v>
                </c:pt>
                <c:pt idx="3140">
                  <c:v>232.87700000000001</c:v>
                </c:pt>
                <c:pt idx="3141">
                  <c:v>232.958</c:v>
                </c:pt>
                <c:pt idx="3142">
                  <c:v>233.04400000000001</c:v>
                </c:pt>
                <c:pt idx="3143">
                  <c:v>233.07599999999999</c:v>
                </c:pt>
                <c:pt idx="3144">
                  <c:v>233.143</c:v>
                </c:pt>
                <c:pt idx="3145">
                  <c:v>233.21700000000001</c:v>
                </c:pt>
                <c:pt idx="3146">
                  <c:v>233.25</c:v>
                </c:pt>
                <c:pt idx="3147">
                  <c:v>233.292</c:v>
                </c:pt>
                <c:pt idx="3148">
                  <c:v>233.346</c:v>
                </c:pt>
                <c:pt idx="3149">
                  <c:v>233.37899999999999</c:v>
                </c:pt>
                <c:pt idx="3150">
                  <c:v>233.44200000000001</c:v>
                </c:pt>
                <c:pt idx="3151">
                  <c:v>233.517</c:v>
                </c:pt>
                <c:pt idx="3152">
                  <c:v>233.54900000000001</c:v>
                </c:pt>
                <c:pt idx="3153">
                  <c:v>233.58</c:v>
                </c:pt>
                <c:pt idx="3154">
                  <c:v>233.64500000000001</c:v>
                </c:pt>
                <c:pt idx="3155">
                  <c:v>233.708</c:v>
                </c:pt>
                <c:pt idx="3156">
                  <c:v>233.755</c:v>
                </c:pt>
                <c:pt idx="3157">
                  <c:v>233.809</c:v>
                </c:pt>
                <c:pt idx="3158">
                  <c:v>233.84100000000001</c:v>
                </c:pt>
                <c:pt idx="3159">
                  <c:v>233.91499999999999</c:v>
                </c:pt>
                <c:pt idx="3160">
                  <c:v>233.94900000000001</c:v>
                </c:pt>
                <c:pt idx="3161">
                  <c:v>234.04499999999999</c:v>
                </c:pt>
                <c:pt idx="3162">
                  <c:v>234.108</c:v>
                </c:pt>
                <c:pt idx="3163">
                  <c:v>234.149</c:v>
                </c:pt>
                <c:pt idx="3164">
                  <c:v>234.18299999999999</c:v>
                </c:pt>
                <c:pt idx="3165">
                  <c:v>234.244</c:v>
                </c:pt>
                <c:pt idx="3166">
                  <c:v>234.321</c:v>
                </c:pt>
                <c:pt idx="3167">
                  <c:v>234.34299999999999</c:v>
                </c:pt>
                <c:pt idx="3168">
                  <c:v>234.38499999999999</c:v>
                </c:pt>
                <c:pt idx="3169">
                  <c:v>234.44800000000001</c:v>
                </c:pt>
                <c:pt idx="3170">
                  <c:v>234.512</c:v>
                </c:pt>
                <c:pt idx="3171">
                  <c:v>234.54499999999999</c:v>
                </c:pt>
                <c:pt idx="3172">
                  <c:v>234.619</c:v>
                </c:pt>
                <c:pt idx="3173">
                  <c:v>234.65199999999999</c:v>
                </c:pt>
                <c:pt idx="3174">
                  <c:v>234.69800000000001</c:v>
                </c:pt>
                <c:pt idx="3175">
                  <c:v>234.75299999999999</c:v>
                </c:pt>
                <c:pt idx="3176">
                  <c:v>234.816</c:v>
                </c:pt>
                <c:pt idx="3177">
                  <c:v>234.84800000000001</c:v>
                </c:pt>
                <c:pt idx="3178">
                  <c:v>234.91399999999999</c:v>
                </c:pt>
                <c:pt idx="3179">
                  <c:v>234.94499999999999</c:v>
                </c:pt>
                <c:pt idx="3180">
                  <c:v>235.023</c:v>
                </c:pt>
                <c:pt idx="3181">
                  <c:v>235.053</c:v>
                </c:pt>
                <c:pt idx="3182">
                  <c:v>235.08600000000001</c:v>
                </c:pt>
                <c:pt idx="3183">
                  <c:v>235.15199999999999</c:v>
                </c:pt>
                <c:pt idx="3184">
                  <c:v>235.21600000000001</c:v>
                </c:pt>
                <c:pt idx="3185">
                  <c:v>235.249</c:v>
                </c:pt>
                <c:pt idx="3186">
                  <c:v>235.31200000000001</c:v>
                </c:pt>
                <c:pt idx="3187">
                  <c:v>235.345</c:v>
                </c:pt>
                <c:pt idx="3188">
                  <c:v>235.386</c:v>
                </c:pt>
                <c:pt idx="3189">
                  <c:v>235.45099999999999</c:v>
                </c:pt>
                <c:pt idx="3190">
                  <c:v>235.51400000000001</c:v>
                </c:pt>
                <c:pt idx="3191">
                  <c:v>235.547</c:v>
                </c:pt>
                <c:pt idx="3192">
                  <c:v>235.62700000000001</c:v>
                </c:pt>
                <c:pt idx="3193">
                  <c:v>235.65899999999999</c:v>
                </c:pt>
                <c:pt idx="3194">
                  <c:v>235.71299999999999</c:v>
                </c:pt>
                <c:pt idx="3195">
                  <c:v>235.74600000000001</c:v>
                </c:pt>
                <c:pt idx="3196">
                  <c:v>235.78800000000001</c:v>
                </c:pt>
                <c:pt idx="3197">
                  <c:v>235.852</c:v>
                </c:pt>
                <c:pt idx="3198">
                  <c:v>235.916</c:v>
                </c:pt>
                <c:pt idx="3199">
                  <c:v>235.94800000000001</c:v>
                </c:pt>
                <c:pt idx="3200">
                  <c:v>236.01499999999999</c:v>
                </c:pt>
                <c:pt idx="3201">
                  <c:v>236.047</c:v>
                </c:pt>
                <c:pt idx="3202">
                  <c:v>236.12899999999999</c:v>
                </c:pt>
                <c:pt idx="3203">
                  <c:v>236.15100000000001</c:v>
                </c:pt>
                <c:pt idx="3204">
                  <c:v>236.22399999999999</c:v>
                </c:pt>
                <c:pt idx="3205">
                  <c:v>236.25700000000001</c:v>
                </c:pt>
                <c:pt idx="3206">
                  <c:v>236.32900000000001</c:v>
                </c:pt>
                <c:pt idx="3207">
                  <c:v>236.35300000000001</c:v>
                </c:pt>
                <c:pt idx="3208">
                  <c:v>236.44800000000001</c:v>
                </c:pt>
                <c:pt idx="3209">
                  <c:v>236.55500000000001</c:v>
                </c:pt>
                <c:pt idx="3210">
                  <c:v>236.65100000000001</c:v>
                </c:pt>
                <c:pt idx="3211">
                  <c:v>236.71600000000001</c:v>
                </c:pt>
                <c:pt idx="3212">
                  <c:v>236.79499999999999</c:v>
                </c:pt>
                <c:pt idx="3213">
                  <c:v>236.84700000000001</c:v>
                </c:pt>
                <c:pt idx="3214">
                  <c:v>236.87899999999999</c:v>
                </c:pt>
                <c:pt idx="3215">
                  <c:v>236.911</c:v>
                </c:pt>
                <c:pt idx="3216">
                  <c:v>236.95500000000001</c:v>
                </c:pt>
                <c:pt idx="3217">
                  <c:v>237.01900000000001</c:v>
                </c:pt>
                <c:pt idx="3218">
                  <c:v>237.05099999999999</c:v>
                </c:pt>
                <c:pt idx="3219">
                  <c:v>237.11600000000001</c:v>
                </c:pt>
                <c:pt idx="3220">
                  <c:v>237.18299999999999</c:v>
                </c:pt>
                <c:pt idx="3221">
                  <c:v>237.25</c:v>
                </c:pt>
                <c:pt idx="3222">
                  <c:v>237.28299999999999</c:v>
                </c:pt>
                <c:pt idx="3223">
                  <c:v>237.315</c:v>
                </c:pt>
                <c:pt idx="3224">
                  <c:v>237.38900000000001</c:v>
                </c:pt>
                <c:pt idx="3225">
                  <c:v>237.42</c:v>
                </c:pt>
                <c:pt idx="3226">
                  <c:v>237.48400000000001</c:v>
                </c:pt>
                <c:pt idx="3227">
                  <c:v>237.51499999999999</c:v>
                </c:pt>
                <c:pt idx="3228">
                  <c:v>237.57900000000001</c:v>
                </c:pt>
                <c:pt idx="3229">
                  <c:v>237.65600000000001</c:v>
                </c:pt>
                <c:pt idx="3230">
                  <c:v>237.71899999999999</c:v>
                </c:pt>
                <c:pt idx="3231">
                  <c:v>237.78299999999999</c:v>
                </c:pt>
                <c:pt idx="3232">
                  <c:v>237.81700000000001</c:v>
                </c:pt>
                <c:pt idx="3233">
                  <c:v>237.87899999999999</c:v>
                </c:pt>
                <c:pt idx="3234">
                  <c:v>237.911</c:v>
                </c:pt>
                <c:pt idx="3235">
                  <c:v>237.988</c:v>
                </c:pt>
                <c:pt idx="3236">
                  <c:v>238.01900000000001</c:v>
                </c:pt>
                <c:pt idx="3237">
                  <c:v>238.08199999999999</c:v>
                </c:pt>
                <c:pt idx="3238">
                  <c:v>238.11500000000001</c:v>
                </c:pt>
                <c:pt idx="3239">
                  <c:v>238.18</c:v>
                </c:pt>
                <c:pt idx="3240">
                  <c:v>238.22200000000001</c:v>
                </c:pt>
                <c:pt idx="3241">
                  <c:v>238.25399999999999</c:v>
                </c:pt>
                <c:pt idx="3242">
                  <c:v>238.31800000000001</c:v>
                </c:pt>
                <c:pt idx="3243">
                  <c:v>238.38499999999999</c:v>
                </c:pt>
                <c:pt idx="3244">
                  <c:v>238.41800000000001</c:v>
                </c:pt>
                <c:pt idx="3245">
                  <c:v>238.48500000000001</c:v>
                </c:pt>
                <c:pt idx="3246">
                  <c:v>238.51400000000001</c:v>
                </c:pt>
                <c:pt idx="3247">
                  <c:v>238.59299999999999</c:v>
                </c:pt>
                <c:pt idx="3248">
                  <c:v>238.68799999999999</c:v>
                </c:pt>
                <c:pt idx="3249">
                  <c:v>238.72</c:v>
                </c:pt>
                <c:pt idx="3250">
                  <c:v>238.75700000000001</c:v>
                </c:pt>
                <c:pt idx="3251">
                  <c:v>238.82</c:v>
                </c:pt>
                <c:pt idx="3252">
                  <c:v>238.88200000000001</c:v>
                </c:pt>
                <c:pt idx="3253">
                  <c:v>238.917</c:v>
                </c:pt>
                <c:pt idx="3254">
                  <c:v>238.989</c:v>
                </c:pt>
                <c:pt idx="3255">
                  <c:v>239.02099999999999</c:v>
                </c:pt>
                <c:pt idx="3256">
                  <c:v>239.08500000000001</c:v>
                </c:pt>
                <c:pt idx="3257">
                  <c:v>239.11699999999999</c:v>
                </c:pt>
                <c:pt idx="3258">
                  <c:v>239.18100000000001</c:v>
                </c:pt>
                <c:pt idx="3259">
                  <c:v>239.21299999999999</c:v>
                </c:pt>
                <c:pt idx="3260">
                  <c:v>239.28700000000001</c:v>
                </c:pt>
                <c:pt idx="3261">
                  <c:v>239.49299999999999</c:v>
                </c:pt>
                <c:pt idx="3262">
                  <c:v>239.684</c:v>
                </c:pt>
                <c:pt idx="3263">
                  <c:v>239.821</c:v>
                </c:pt>
                <c:pt idx="3264">
                  <c:v>239.88800000000001</c:v>
                </c:pt>
                <c:pt idx="3265">
                  <c:v>239.92</c:v>
                </c:pt>
                <c:pt idx="3266">
                  <c:v>240.01599999999999</c:v>
                </c:pt>
                <c:pt idx="3267">
                  <c:v>240.07300000000001</c:v>
                </c:pt>
                <c:pt idx="3268">
                  <c:v>240.63200000000001</c:v>
                </c:pt>
                <c:pt idx="3269">
                  <c:v>240.673</c:v>
                </c:pt>
                <c:pt idx="3270">
                  <c:v>240.71899999999999</c:v>
                </c:pt>
                <c:pt idx="3271">
                  <c:v>240.816</c:v>
                </c:pt>
                <c:pt idx="3272">
                  <c:v>240.857</c:v>
                </c:pt>
                <c:pt idx="3273">
                  <c:v>241.09200000000001</c:v>
                </c:pt>
                <c:pt idx="3274">
                  <c:v>241.154</c:v>
                </c:pt>
                <c:pt idx="3275">
                  <c:v>241.22300000000001</c:v>
                </c:pt>
                <c:pt idx="3276">
                  <c:v>241.31800000000001</c:v>
                </c:pt>
                <c:pt idx="3277">
                  <c:v>241.39</c:v>
                </c:pt>
                <c:pt idx="3278">
                  <c:v>241.42500000000001</c:v>
                </c:pt>
                <c:pt idx="3279">
                  <c:v>241.52099999999999</c:v>
                </c:pt>
                <c:pt idx="3280">
                  <c:v>241.58500000000001</c:v>
                </c:pt>
                <c:pt idx="3281">
                  <c:v>241.61699999999999</c:v>
                </c:pt>
                <c:pt idx="3282">
                  <c:v>241.75399999999999</c:v>
                </c:pt>
                <c:pt idx="3283">
                  <c:v>241.78700000000001</c:v>
                </c:pt>
                <c:pt idx="3284">
                  <c:v>241.81899999999999</c:v>
                </c:pt>
                <c:pt idx="3285">
                  <c:v>241.923</c:v>
                </c:pt>
                <c:pt idx="3286">
                  <c:v>241.95699999999999</c:v>
                </c:pt>
                <c:pt idx="3287">
                  <c:v>242.08600000000001</c:v>
                </c:pt>
                <c:pt idx="3288">
                  <c:v>242.13499999999999</c:v>
                </c:pt>
                <c:pt idx="3289">
                  <c:v>242.185</c:v>
                </c:pt>
                <c:pt idx="3290">
                  <c:v>242.292</c:v>
                </c:pt>
                <c:pt idx="3291">
                  <c:v>242.327</c:v>
                </c:pt>
                <c:pt idx="3292">
                  <c:v>242.358</c:v>
                </c:pt>
                <c:pt idx="3293">
                  <c:v>242.48699999999999</c:v>
                </c:pt>
                <c:pt idx="3294">
                  <c:v>242.51900000000001</c:v>
                </c:pt>
                <c:pt idx="3295">
                  <c:v>242.595</c:v>
                </c:pt>
                <c:pt idx="3296">
                  <c:v>242.68700000000001</c:v>
                </c:pt>
                <c:pt idx="3297">
                  <c:v>242.71899999999999</c:v>
                </c:pt>
                <c:pt idx="3298">
                  <c:v>242.82400000000001</c:v>
                </c:pt>
                <c:pt idx="3299">
                  <c:v>242.86500000000001</c:v>
                </c:pt>
                <c:pt idx="3300">
                  <c:v>242.928</c:v>
                </c:pt>
                <c:pt idx="3301">
                  <c:v>243.036</c:v>
                </c:pt>
                <c:pt idx="3302">
                  <c:v>243.09</c:v>
                </c:pt>
                <c:pt idx="3303">
                  <c:v>243.12200000000001</c:v>
                </c:pt>
                <c:pt idx="3304">
                  <c:v>243.221</c:v>
                </c:pt>
                <c:pt idx="3305">
                  <c:v>243.29400000000001</c:v>
                </c:pt>
                <c:pt idx="3306">
                  <c:v>243.32599999999999</c:v>
                </c:pt>
                <c:pt idx="3307">
                  <c:v>243.42699999999999</c:v>
                </c:pt>
                <c:pt idx="3308">
                  <c:v>243.49199999999999</c:v>
                </c:pt>
                <c:pt idx="3309">
                  <c:v>243.524</c:v>
                </c:pt>
                <c:pt idx="3310">
                  <c:v>243.62200000000001</c:v>
                </c:pt>
                <c:pt idx="3311">
                  <c:v>243.68600000000001</c:v>
                </c:pt>
                <c:pt idx="3312">
                  <c:v>243.72800000000001</c:v>
                </c:pt>
                <c:pt idx="3313">
                  <c:v>243.792</c:v>
                </c:pt>
                <c:pt idx="3314">
                  <c:v>243.82400000000001</c:v>
                </c:pt>
                <c:pt idx="3315">
                  <c:v>243.892</c:v>
                </c:pt>
                <c:pt idx="3316">
                  <c:v>243.92599999999999</c:v>
                </c:pt>
                <c:pt idx="3317">
                  <c:v>244.02</c:v>
                </c:pt>
                <c:pt idx="3318">
                  <c:v>244.08600000000001</c:v>
                </c:pt>
                <c:pt idx="3319">
                  <c:v>244.11799999999999</c:v>
                </c:pt>
                <c:pt idx="3320">
                  <c:v>244.23699999999999</c:v>
                </c:pt>
                <c:pt idx="3321">
                  <c:v>244.28800000000001</c:v>
                </c:pt>
                <c:pt idx="3322">
                  <c:v>244.321</c:v>
                </c:pt>
                <c:pt idx="3323">
                  <c:v>244.42500000000001</c:v>
                </c:pt>
                <c:pt idx="3324">
                  <c:v>244.489</c:v>
                </c:pt>
                <c:pt idx="3325">
                  <c:v>244.52099999999999</c:v>
                </c:pt>
                <c:pt idx="3326">
                  <c:v>244.62899999999999</c:v>
                </c:pt>
                <c:pt idx="3327">
                  <c:v>244.69399999999999</c:v>
                </c:pt>
                <c:pt idx="3328">
                  <c:v>244.726</c:v>
                </c:pt>
                <c:pt idx="3329">
                  <c:v>244.821</c:v>
                </c:pt>
                <c:pt idx="3330">
                  <c:v>244.887</c:v>
                </c:pt>
                <c:pt idx="3331">
                  <c:v>244.929</c:v>
                </c:pt>
                <c:pt idx="3332">
                  <c:v>245.02500000000001</c:v>
                </c:pt>
                <c:pt idx="3333">
                  <c:v>245.089</c:v>
                </c:pt>
                <c:pt idx="3334">
                  <c:v>245.154</c:v>
                </c:pt>
                <c:pt idx="3335">
                  <c:v>245.26400000000001</c:v>
                </c:pt>
                <c:pt idx="3336">
                  <c:v>245.29599999999999</c:v>
                </c:pt>
                <c:pt idx="3337">
                  <c:v>245.36</c:v>
                </c:pt>
                <c:pt idx="3338">
                  <c:v>245.45699999999999</c:v>
                </c:pt>
                <c:pt idx="3339">
                  <c:v>245.489</c:v>
                </c:pt>
                <c:pt idx="3340">
                  <c:v>245.56399999999999</c:v>
                </c:pt>
                <c:pt idx="3341">
                  <c:v>245.596</c:v>
                </c:pt>
                <c:pt idx="3342">
                  <c:v>245.69399999999999</c:v>
                </c:pt>
                <c:pt idx="3343">
                  <c:v>245.76499999999999</c:v>
                </c:pt>
                <c:pt idx="3344">
                  <c:v>245.79</c:v>
                </c:pt>
                <c:pt idx="3345">
                  <c:v>245.88800000000001</c:v>
                </c:pt>
                <c:pt idx="3346">
                  <c:v>245.93</c:v>
                </c:pt>
                <c:pt idx="3347">
                  <c:v>245.96199999999999</c:v>
                </c:pt>
                <c:pt idx="3348">
                  <c:v>246.096</c:v>
                </c:pt>
                <c:pt idx="3349">
                  <c:v>246.17</c:v>
                </c:pt>
                <c:pt idx="3350">
                  <c:v>246.19200000000001</c:v>
                </c:pt>
                <c:pt idx="3351">
                  <c:v>246.42699999999999</c:v>
                </c:pt>
                <c:pt idx="3352">
                  <c:v>246.696</c:v>
                </c:pt>
                <c:pt idx="3353">
                  <c:v>247.125</c:v>
                </c:pt>
                <c:pt idx="3354">
                  <c:v>248.03100000000001</c:v>
                </c:pt>
                <c:pt idx="3355">
                  <c:v>248.09700000000001</c:v>
                </c:pt>
                <c:pt idx="3356">
                  <c:v>248.25899999999999</c:v>
                </c:pt>
                <c:pt idx="3357">
                  <c:v>248.38900000000001</c:v>
                </c:pt>
                <c:pt idx="3358">
                  <c:v>248.49600000000001</c:v>
                </c:pt>
                <c:pt idx="3359">
                  <c:v>248.559</c:v>
                </c:pt>
                <c:pt idx="3360">
                  <c:v>248.63300000000001</c:v>
                </c:pt>
                <c:pt idx="3361">
                  <c:v>248.697</c:v>
                </c:pt>
                <c:pt idx="3362">
                  <c:v>248.79300000000001</c:v>
                </c:pt>
                <c:pt idx="3363">
                  <c:v>248.83600000000001</c:v>
                </c:pt>
                <c:pt idx="3364">
                  <c:v>248.93299999999999</c:v>
                </c:pt>
                <c:pt idx="3365">
                  <c:v>248.99700000000001</c:v>
                </c:pt>
                <c:pt idx="3366">
                  <c:v>249.06100000000001</c:v>
                </c:pt>
                <c:pt idx="3367">
                  <c:v>249.09200000000001</c:v>
                </c:pt>
                <c:pt idx="3368">
                  <c:v>249.167</c:v>
                </c:pt>
                <c:pt idx="3369">
                  <c:v>249.19900000000001</c:v>
                </c:pt>
                <c:pt idx="3370">
                  <c:v>249.26400000000001</c:v>
                </c:pt>
                <c:pt idx="3371">
                  <c:v>249.31200000000001</c:v>
                </c:pt>
                <c:pt idx="3372">
                  <c:v>249.398</c:v>
                </c:pt>
                <c:pt idx="3373">
                  <c:v>249.46100000000001</c:v>
                </c:pt>
                <c:pt idx="3374">
                  <c:v>249.494</c:v>
                </c:pt>
                <c:pt idx="3375">
                  <c:v>249.559</c:v>
                </c:pt>
                <c:pt idx="3376">
                  <c:v>249.59100000000001</c:v>
                </c:pt>
                <c:pt idx="3377">
                  <c:v>249.69800000000001</c:v>
                </c:pt>
                <c:pt idx="3378">
                  <c:v>249.74199999999999</c:v>
                </c:pt>
                <c:pt idx="3379">
                  <c:v>249.86699999999999</c:v>
                </c:pt>
                <c:pt idx="3380">
                  <c:v>249.899</c:v>
                </c:pt>
                <c:pt idx="3381">
                  <c:v>249.96199999999999</c:v>
                </c:pt>
                <c:pt idx="3382">
                  <c:v>250.06700000000001</c:v>
                </c:pt>
                <c:pt idx="3383">
                  <c:v>250.10400000000001</c:v>
                </c:pt>
                <c:pt idx="3384">
                  <c:v>250.19399999999999</c:v>
                </c:pt>
                <c:pt idx="3385">
                  <c:v>250.262</c:v>
                </c:pt>
                <c:pt idx="3386">
                  <c:v>250.364</c:v>
                </c:pt>
                <c:pt idx="3387">
                  <c:v>250.398</c:v>
                </c:pt>
                <c:pt idx="3388">
                  <c:v>250.501</c:v>
                </c:pt>
                <c:pt idx="3389">
                  <c:v>250.566</c:v>
                </c:pt>
                <c:pt idx="3390">
                  <c:v>250.66200000000001</c:v>
                </c:pt>
                <c:pt idx="3391">
                  <c:v>250.69399999999999</c:v>
                </c:pt>
                <c:pt idx="3392">
                  <c:v>250.80099999999999</c:v>
                </c:pt>
                <c:pt idx="3393">
                  <c:v>250.86500000000001</c:v>
                </c:pt>
                <c:pt idx="3394">
                  <c:v>250.89699999999999</c:v>
                </c:pt>
                <c:pt idx="3395">
                  <c:v>251.00299999999999</c:v>
                </c:pt>
                <c:pt idx="3396">
                  <c:v>251.06399999999999</c:v>
                </c:pt>
                <c:pt idx="3397">
                  <c:v>251.15899999999999</c:v>
                </c:pt>
                <c:pt idx="3398">
                  <c:v>251.2</c:v>
                </c:pt>
                <c:pt idx="3399">
                  <c:v>251.29599999999999</c:v>
                </c:pt>
                <c:pt idx="3400">
                  <c:v>251.358</c:v>
                </c:pt>
                <c:pt idx="3401">
                  <c:v>251.46600000000001</c:v>
                </c:pt>
                <c:pt idx="3402">
                  <c:v>251.50899999999999</c:v>
                </c:pt>
                <c:pt idx="3403">
                  <c:v>251.56299999999999</c:v>
                </c:pt>
                <c:pt idx="3404">
                  <c:v>251.66</c:v>
                </c:pt>
                <c:pt idx="3405">
                  <c:v>251.703</c:v>
                </c:pt>
                <c:pt idx="3406">
                  <c:v>251.798</c:v>
                </c:pt>
                <c:pt idx="3407">
                  <c:v>251.86199999999999</c:v>
                </c:pt>
                <c:pt idx="3408">
                  <c:v>251.93199999999999</c:v>
                </c:pt>
                <c:pt idx="3409">
                  <c:v>252.02799999999999</c:v>
                </c:pt>
                <c:pt idx="3410">
                  <c:v>252.071</c:v>
                </c:pt>
                <c:pt idx="3411">
                  <c:v>252.167</c:v>
                </c:pt>
                <c:pt idx="3412">
                  <c:v>252.239</c:v>
                </c:pt>
                <c:pt idx="3413">
                  <c:v>252.315</c:v>
                </c:pt>
                <c:pt idx="3414">
                  <c:v>252.36699999999999</c:v>
                </c:pt>
                <c:pt idx="3415">
                  <c:v>252.46799999999999</c:v>
                </c:pt>
                <c:pt idx="3416">
                  <c:v>252.53299999999999</c:v>
                </c:pt>
                <c:pt idx="3417">
                  <c:v>252.56700000000001</c:v>
                </c:pt>
                <c:pt idx="3418">
                  <c:v>252.66399999999999</c:v>
                </c:pt>
                <c:pt idx="3419">
                  <c:v>252.73</c:v>
                </c:pt>
                <c:pt idx="3420">
                  <c:v>252.821</c:v>
                </c:pt>
                <c:pt idx="3421">
                  <c:v>252.864</c:v>
                </c:pt>
                <c:pt idx="3422">
                  <c:v>252.928</c:v>
                </c:pt>
                <c:pt idx="3423">
                  <c:v>253.03299999999999</c:v>
                </c:pt>
                <c:pt idx="3424">
                  <c:v>253.065</c:v>
                </c:pt>
                <c:pt idx="3425">
                  <c:v>253.16300000000001</c:v>
                </c:pt>
                <c:pt idx="3426">
                  <c:v>253.22</c:v>
                </c:pt>
                <c:pt idx="3427">
                  <c:v>253.273</c:v>
                </c:pt>
                <c:pt idx="3428">
                  <c:v>253.36199999999999</c:v>
                </c:pt>
                <c:pt idx="3429">
                  <c:v>253.41399999999999</c:v>
                </c:pt>
                <c:pt idx="3430">
                  <c:v>253.512</c:v>
                </c:pt>
                <c:pt idx="3431">
                  <c:v>253.56800000000001</c:v>
                </c:pt>
                <c:pt idx="3432">
                  <c:v>253.631</c:v>
                </c:pt>
                <c:pt idx="3433">
                  <c:v>253.738</c:v>
                </c:pt>
                <c:pt idx="3434">
                  <c:v>253.78</c:v>
                </c:pt>
                <c:pt idx="3435">
                  <c:v>253.86600000000001</c:v>
                </c:pt>
                <c:pt idx="3436">
                  <c:v>253.94200000000001</c:v>
                </c:pt>
                <c:pt idx="3437">
                  <c:v>253.995</c:v>
                </c:pt>
                <c:pt idx="3438">
                  <c:v>254.071</c:v>
                </c:pt>
                <c:pt idx="3439">
                  <c:v>254.13800000000001</c:v>
                </c:pt>
                <c:pt idx="3440">
                  <c:v>254.22800000000001</c:v>
                </c:pt>
                <c:pt idx="3441">
                  <c:v>254.27199999999999</c:v>
                </c:pt>
                <c:pt idx="3442">
                  <c:v>254.34700000000001</c:v>
                </c:pt>
                <c:pt idx="3443">
                  <c:v>254.43600000000001</c:v>
                </c:pt>
                <c:pt idx="3444">
                  <c:v>254.46799999999999</c:v>
                </c:pt>
                <c:pt idx="3445">
                  <c:v>254.53399999999999</c:v>
                </c:pt>
                <c:pt idx="3446">
                  <c:v>254.637</c:v>
                </c:pt>
                <c:pt idx="3447">
                  <c:v>254.66800000000001</c:v>
                </c:pt>
                <c:pt idx="3448">
                  <c:v>254.80500000000001</c:v>
                </c:pt>
                <c:pt idx="3449">
                  <c:v>254.83799999999999</c:v>
                </c:pt>
                <c:pt idx="3450">
                  <c:v>254.86799999999999</c:v>
                </c:pt>
                <c:pt idx="3451">
                  <c:v>254.999</c:v>
                </c:pt>
                <c:pt idx="3452">
                  <c:v>255.03100000000001</c:v>
                </c:pt>
                <c:pt idx="3453">
                  <c:v>255.071</c:v>
                </c:pt>
                <c:pt idx="3454">
                  <c:v>255.19800000000001</c:v>
                </c:pt>
                <c:pt idx="3455">
                  <c:v>255.24</c:v>
                </c:pt>
                <c:pt idx="3456">
                  <c:v>255.303</c:v>
                </c:pt>
                <c:pt idx="3457">
                  <c:v>255.399</c:v>
                </c:pt>
                <c:pt idx="3458">
                  <c:v>255.43100000000001</c:v>
                </c:pt>
                <c:pt idx="3459">
                  <c:v>255.535</c:v>
                </c:pt>
                <c:pt idx="3460">
                  <c:v>255.601</c:v>
                </c:pt>
                <c:pt idx="3461">
                  <c:v>255.73599999999999</c:v>
                </c:pt>
                <c:pt idx="3462">
                  <c:v>255.8</c:v>
                </c:pt>
                <c:pt idx="3463">
                  <c:v>255.904</c:v>
                </c:pt>
                <c:pt idx="3464">
                  <c:v>255.97</c:v>
                </c:pt>
                <c:pt idx="3465">
                  <c:v>256.03300000000002</c:v>
                </c:pt>
                <c:pt idx="3466">
                  <c:v>256.10699999999997</c:v>
                </c:pt>
                <c:pt idx="3467">
                  <c:v>256.17099999999999</c:v>
                </c:pt>
                <c:pt idx="3468">
                  <c:v>256.26599999999996</c:v>
                </c:pt>
                <c:pt idx="3469">
                  <c:v>256.34000000000003</c:v>
                </c:pt>
                <c:pt idx="3470">
                  <c:v>256.37099999999998</c:v>
                </c:pt>
                <c:pt idx="3471">
                  <c:v>256.47199999999998</c:v>
                </c:pt>
                <c:pt idx="3472">
                  <c:v>256.53499999999997</c:v>
                </c:pt>
                <c:pt idx="3473">
                  <c:v>256.56700000000001</c:v>
                </c:pt>
                <c:pt idx="3474">
                  <c:v>256.67399999999998</c:v>
                </c:pt>
                <c:pt idx="3475">
                  <c:v>256.70600000000002</c:v>
                </c:pt>
                <c:pt idx="3476">
                  <c:v>256.77</c:v>
                </c:pt>
                <c:pt idx="3477">
                  <c:v>256.86799999999999</c:v>
                </c:pt>
                <c:pt idx="3478">
                  <c:v>256.93299999999999</c:v>
                </c:pt>
                <c:pt idx="3479">
                  <c:v>256.97399999999999</c:v>
                </c:pt>
                <c:pt idx="3480">
                  <c:v>257.06799999999998</c:v>
                </c:pt>
                <c:pt idx="3481">
                  <c:v>257.13200000000001</c:v>
                </c:pt>
                <c:pt idx="3482">
                  <c:v>257.16499999999996</c:v>
                </c:pt>
                <c:pt idx="3483">
                  <c:v>257.27300000000002</c:v>
                </c:pt>
                <c:pt idx="3484">
                  <c:v>257.339</c:v>
                </c:pt>
                <c:pt idx="3485">
                  <c:v>257.37099999999998</c:v>
                </c:pt>
                <c:pt idx="3486">
                  <c:v>257.46799999999996</c:v>
                </c:pt>
                <c:pt idx="3487">
                  <c:v>257.53200000000004</c:v>
                </c:pt>
                <c:pt idx="3488">
                  <c:v>257.57499999999999</c:v>
                </c:pt>
                <c:pt idx="3489">
                  <c:v>257.67099999999999</c:v>
                </c:pt>
                <c:pt idx="3490">
                  <c:v>257.77600000000001</c:v>
                </c:pt>
                <c:pt idx="3491">
                  <c:v>257.87400000000002</c:v>
                </c:pt>
                <c:pt idx="3492">
                  <c:v>257.91499999999996</c:v>
                </c:pt>
                <c:pt idx="3493">
                  <c:v>257.96799999999996</c:v>
                </c:pt>
                <c:pt idx="3494">
                  <c:v>258.03100000000001</c:v>
                </c:pt>
                <c:pt idx="3495">
                  <c:v>258.07400000000001</c:v>
                </c:pt>
                <c:pt idx="3496">
                  <c:v>258.154</c:v>
                </c:pt>
                <c:pt idx="3497">
                  <c:v>258.2</c:v>
                </c:pt>
                <c:pt idx="3498">
                  <c:v>258.24099999999999</c:v>
                </c:pt>
                <c:pt idx="3499">
                  <c:v>258.339</c:v>
                </c:pt>
                <c:pt idx="3500">
                  <c:v>258.37099999999998</c:v>
                </c:pt>
                <c:pt idx="3501">
                  <c:v>258.435</c:v>
                </c:pt>
                <c:pt idx="3502">
                  <c:v>258.54200000000003</c:v>
                </c:pt>
                <c:pt idx="3503">
                  <c:v>258.61099999999999</c:v>
                </c:pt>
                <c:pt idx="3504">
                  <c:v>258.642</c:v>
                </c:pt>
                <c:pt idx="3505">
                  <c:v>258.73699999999997</c:v>
                </c:pt>
                <c:pt idx="3506">
                  <c:v>258.77</c:v>
                </c:pt>
                <c:pt idx="3507">
                  <c:v>258.84399999999999</c:v>
                </c:pt>
                <c:pt idx="3508">
                  <c:v>258.87700000000001</c:v>
                </c:pt>
                <c:pt idx="3509">
                  <c:v>259.02</c:v>
                </c:pt>
                <c:pt idx="3510">
                  <c:v>259.04200000000003</c:v>
                </c:pt>
                <c:pt idx="3511">
                  <c:v>259.07299999999998</c:v>
                </c:pt>
                <c:pt idx="3512">
                  <c:v>259.202</c:v>
                </c:pt>
                <c:pt idx="3513">
                  <c:v>259.24199999999996</c:v>
                </c:pt>
                <c:pt idx="3514">
                  <c:v>259.27600000000001</c:v>
                </c:pt>
                <c:pt idx="3515">
                  <c:v>259.404</c:v>
                </c:pt>
                <c:pt idx="3516">
                  <c:v>259.43600000000004</c:v>
                </c:pt>
                <c:pt idx="3517">
                  <c:v>259.48400000000004</c:v>
                </c:pt>
                <c:pt idx="3518">
                  <c:v>259.53899999999999</c:v>
                </c:pt>
                <c:pt idx="3519">
                  <c:v>259.63599999999997</c:v>
                </c:pt>
                <c:pt idx="3520">
                  <c:v>259.69</c:v>
                </c:pt>
                <c:pt idx="3521">
                  <c:v>259.75400000000002</c:v>
                </c:pt>
                <c:pt idx="3522">
                  <c:v>259.80799999999999</c:v>
                </c:pt>
                <c:pt idx="3523">
                  <c:v>259.84100000000001</c:v>
                </c:pt>
                <c:pt idx="3524">
                  <c:v>259.90499999999997</c:v>
                </c:pt>
                <c:pt idx="3525">
                  <c:v>259.93700000000001</c:v>
                </c:pt>
                <c:pt idx="3526">
                  <c:v>260.01099999999997</c:v>
                </c:pt>
                <c:pt idx="3527">
                  <c:v>260.108</c:v>
                </c:pt>
                <c:pt idx="3528">
                  <c:v>260.14</c:v>
                </c:pt>
                <c:pt idx="3529">
                  <c:v>260.185</c:v>
                </c:pt>
                <c:pt idx="3530">
                  <c:v>260.25299999999999</c:v>
                </c:pt>
                <c:pt idx="3531">
                  <c:v>260.31100000000004</c:v>
                </c:pt>
                <c:pt idx="3532">
                  <c:v>260.375</c:v>
                </c:pt>
                <c:pt idx="3533">
                  <c:v>260.44100000000003</c:v>
                </c:pt>
                <c:pt idx="3534">
                  <c:v>260.53700000000003</c:v>
                </c:pt>
                <c:pt idx="3535">
                  <c:v>260.601</c:v>
                </c:pt>
                <c:pt idx="3536">
                  <c:v>260.64300000000003</c:v>
                </c:pt>
                <c:pt idx="3537">
                  <c:v>260.685</c:v>
                </c:pt>
                <c:pt idx="3538">
                  <c:v>260.77300000000002</c:v>
                </c:pt>
                <c:pt idx="3539">
                  <c:v>260.83799999999997</c:v>
                </c:pt>
                <c:pt idx="3540">
                  <c:v>260.87</c:v>
                </c:pt>
                <c:pt idx="3541">
                  <c:v>260.94399999999996</c:v>
                </c:pt>
                <c:pt idx="3542">
                  <c:v>261.03999999999996</c:v>
                </c:pt>
                <c:pt idx="3543">
                  <c:v>261.07299999999998</c:v>
                </c:pt>
                <c:pt idx="3544">
                  <c:v>261.137</c:v>
                </c:pt>
                <c:pt idx="3545">
                  <c:v>261.19100000000003</c:v>
                </c:pt>
                <c:pt idx="3546">
                  <c:v>261.27600000000001</c:v>
                </c:pt>
                <c:pt idx="3547">
                  <c:v>261.346</c:v>
                </c:pt>
                <c:pt idx="3548">
                  <c:v>261.37799999999999</c:v>
                </c:pt>
                <c:pt idx="3549">
                  <c:v>261.44100000000003</c:v>
                </c:pt>
                <c:pt idx="3550">
                  <c:v>261.54700000000003</c:v>
                </c:pt>
                <c:pt idx="3551">
                  <c:v>261.58199999999999</c:v>
                </c:pt>
                <c:pt idx="3552">
                  <c:v>261.68100000000004</c:v>
                </c:pt>
                <c:pt idx="3553">
                  <c:v>261.779</c:v>
                </c:pt>
                <c:pt idx="3554">
                  <c:v>261.83799999999997</c:v>
                </c:pt>
                <c:pt idx="3555">
                  <c:v>261.94600000000003</c:v>
                </c:pt>
                <c:pt idx="3556">
                  <c:v>261.97800000000001</c:v>
                </c:pt>
                <c:pt idx="3557">
                  <c:v>262.04300000000001</c:v>
                </c:pt>
                <c:pt idx="3558">
                  <c:v>262.07499999999999</c:v>
                </c:pt>
                <c:pt idx="3559">
                  <c:v>262.14300000000003</c:v>
                </c:pt>
                <c:pt idx="3560">
                  <c:v>262.17500000000001</c:v>
                </c:pt>
                <c:pt idx="3561">
                  <c:v>262.23900000000003</c:v>
                </c:pt>
                <c:pt idx="3562">
                  <c:v>262.31100000000004</c:v>
                </c:pt>
                <c:pt idx="3563">
                  <c:v>262.34399999999999</c:v>
                </c:pt>
                <c:pt idx="3564">
                  <c:v>262.37599999999998</c:v>
                </c:pt>
                <c:pt idx="3565">
                  <c:v>262.44</c:v>
                </c:pt>
                <c:pt idx="3566">
                  <c:v>262.47199999999998</c:v>
                </c:pt>
                <c:pt idx="3567">
                  <c:v>262.536</c:v>
                </c:pt>
                <c:pt idx="3568">
                  <c:v>262.57799999999997</c:v>
                </c:pt>
                <c:pt idx="3569">
                  <c:v>262.64499999999998</c:v>
                </c:pt>
                <c:pt idx="3570">
                  <c:v>262.67599999999999</c:v>
                </c:pt>
                <c:pt idx="3571">
                  <c:v>262.75299999999999</c:v>
                </c:pt>
                <c:pt idx="3572">
                  <c:v>262.786</c:v>
                </c:pt>
                <c:pt idx="3573">
                  <c:v>262.84199999999998</c:v>
                </c:pt>
                <c:pt idx="3574">
                  <c:v>262.90300000000002</c:v>
                </c:pt>
                <c:pt idx="3575">
                  <c:v>262.94600000000003</c:v>
                </c:pt>
                <c:pt idx="3576">
                  <c:v>262.97800000000001</c:v>
                </c:pt>
                <c:pt idx="3577">
                  <c:v>263.07499999999999</c:v>
                </c:pt>
                <c:pt idx="3578">
                  <c:v>263.108</c:v>
                </c:pt>
                <c:pt idx="3579">
                  <c:v>263.14</c:v>
                </c:pt>
                <c:pt idx="3580">
                  <c:v>263.21500000000003</c:v>
                </c:pt>
                <c:pt idx="3581">
                  <c:v>263.24599999999998</c:v>
                </c:pt>
                <c:pt idx="3582">
                  <c:v>263.279</c:v>
                </c:pt>
                <c:pt idx="3583">
                  <c:v>263.34299999999996</c:v>
                </c:pt>
                <c:pt idx="3584">
                  <c:v>263.40800000000002</c:v>
                </c:pt>
                <c:pt idx="3585">
                  <c:v>263.44200000000001</c:v>
                </c:pt>
                <c:pt idx="3586">
                  <c:v>263.48900000000003</c:v>
                </c:pt>
                <c:pt idx="3587">
                  <c:v>263.54300000000001</c:v>
                </c:pt>
                <c:pt idx="3588">
                  <c:v>263.60599999999999</c:v>
                </c:pt>
                <c:pt idx="3589">
                  <c:v>263.63800000000003</c:v>
                </c:pt>
                <c:pt idx="3590">
                  <c:v>263.71100000000001</c:v>
                </c:pt>
                <c:pt idx="3591">
                  <c:v>263.74400000000003</c:v>
                </c:pt>
                <c:pt idx="3592">
                  <c:v>263.81200000000001</c:v>
                </c:pt>
                <c:pt idx="3593">
                  <c:v>263.84100000000001</c:v>
                </c:pt>
                <c:pt idx="3594">
                  <c:v>263.94100000000003</c:v>
                </c:pt>
                <c:pt idx="3595">
                  <c:v>264.01499999999999</c:v>
                </c:pt>
                <c:pt idx="3596">
                  <c:v>264.048</c:v>
                </c:pt>
                <c:pt idx="3597">
                  <c:v>264.11199999999997</c:v>
                </c:pt>
                <c:pt idx="3598">
                  <c:v>264.14400000000001</c:v>
                </c:pt>
                <c:pt idx="3599">
                  <c:v>264.19200000000001</c:v>
                </c:pt>
                <c:pt idx="3600">
                  <c:v>264.27099999999996</c:v>
                </c:pt>
                <c:pt idx="3601">
                  <c:v>264.29200000000003</c:v>
                </c:pt>
                <c:pt idx="3602">
                  <c:v>264.34100000000001</c:v>
                </c:pt>
                <c:pt idx="3603">
                  <c:v>264.41300000000001</c:v>
                </c:pt>
                <c:pt idx="3604">
                  <c:v>264.447</c:v>
                </c:pt>
                <c:pt idx="3605">
                  <c:v>264.51</c:v>
                </c:pt>
                <c:pt idx="3606">
                  <c:v>264.54300000000001</c:v>
                </c:pt>
                <c:pt idx="3607">
                  <c:v>264.608</c:v>
                </c:pt>
                <c:pt idx="3608">
                  <c:v>264.64</c:v>
                </c:pt>
                <c:pt idx="3609">
                  <c:v>264.71500000000003</c:v>
                </c:pt>
                <c:pt idx="3610">
                  <c:v>264.74700000000001</c:v>
                </c:pt>
                <c:pt idx="3611">
                  <c:v>264.82900000000001</c:v>
                </c:pt>
                <c:pt idx="3612">
                  <c:v>264.85500000000002</c:v>
                </c:pt>
                <c:pt idx="3613">
                  <c:v>264.88900000000001</c:v>
                </c:pt>
                <c:pt idx="3614">
                  <c:v>264.95699999999999</c:v>
                </c:pt>
                <c:pt idx="3615">
                  <c:v>264.988</c:v>
                </c:pt>
                <c:pt idx="3616">
                  <c:v>265.04200000000003</c:v>
                </c:pt>
                <c:pt idx="3617">
                  <c:v>265.10599999999999</c:v>
                </c:pt>
                <c:pt idx="3618">
                  <c:v>265.15100000000001</c:v>
                </c:pt>
                <c:pt idx="3619">
                  <c:v>265.22500000000002</c:v>
                </c:pt>
                <c:pt idx="3620">
                  <c:v>265.24700000000001</c:v>
                </c:pt>
                <c:pt idx="3621">
                  <c:v>265.31200000000001</c:v>
                </c:pt>
                <c:pt idx="3622">
                  <c:v>265.34399999999999</c:v>
                </c:pt>
                <c:pt idx="3623">
                  <c:v>265.40999999999997</c:v>
                </c:pt>
                <c:pt idx="3624">
                  <c:v>265.44299999999998</c:v>
                </c:pt>
                <c:pt idx="3625">
                  <c:v>265.50700000000001</c:v>
                </c:pt>
                <c:pt idx="3626">
                  <c:v>265.54899999999998</c:v>
                </c:pt>
                <c:pt idx="3627">
                  <c:v>265.613</c:v>
                </c:pt>
                <c:pt idx="3628">
                  <c:v>265.64599999999996</c:v>
                </c:pt>
                <c:pt idx="3629">
                  <c:v>265.71199999999999</c:v>
                </c:pt>
                <c:pt idx="3630">
                  <c:v>265.77699999999999</c:v>
                </c:pt>
                <c:pt idx="3631">
                  <c:v>265.80799999999999</c:v>
                </c:pt>
                <c:pt idx="3632">
                  <c:v>265.84000000000003</c:v>
                </c:pt>
                <c:pt idx="3633">
                  <c:v>265.91399999999999</c:v>
                </c:pt>
                <c:pt idx="3634">
                  <c:v>265.947</c:v>
                </c:pt>
                <c:pt idx="3635">
                  <c:v>266.01</c:v>
                </c:pt>
                <c:pt idx="3636">
                  <c:v>266.07900000000001</c:v>
                </c:pt>
                <c:pt idx="3637">
                  <c:v>266.149</c:v>
                </c:pt>
                <c:pt idx="3638">
                  <c:v>266.21100000000001</c:v>
                </c:pt>
                <c:pt idx="3639">
                  <c:v>266.24299999999999</c:v>
                </c:pt>
                <c:pt idx="3640">
                  <c:v>266.30799999999999</c:v>
                </c:pt>
                <c:pt idx="3641">
                  <c:v>266.34100000000001</c:v>
                </c:pt>
                <c:pt idx="3642">
                  <c:v>266.40800000000002</c:v>
                </c:pt>
                <c:pt idx="3643">
                  <c:v>266.44900000000001</c:v>
                </c:pt>
                <c:pt idx="3644">
                  <c:v>266.50700000000001</c:v>
                </c:pt>
                <c:pt idx="3645">
                  <c:v>266.54899999999998</c:v>
                </c:pt>
                <c:pt idx="3646">
                  <c:v>266.613</c:v>
                </c:pt>
                <c:pt idx="3647">
                  <c:v>266.64499999999998</c:v>
                </c:pt>
                <c:pt idx="3648">
                  <c:v>266.71000000000004</c:v>
                </c:pt>
                <c:pt idx="3649">
                  <c:v>266.75900000000001</c:v>
                </c:pt>
                <c:pt idx="3650">
                  <c:v>266.81100000000004</c:v>
                </c:pt>
                <c:pt idx="3651">
                  <c:v>266.88300000000004</c:v>
                </c:pt>
                <c:pt idx="3652">
                  <c:v>266.91499999999996</c:v>
                </c:pt>
                <c:pt idx="3653">
                  <c:v>266.947</c:v>
                </c:pt>
                <c:pt idx="3654">
                  <c:v>267.01099999999997</c:v>
                </c:pt>
                <c:pt idx="3655">
                  <c:v>267.07600000000002</c:v>
                </c:pt>
                <c:pt idx="3656">
                  <c:v>267.12</c:v>
                </c:pt>
                <c:pt idx="3657">
                  <c:v>267.185</c:v>
                </c:pt>
                <c:pt idx="3658">
                  <c:v>267.25400000000002</c:v>
                </c:pt>
                <c:pt idx="3659">
                  <c:v>267.30700000000002</c:v>
                </c:pt>
                <c:pt idx="3660">
                  <c:v>267.34899999999999</c:v>
                </c:pt>
                <c:pt idx="3661">
                  <c:v>267.41499999999996</c:v>
                </c:pt>
                <c:pt idx="3662">
                  <c:v>267.48400000000004</c:v>
                </c:pt>
                <c:pt idx="3663">
                  <c:v>267.54700000000003</c:v>
                </c:pt>
                <c:pt idx="3664">
                  <c:v>267.56399999999996</c:v>
                </c:pt>
                <c:pt idx="3665">
                  <c:v>267.61699999999996</c:v>
                </c:pt>
                <c:pt idx="3666">
                  <c:v>267.68100000000004</c:v>
                </c:pt>
                <c:pt idx="3667">
                  <c:v>267.71299999999997</c:v>
                </c:pt>
                <c:pt idx="3668">
                  <c:v>267.77600000000001</c:v>
                </c:pt>
                <c:pt idx="3669">
                  <c:v>267.80899999999997</c:v>
                </c:pt>
                <c:pt idx="3670">
                  <c:v>267.85199999999998</c:v>
                </c:pt>
                <c:pt idx="3671">
                  <c:v>267.916</c:v>
                </c:pt>
                <c:pt idx="3672">
                  <c:v>267.98400000000004</c:v>
                </c:pt>
                <c:pt idx="3673">
                  <c:v>268.01800000000003</c:v>
                </c:pt>
                <c:pt idx="3674">
                  <c:v>268.08100000000002</c:v>
                </c:pt>
                <c:pt idx="3675">
                  <c:v>268.11500000000001</c:v>
                </c:pt>
                <c:pt idx="3676">
                  <c:v>268.18600000000004</c:v>
                </c:pt>
                <c:pt idx="3677">
                  <c:v>268.21799999999996</c:v>
                </c:pt>
                <c:pt idx="3678">
                  <c:v>268.28499999999997</c:v>
                </c:pt>
                <c:pt idx="3679">
                  <c:v>268.31700000000001</c:v>
                </c:pt>
                <c:pt idx="3680">
                  <c:v>268.392</c:v>
                </c:pt>
                <c:pt idx="3681">
                  <c:v>268.41200000000003</c:v>
                </c:pt>
                <c:pt idx="3682">
                  <c:v>268.45400000000001</c:v>
                </c:pt>
                <c:pt idx="3683">
                  <c:v>268.50800000000004</c:v>
                </c:pt>
                <c:pt idx="3684">
                  <c:v>268.584</c:v>
                </c:pt>
                <c:pt idx="3685">
                  <c:v>268.61699999999996</c:v>
                </c:pt>
                <c:pt idx="3686">
                  <c:v>268.649</c:v>
                </c:pt>
                <c:pt idx="3687">
                  <c:v>268.68200000000002</c:v>
                </c:pt>
                <c:pt idx="3688">
                  <c:v>268.714</c:v>
                </c:pt>
                <c:pt idx="3689">
                  <c:v>268.77800000000002</c:v>
                </c:pt>
                <c:pt idx="3690">
                  <c:v>268.81899999999996</c:v>
                </c:pt>
                <c:pt idx="3691">
                  <c:v>268.88300000000004</c:v>
                </c:pt>
                <c:pt idx="3692">
                  <c:v>268.916</c:v>
                </c:pt>
                <c:pt idx="3693">
                  <c:v>268.94600000000003</c:v>
                </c:pt>
                <c:pt idx="3694">
                  <c:v>268.97800000000001</c:v>
                </c:pt>
                <c:pt idx="3695">
                  <c:v>269.01800000000003</c:v>
                </c:pt>
                <c:pt idx="3696">
                  <c:v>269.04899999999998</c:v>
                </c:pt>
                <c:pt idx="3697">
                  <c:v>269.08199999999999</c:v>
                </c:pt>
                <c:pt idx="3698">
                  <c:v>269.11400000000003</c:v>
                </c:pt>
                <c:pt idx="3699">
                  <c:v>269.154</c:v>
                </c:pt>
                <c:pt idx="3700">
                  <c:v>269.19</c:v>
                </c:pt>
                <c:pt idx="3701">
                  <c:v>269.25400000000002</c:v>
                </c:pt>
                <c:pt idx="3702">
                  <c:v>269.26300000000003</c:v>
                </c:pt>
                <c:pt idx="3703">
                  <c:v>269.32</c:v>
                </c:pt>
                <c:pt idx="3704">
                  <c:v>269.38499999999999</c:v>
                </c:pt>
                <c:pt idx="3705">
                  <c:v>269.41700000000003</c:v>
                </c:pt>
                <c:pt idx="3706">
                  <c:v>269.44900000000001</c:v>
                </c:pt>
                <c:pt idx="3707">
                  <c:v>269.48199999999997</c:v>
                </c:pt>
                <c:pt idx="3708">
                  <c:v>269.51400000000001</c:v>
                </c:pt>
                <c:pt idx="3709">
                  <c:v>269.55399999999997</c:v>
                </c:pt>
                <c:pt idx="3710">
                  <c:v>269.56700000000001</c:v>
                </c:pt>
                <c:pt idx="3711">
                  <c:v>269.61699999999996</c:v>
                </c:pt>
                <c:pt idx="3712">
                  <c:v>269.68700000000001</c:v>
                </c:pt>
                <c:pt idx="3713">
                  <c:v>269.71899999999999</c:v>
                </c:pt>
                <c:pt idx="3714">
                  <c:v>269.76300000000003</c:v>
                </c:pt>
                <c:pt idx="3715">
                  <c:v>269.78700000000003</c:v>
                </c:pt>
                <c:pt idx="3716">
                  <c:v>269.81799999999998</c:v>
                </c:pt>
                <c:pt idx="3717">
                  <c:v>269.88400000000001</c:v>
                </c:pt>
                <c:pt idx="3718">
                  <c:v>269.91499999999996</c:v>
                </c:pt>
                <c:pt idx="3719">
                  <c:v>269.98599999999999</c:v>
                </c:pt>
                <c:pt idx="3720">
                  <c:v>270.02</c:v>
                </c:pt>
                <c:pt idx="3721">
                  <c:v>270.05700000000002</c:v>
                </c:pt>
                <c:pt idx="3722">
                  <c:v>270.07900000000001</c:v>
                </c:pt>
                <c:pt idx="3723">
                  <c:v>270.11</c:v>
                </c:pt>
                <c:pt idx="3724">
                  <c:v>270.15300000000002</c:v>
                </c:pt>
                <c:pt idx="3725">
                  <c:v>270.185</c:v>
                </c:pt>
                <c:pt idx="3726">
                  <c:v>270.21899999999999</c:v>
                </c:pt>
                <c:pt idx="3727">
                  <c:v>270.28300000000002</c:v>
                </c:pt>
                <c:pt idx="3728">
                  <c:v>270.31600000000003</c:v>
                </c:pt>
                <c:pt idx="3729">
                  <c:v>270.34800000000001</c:v>
                </c:pt>
                <c:pt idx="3730">
                  <c:v>270.38</c:v>
                </c:pt>
                <c:pt idx="3731">
                  <c:v>270.42200000000003</c:v>
                </c:pt>
                <c:pt idx="3732">
                  <c:v>270.45500000000004</c:v>
                </c:pt>
                <c:pt idx="3733">
                  <c:v>270.488</c:v>
                </c:pt>
                <c:pt idx="3734">
                  <c:v>270.53800000000001</c:v>
                </c:pt>
                <c:pt idx="3735">
                  <c:v>270.60500000000002</c:v>
                </c:pt>
                <c:pt idx="3736">
                  <c:v>270.62200000000001</c:v>
                </c:pt>
                <c:pt idx="3737">
                  <c:v>270.68600000000004</c:v>
                </c:pt>
                <c:pt idx="3738">
                  <c:v>270.71799999999996</c:v>
                </c:pt>
                <c:pt idx="3739">
                  <c:v>270.75099999999998</c:v>
                </c:pt>
                <c:pt idx="3740">
                  <c:v>270.78300000000002</c:v>
                </c:pt>
                <c:pt idx="3741">
                  <c:v>270.81399999999996</c:v>
                </c:pt>
                <c:pt idx="3742">
                  <c:v>270.87900000000002</c:v>
                </c:pt>
                <c:pt idx="3743">
                  <c:v>270.92200000000003</c:v>
                </c:pt>
                <c:pt idx="3744">
                  <c:v>271.005</c:v>
                </c:pt>
                <c:pt idx="3745">
                  <c:v>271.017</c:v>
                </c:pt>
                <c:pt idx="3746">
                  <c:v>271.08199999999999</c:v>
                </c:pt>
                <c:pt idx="3747">
                  <c:v>271.11500000000001</c:v>
                </c:pt>
                <c:pt idx="3748">
                  <c:v>271.14699999999999</c:v>
                </c:pt>
                <c:pt idx="3749">
                  <c:v>271.18899999999996</c:v>
                </c:pt>
                <c:pt idx="3750">
                  <c:v>271.22399999999999</c:v>
                </c:pt>
                <c:pt idx="3751">
                  <c:v>271.286</c:v>
                </c:pt>
                <c:pt idx="3752">
                  <c:v>271.31799999999998</c:v>
                </c:pt>
                <c:pt idx="3753">
                  <c:v>271.35000000000002</c:v>
                </c:pt>
                <c:pt idx="3754">
                  <c:v>271.38300000000004</c:v>
                </c:pt>
                <c:pt idx="3755">
                  <c:v>271.416</c:v>
                </c:pt>
                <c:pt idx="3756">
                  <c:v>271.44799999999998</c:v>
                </c:pt>
                <c:pt idx="3757">
                  <c:v>271.48199999999997</c:v>
                </c:pt>
                <c:pt idx="3758">
                  <c:v>271.524</c:v>
                </c:pt>
                <c:pt idx="3759">
                  <c:v>271.55600000000004</c:v>
                </c:pt>
                <c:pt idx="3760">
                  <c:v>271.58699999999999</c:v>
                </c:pt>
                <c:pt idx="3761">
                  <c:v>271.61900000000003</c:v>
                </c:pt>
                <c:pt idx="3762">
                  <c:v>271.68600000000004</c:v>
                </c:pt>
                <c:pt idx="3763">
                  <c:v>271.74799999999999</c:v>
                </c:pt>
                <c:pt idx="3764">
                  <c:v>271.78999999999996</c:v>
                </c:pt>
                <c:pt idx="3765">
                  <c:v>271.822</c:v>
                </c:pt>
                <c:pt idx="3766">
                  <c:v>271.85400000000004</c:v>
                </c:pt>
                <c:pt idx="3767">
                  <c:v>271.88499999999999</c:v>
                </c:pt>
                <c:pt idx="3768">
                  <c:v>271.93399999999997</c:v>
                </c:pt>
                <c:pt idx="3769">
                  <c:v>271.95799999999997</c:v>
                </c:pt>
                <c:pt idx="3770">
                  <c:v>271.98</c:v>
                </c:pt>
                <c:pt idx="3771">
                  <c:v>272.01400000000001</c:v>
                </c:pt>
                <c:pt idx="3772">
                  <c:v>272.05700000000002</c:v>
                </c:pt>
                <c:pt idx="3773">
                  <c:v>272.08799999999997</c:v>
                </c:pt>
                <c:pt idx="3774">
                  <c:v>272.12</c:v>
                </c:pt>
                <c:pt idx="3775">
                  <c:v>272.16499999999996</c:v>
                </c:pt>
                <c:pt idx="3776">
                  <c:v>272.197</c:v>
                </c:pt>
                <c:pt idx="3777">
                  <c:v>272.23699999999997</c:v>
                </c:pt>
                <c:pt idx="3778">
                  <c:v>272.29200000000003</c:v>
                </c:pt>
                <c:pt idx="3779">
                  <c:v>272.36199999999997</c:v>
                </c:pt>
                <c:pt idx="3780">
                  <c:v>272.38400000000001</c:v>
                </c:pt>
                <c:pt idx="3781">
                  <c:v>272.416</c:v>
                </c:pt>
                <c:pt idx="3782">
                  <c:v>272.44799999999998</c:v>
                </c:pt>
                <c:pt idx="3783">
                  <c:v>272.48</c:v>
                </c:pt>
                <c:pt idx="3784">
                  <c:v>272.52199999999999</c:v>
                </c:pt>
                <c:pt idx="3785">
                  <c:v>272.55600000000004</c:v>
                </c:pt>
                <c:pt idx="3786">
                  <c:v>272.589</c:v>
                </c:pt>
                <c:pt idx="3787">
                  <c:v>272.63400000000001</c:v>
                </c:pt>
                <c:pt idx="3788">
                  <c:v>272.68899999999996</c:v>
                </c:pt>
                <c:pt idx="3789">
                  <c:v>272.72199999999998</c:v>
                </c:pt>
                <c:pt idx="3790">
                  <c:v>272.75599999999997</c:v>
                </c:pt>
                <c:pt idx="3791">
                  <c:v>272.78700000000003</c:v>
                </c:pt>
                <c:pt idx="3792">
                  <c:v>272.82</c:v>
                </c:pt>
                <c:pt idx="3793">
                  <c:v>272.86699999999996</c:v>
                </c:pt>
                <c:pt idx="3794">
                  <c:v>272.89999999999998</c:v>
                </c:pt>
                <c:pt idx="3795">
                  <c:v>272.91300000000001</c:v>
                </c:pt>
                <c:pt idx="3796">
                  <c:v>272.95699999999999</c:v>
                </c:pt>
                <c:pt idx="3797">
                  <c:v>272.99199999999996</c:v>
                </c:pt>
                <c:pt idx="3798">
                  <c:v>273.02</c:v>
                </c:pt>
                <c:pt idx="3799">
                  <c:v>273.05200000000002</c:v>
                </c:pt>
                <c:pt idx="3800">
                  <c:v>273.084</c:v>
                </c:pt>
                <c:pt idx="3801">
                  <c:v>273.11599999999999</c:v>
                </c:pt>
                <c:pt idx="3802">
                  <c:v>273.15700000000004</c:v>
                </c:pt>
                <c:pt idx="3803">
                  <c:v>273.18899999999996</c:v>
                </c:pt>
                <c:pt idx="3804">
                  <c:v>273.25599999999997</c:v>
                </c:pt>
                <c:pt idx="3805">
                  <c:v>273.28700000000003</c:v>
                </c:pt>
                <c:pt idx="3806">
                  <c:v>273.327</c:v>
                </c:pt>
                <c:pt idx="3807">
                  <c:v>273.358</c:v>
                </c:pt>
                <c:pt idx="3808">
                  <c:v>273.38900000000001</c:v>
                </c:pt>
                <c:pt idx="3809">
                  <c:v>273.43299999999999</c:v>
                </c:pt>
                <c:pt idx="3810">
                  <c:v>273.45500000000004</c:v>
                </c:pt>
                <c:pt idx="3811">
                  <c:v>273.48699999999997</c:v>
                </c:pt>
                <c:pt idx="3812">
                  <c:v>273.52</c:v>
                </c:pt>
                <c:pt idx="3813">
                  <c:v>273.55200000000002</c:v>
                </c:pt>
                <c:pt idx="3814">
                  <c:v>273.584</c:v>
                </c:pt>
                <c:pt idx="3815">
                  <c:v>273.61500000000001</c:v>
                </c:pt>
                <c:pt idx="3816">
                  <c:v>273.65800000000002</c:v>
                </c:pt>
                <c:pt idx="3817">
                  <c:v>273.69100000000003</c:v>
                </c:pt>
                <c:pt idx="3818">
                  <c:v>273.755</c:v>
                </c:pt>
                <c:pt idx="3819">
                  <c:v>273.803</c:v>
                </c:pt>
                <c:pt idx="3820">
                  <c:v>273.82499999999999</c:v>
                </c:pt>
                <c:pt idx="3821">
                  <c:v>273.85699999999997</c:v>
                </c:pt>
                <c:pt idx="3822">
                  <c:v>273.88900000000001</c:v>
                </c:pt>
                <c:pt idx="3823">
                  <c:v>273.92099999999999</c:v>
                </c:pt>
                <c:pt idx="3824">
                  <c:v>273.95299999999997</c:v>
                </c:pt>
                <c:pt idx="3825">
                  <c:v>273.98500000000001</c:v>
                </c:pt>
                <c:pt idx="3826">
                  <c:v>274.017</c:v>
                </c:pt>
                <c:pt idx="3827">
                  <c:v>274.05899999999997</c:v>
                </c:pt>
                <c:pt idx="3828">
                  <c:v>274.09399999999999</c:v>
                </c:pt>
                <c:pt idx="3829">
                  <c:v>274.13400000000001</c:v>
                </c:pt>
                <c:pt idx="3830">
                  <c:v>274.16200000000003</c:v>
                </c:pt>
                <c:pt idx="3831">
                  <c:v>274.21600000000001</c:v>
                </c:pt>
                <c:pt idx="3832">
                  <c:v>274.25700000000001</c:v>
                </c:pt>
                <c:pt idx="3833">
                  <c:v>274.28899999999999</c:v>
                </c:pt>
                <c:pt idx="3834">
                  <c:v>274.32100000000003</c:v>
                </c:pt>
                <c:pt idx="3835">
                  <c:v>274.35400000000004</c:v>
                </c:pt>
                <c:pt idx="3836">
                  <c:v>274.387</c:v>
                </c:pt>
                <c:pt idx="3837">
                  <c:v>274.41899999999998</c:v>
                </c:pt>
                <c:pt idx="3838">
                  <c:v>274.45100000000002</c:v>
                </c:pt>
                <c:pt idx="3839">
                  <c:v>274.48599999999999</c:v>
                </c:pt>
                <c:pt idx="3840">
                  <c:v>274.517</c:v>
                </c:pt>
                <c:pt idx="3841">
                  <c:v>274.54899999999998</c:v>
                </c:pt>
                <c:pt idx="3842">
                  <c:v>274.62799999999999</c:v>
                </c:pt>
                <c:pt idx="3843">
                  <c:v>274.64999999999998</c:v>
                </c:pt>
                <c:pt idx="3844">
                  <c:v>274.69299999999998</c:v>
                </c:pt>
                <c:pt idx="3845">
                  <c:v>274.72500000000002</c:v>
                </c:pt>
                <c:pt idx="3846">
                  <c:v>274.75700000000001</c:v>
                </c:pt>
                <c:pt idx="3847">
                  <c:v>274.78899999999999</c:v>
                </c:pt>
                <c:pt idx="3848">
                  <c:v>274.82100000000003</c:v>
                </c:pt>
                <c:pt idx="3849">
                  <c:v>274.85300000000001</c:v>
                </c:pt>
                <c:pt idx="3850">
                  <c:v>274.88499999999999</c:v>
                </c:pt>
                <c:pt idx="3851">
                  <c:v>274.91700000000003</c:v>
                </c:pt>
                <c:pt idx="3852">
                  <c:v>274.96000000000004</c:v>
                </c:pt>
                <c:pt idx="3853">
                  <c:v>274.99199999999996</c:v>
                </c:pt>
                <c:pt idx="3854">
                  <c:v>275.024</c:v>
                </c:pt>
                <c:pt idx="3855">
                  <c:v>275.07400000000001</c:v>
                </c:pt>
                <c:pt idx="3856">
                  <c:v>275.11699999999996</c:v>
                </c:pt>
                <c:pt idx="3857">
                  <c:v>275.15899999999999</c:v>
                </c:pt>
                <c:pt idx="3858">
                  <c:v>275.19200000000001</c:v>
                </c:pt>
                <c:pt idx="3859">
                  <c:v>275.22399999999999</c:v>
                </c:pt>
                <c:pt idx="3860">
                  <c:v>275.25599999999997</c:v>
                </c:pt>
                <c:pt idx="3861">
                  <c:v>275.28800000000001</c:v>
                </c:pt>
                <c:pt idx="3862">
                  <c:v>275.32</c:v>
                </c:pt>
                <c:pt idx="3863">
                  <c:v>275.35199999999998</c:v>
                </c:pt>
                <c:pt idx="3864">
                  <c:v>275.39400000000001</c:v>
                </c:pt>
                <c:pt idx="3865">
                  <c:v>275.42599999999999</c:v>
                </c:pt>
                <c:pt idx="3866">
                  <c:v>275.459</c:v>
                </c:pt>
                <c:pt idx="3867">
                  <c:v>275.49199999999996</c:v>
                </c:pt>
                <c:pt idx="3868">
                  <c:v>275.53399999999999</c:v>
                </c:pt>
                <c:pt idx="3869">
                  <c:v>275.55399999999997</c:v>
                </c:pt>
                <c:pt idx="3870">
                  <c:v>275.58600000000001</c:v>
                </c:pt>
                <c:pt idx="3871">
                  <c:v>275.61799999999999</c:v>
                </c:pt>
                <c:pt idx="3872">
                  <c:v>275.65999999999997</c:v>
                </c:pt>
                <c:pt idx="3873">
                  <c:v>275.72500000000002</c:v>
                </c:pt>
                <c:pt idx="3874">
                  <c:v>275.75700000000001</c:v>
                </c:pt>
                <c:pt idx="3875">
                  <c:v>275.78899999999999</c:v>
                </c:pt>
                <c:pt idx="3876">
                  <c:v>275.822</c:v>
                </c:pt>
                <c:pt idx="3877">
                  <c:v>275.85500000000002</c:v>
                </c:pt>
                <c:pt idx="3878">
                  <c:v>275.887</c:v>
                </c:pt>
                <c:pt idx="3879">
                  <c:v>275.91800000000001</c:v>
                </c:pt>
                <c:pt idx="3880">
                  <c:v>275.96000000000004</c:v>
                </c:pt>
                <c:pt idx="3881">
                  <c:v>275.99700000000001</c:v>
                </c:pt>
                <c:pt idx="3882">
                  <c:v>276.05099999999999</c:v>
                </c:pt>
                <c:pt idx="3883">
                  <c:v>276.09500000000003</c:v>
                </c:pt>
                <c:pt idx="3884">
                  <c:v>276.13</c:v>
                </c:pt>
                <c:pt idx="3885">
                  <c:v>276.18700000000001</c:v>
                </c:pt>
                <c:pt idx="3886">
                  <c:v>276.22699999999998</c:v>
                </c:pt>
                <c:pt idx="3887">
                  <c:v>276.31799999999998</c:v>
                </c:pt>
                <c:pt idx="3888">
                  <c:v>276.339</c:v>
                </c:pt>
                <c:pt idx="3889">
                  <c:v>276.358</c:v>
                </c:pt>
                <c:pt idx="3890">
                  <c:v>276.392</c:v>
                </c:pt>
                <c:pt idx="3891">
                  <c:v>276.43</c:v>
                </c:pt>
                <c:pt idx="3892">
                  <c:v>276.46600000000001</c:v>
                </c:pt>
                <c:pt idx="3893">
                  <c:v>276.49299999999999</c:v>
                </c:pt>
                <c:pt idx="3894">
                  <c:v>276.52499999999998</c:v>
                </c:pt>
                <c:pt idx="3895">
                  <c:v>276.55700000000002</c:v>
                </c:pt>
                <c:pt idx="3896">
                  <c:v>276.589</c:v>
                </c:pt>
                <c:pt idx="3897">
                  <c:v>276.62099999999998</c:v>
                </c:pt>
                <c:pt idx="3898">
                  <c:v>276.67200000000003</c:v>
                </c:pt>
                <c:pt idx="3899">
                  <c:v>276.72500000000002</c:v>
                </c:pt>
                <c:pt idx="3900">
                  <c:v>276.75799999999998</c:v>
                </c:pt>
                <c:pt idx="3901">
                  <c:v>276.78899999999999</c:v>
                </c:pt>
                <c:pt idx="3902">
                  <c:v>276.82100000000003</c:v>
                </c:pt>
                <c:pt idx="3903">
                  <c:v>276.85300000000001</c:v>
                </c:pt>
                <c:pt idx="3904">
                  <c:v>276.88499999999999</c:v>
                </c:pt>
                <c:pt idx="3905">
                  <c:v>276.928</c:v>
                </c:pt>
                <c:pt idx="3906">
                  <c:v>276.96100000000001</c:v>
                </c:pt>
                <c:pt idx="3907">
                  <c:v>276.99299999999999</c:v>
                </c:pt>
                <c:pt idx="3908">
                  <c:v>277.02499999999998</c:v>
                </c:pt>
                <c:pt idx="3909">
                  <c:v>277.05700000000002</c:v>
                </c:pt>
                <c:pt idx="3910">
                  <c:v>277.08800000000002</c:v>
                </c:pt>
                <c:pt idx="3911">
                  <c:v>277.12099999999998</c:v>
                </c:pt>
                <c:pt idx="3912">
                  <c:v>277.15300000000002</c:v>
                </c:pt>
                <c:pt idx="3913">
                  <c:v>277.185</c:v>
                </c:pt>
                <c:pt idx="3914">
                  <c:v>277.23</c:v>
                </c:pt>
                <c:pt idx="3915">
                  <c:v>277.29300000000001</c:v>
                </c:pt>
                <c:pt idx="3916">
                  <c:v>277.32499999999999</c:v>
                </c:pt>
                <c:pt idx="3917">
                  <c:v>277.45299999999997</c:v>
                </c:pt>
                <c:pt idx="3918">
                  <c:v>277.48700000000002</c:v>
                </c:pt>
                <c:pt idx="3919">
                  <c:v>277.702</c:v>
                </c:pt>
                <c:pt idx="3920">
                  <c:v>277.89699999999999</c:v>
                </c:pt>
                <c:pt idx="3921">
                  <c:v>278.459</c:v>
                </c:pt>
                <c:pt idx="3922">
                  <c:v>278.49099999999999</c:v>
                </c:pt>
                <c:pt idx="3923">
                  <c:v>278.53300000000002</c:v>
                </c:pt>
                <c:pt idx="3924">
                  <c:v>278.56400000000002</c:v>
                </c:pt>
                <c:pt idx="3925">
                  <c:v>278.62599999999998</c:v>
                </c:pt>
                <c:pt idx="3926">
                  <c:v>279.42899999999997</c:v>
                </c:pt>
                <c:pt idx="3927">
                  <c:v>279.50900000000001</c:v>
                </c:pt>
                <c:pt idx="3928">
                  <c:v>279.524</c:v>
                </c:pt>
                <c:pt idx="3929">
                  <c:v>279.697</c:v>
                </c:pt>
                <c:pt idx="3930">
                  <c:v>279.72899999999998</c:v>
                </c:pt>
                <c:pt idx="3931">
                  <c:v>279.79300000000001</c:v>
                </c:pt>
                <c:pt idx="3932">
                  <c:v>279.82499999999999</c:v>
                </c:pt>
                <c:pt idx="3933">
                  <c:v>279.89499999999998</c:v>
                </c:pt>
                <c:pt idx="3934">
                  <c:v>279.96199999999999</c:v>
                </c:pt>
                <c:pt idx="3935">
                  <c:v>279.99400000000003</c:v>
                </c:pt>
                <c:pt idx="3936">
                  <c:v>280.02600000000001</c:v>
                </c:pt>
                <c:pt idx="3937">
                  <c:v>280.09100000000001</c:v>
                </c:pt>
                <c:pt idx="3938">
                  <c:v>280.12400000000002</c:v>
                </c:pt>
                <c:pt idx="3939">
                  <c:v>280.17099999999999</c:v>
                </c:pt>
                <c:pt idx="3940">
                  <c:v>280.22699999999998</c:v>
                </c:pt>
                <c:pt idx="3941">
                  <c:v>280.31400000000002</c:v>
                </c:pt>
                <c:pt idx="3942">
                  <c:v>280.34500000000003</c:v>
                </c:pt>
                <c:pt idx="3943">
                  <c:v>280.37599999999998</c:v>
                </c:pt>
                <c:pt idx="3944">
                  <c:v>280.43</c:v>
                </c:pt>
                <c:pt idx="3945">
                  <c:v>280.495</c:v>
                </c:pt>
                <c:pt idx="3946">
                  <c:v>280.52699999999999</c:v>
                </c:pt>
                <c:pt idx="3947">
                  <c:v>280.58999999999997</c:v>
                </c:pt>
                <c:pt idx="3948">
                  <c:v>280.62299999999999</c:v>
                </c:pt>
                <c:pt idx="3949">
                  <c:v>280.69299999999998</c:v>
                </c:pt>
                <c:pt idx="3950">
                  <c:v>280.73599999999999</c:v>
                </c:pt>
                <c:pt idx="3951">
                  <c:v>280.78899999999999</c:v>
                </c:pt>
                <c:pt idx="3952">
                  <c:v>280.83100000000002</c:v>
                </c:pt>
                <c:pt idx="3953">
                  <c:v>280.88900000000001</c:v>
                </c:pt>
                <c:pt idx="3954">
                  <c:v>280.94499999999999</c:v>
                </c:pt>
                <c:pt idx="3955">
                  <c:v>280.98899999999998</c:v>
                </c:pt>
                <c:pt idx="3956">
                  <c:v>281.02300000000002</c:v>
                </c:pt>
                <c:pt idx="3957">
                  <c:v>281.09699999999998</c:v>
                </c:pt>
                <c:pt idx="3958">
                  <c:v>281.16500000000002</c:v>
                </c:pt>
                <c:pt idx="3959">
                  <c:v>281.197</c:v>
                </c:pt>
                <c:pt idx="3960">
                  <c:v>281.22800000000001</c:v>
                </c:pt>
                <c:pt idx="3961">
                  <c:v>281.29399999999998</c:v>
                </c:pt>
                <c:pt idx="3962">
                  <c:v>281.35500000000002</c:v>
                </c:pt>
                <c:pt idx="3963">
                  <c:v>281.39400000000001</c:v>
                </c:pt>
                <c:pt idx="3964">
                  <c:v>281.46100000000001</c:v>
                </c:pt>
                <c:pt idx="3965">
                  <c:v>281.48700000000002</c:v>
                </c:pt>
                <c:pt idx="3966">
                  <c:v>281.69099999999997</c:v>
                </c:pt>
                <c:pt idx="3967">
                  <c:v>282.262</c:v>
                </c:pt>
                <c:pt idx="3968">
                  <c:v>282.29700000000003</c:v>
                </c:pt>
                <c:pt idx="3969">
                  <c:v>282.358</c:v>
                </c:pt>
                <c:pt idx="3970">
                  <c:v>282.39100000000002</c:v>
                </c:pt>
                <c:pt idx="3971">
                  <c:v>282.92899999999997</c:v>
                </c:pt>
                <c:pt idx="3972">
                  <c:v>282.99799999999999</c:v>
                </c:pt>
                <c:pt idx="3973">
                  <c:v>283.19099999999997</c:v>
                </c:pt>
                <c:pt idx="3974">
                  <c:v>283.25299999999999</c:v>
                </c:pt>
                <c:pt idx="3975">
                  <c:v>283.29899999999998</c:v>
                </c:pt>
                <c:pt idx="3976">
                  <c:v>283.392</c:v>
                </c:pt>
                <c:pt idx="3977">
                  <c:v>283.46600000000001</c:v>
                </c:pt>
                <c:pt idx="3978">
                  <c:v>283.56200000000001</c:v>
                </c:pt>
                <c:pt idx="3979">
                  <c:v>283.596</c:v>
                </c:pt>
                <c:pt idx="3980">
                  <c:v>283.66300000000001</c:v>
                </c:pt>
                <c:pt idx="3981">
                  <c:v>283.77300000000002</c:v>
                </c:pt>
                <c:pt idx="3982">
                  <c:v>283.79399999999998</c:v>
                </c:pt>
                <c:pt idx="3983">
                  <c:v>283.89999999999998</c:v>
                </c:pt>
                <c:pt idx="3984">
                  <c:v>283.96499999999997</c:v>
                </c:pt>
                <c:pt idx="3985">
                  <c:v>284.02999999999997</c:v>
                </c:pt>
                <c:pt idx="3986">
                  <c:v>284.09300000000002</c:v>
                </c:pt>
                <c:pt idx="3987">
                  <c:v>284.16899999999998</c:v>
                </c:pt>
                <c:pt idx="3988">
                  <c:v>284.274</c:v>
                </c:pt>
                <c:pt idx="3989">
                  <c:v>284.34100000000001</c:v>
                </c:pt>
                <c:pt idx="3990">
                  <c:v>284.46199999999999</c:v>
                </c:pt>
                <c:pt idx="3991">
                  <c:v>284.495</c:v>
                </c:pt>
                <c:pt idx="3992">
                  <c:v>284.69499999999999</c:v>
                </c:pt>
                <c:pt idx="3993">
                  <c:v>284.93299999999999</c:v>
                </c:pt>
                <c:pt idx="3994">
                  <c:v>284.995</c:v>
                </c:pt>
                <c:pt idx="3995">
                  <c:v>285.072</c:v>
                </c:pt>
                <c:pt idx="3996">
                  <c:v>285.137</c:v>
                </c:pt>
                <c:pt idx="3997">
                  <c:v>285.19799999999998</c:v>
                </c:pt>
                <c:pt idx="3998">
                  <c:v>285.233</c:v>
                </c:pt>
                <c:pt idx="3999">
                  <c:v>285.3</c:v>
                </c:pt>
                <c:pt idx="4000">
                  <c:v>285.33699999999999</c:v>
                </c:pt>
                <c:pt idx="4001">
                  <c:v>285.76100000000002</c:v>
                </c:pt>
                <c:pt idx="4002">
                  <c:v>285.80399999999997</c:v>
                </c:pt>
                <c:pt idx="4003">
                  <c:v>285.90100000000001</c:v>
                </c:pt>
                <c:pt idx="4004">
                  <c:v>285.96800000000002</c:v>
                </c:pt>
                <c:pt idx="4005">
                  <c:v>286.03300000000002</c:v>
                </c:pt>
                <c:pt idx="4006">
                  <c:v>286.05099999999999</c:v>
                </c:pt>
                <c:pt idx="4007">
                  <c:v>286.11599999999999</c:v>
                </c:pt>
                <c:pt idx="4008">
                  <c:v>286.17</c:v>
                </c:pt>
                <c:pt idx="4009">
                  <c:v>286.202</c:v>
                </c:pt>
                <c:pt idx="4010">
                  <c:v>286.26600000000002</c:v>
                </c:pt>
                <c:pt idx="4011">
                  <c:v>286.29700000000003</c:v>
                </c:pt>
                <c:pt idx="4012">
                  <c:v>286.346</c:v>
                </c:pt>
                <c:pt idx="4013">
                  <c:v>286.39400000000001</c:v>
                </c:pt>
                <c:pt idx="4014">
                  <c:v>286.47199999999998</c:v>
                </c:pt>
                <c:pt idx="4015">
                  <c:v>286.50400000000002</c:v>
                </c:pt>
                <c:pt idx="4016">
                  <c:v>286.56700000000001</c:v>
                </c:pt>
                <c:pt idx="4017">
                  <c:v>286.59899999999999</c:v>
                </c:pt>
                <c:pt idx="4018">
                  <c:v>286.66300000000001</c:v>
                </c:pt>
                <c:pt idx="4019">
                  <c:v>286.69799999999998</c:v>
                </c:pt>
                <c:pt idx="4020">
                  <c:v>286.774</c:v>
                </c:pt>
                <c:pt idx="4021">
                  <c:v>286.83999999999997</c:v>
                </c:pt>
                <c:pt idx="4022">
                  <c:v>286.90199999999999</c:v>
                </c:pt>
                <c:pt idx="4023">
                  <c:v>286.96499999999997</c:v>
                </c:pt>
                <c:pt idx="4024">
                  <c:v>286.99599999999998</c:v>
                </c:pt>
                <c:pt idx="4025">
                  <c:v>287.07600000000002</c:v>
                </c:pt>
                <c:pt idx="4026">
                  <c:v>287.096</c:v>
                </c:pt>
                <c:pt idx="4027">
                  <c:v>287.15499999999997</c:v>
                </c:pt>
                <c:pt idx="4028">
                  <c:v>287.197</c:v>
                </c:pt>
                <c:pt idx="4029">
                  <c:v>287.27</c:v>
                </c:pt>
                <c:pt idx="4030">
                  <c:v>287.30200000000002</c:v>
                </c:pt>
                <c:pt idx="4031">
                  <c:v>287.37</c:v>
                </c:pt>
                <c:pt idx="4032">
                  <c:v>287.399</c:v>
                </c:pt>
                <c:pt idx="4033">
                  <c:v>287.49900000000002</c:v>
                </c:pt>
                <c:pt idx="4034">
                  <c:v>287.56299999999999</c:v>
                </c:pt>
                <c:pt idx="4035">
                  <c:v>287.596</c:v>
                </c:pt>
                <c:pt idx="4036">
                  <c:v>287.661</c:v>
                </c:pt>
                <c:pt idx="4037">
                  <c:v>287.70499999999998</c:v>
                </c:pt>
                <c:pt idx="4038">
                  <c:v>287.76799999999997</c:v>
                </c:pt>
                <c:pt idx="4039">
                  <c:v>287.79899999999998</c:v>
                </c:pt>
                <c:pt idx="4040">
                  <c:v>287.86500000000001</c:v>
                </c:pt>
                <c:pt idx="4041">
                  <c:v>287.89699999999999</c:v>
                </c:pt>
                <c:pt idx="4042">
                  <c:v>287.96300000000002</c:v>
                </c:pt>
                <c:pt idx="4043">
                  <c:v>288.00400000000002</c:v>
                </c:pt>
                <c:pt idx="4044">
                  <c:v>288.06799999999998</c:v>
                </c:pt>
                <c:pt idx="4045">
                  <c:v>288.10000000000002</c:v>
                </c:pt>
                <c:pt idx="4046">
                  <c:v>288.16300000000001</c:v>
                </c:pt>
                <c:pt idx="4047">
                  <c:v>288.19799999999998</c:v>
                </c:pt>
                <c:pt idx="4048">
                  <c:v>288.30500000000001</c:v>
                </c:pt>
                <c:pt idx="4049">
                  <c:v>288.38099999999997</c:v>
                </c:pt>
                <c:pt idx="4050">
                  <c:v>288.41300000000001</c:v>
                </c:pt>
                <c:pt idx="4051">
                  <c:v>288.46699999999998</c:v>
                </c:pt>
                <c:pt idx="4052">
                  <c:v>288.51100000000002</c:v>
                </c:pt>
                <c:pt idx="4053">
                  <c:v>288.56900000000002</c:v>
                </c:pt>
                <c:pt idx="4054">
                  <c:v>288.63799999999998</c:v>
                </c:pt>
                <c:pt idx="4055">
                  <c:v>288.66500000000002</c:v>
                </c:pt>
                <c:pt idx="4056">
                  <c:v>288.73500000000001</c:v>
                </c:pt>
                <c:pt idx="4057">
                  <c:v>288.76799999999997</c:v>
                </c:pt>
                <c:pt idx="4058">
                  <c:v>288.834</c:v>
                </c:pt>
                <c:pt idx="4059">
                  <c:v>288.86500000000001</c:v>
                </c:pt>
                <c:pt idx="4060">
                  <c:v>288.90800000000002</c:v>
                </c:pt>
                <c:pt idx="4061">
                  <c:v>288.971</c:v>
                </c:pt>
                <c:pt idx="4062">
                  <c:v>289.04300000000001</c:v>
                </c:pt>
                <c:pt idx="4063">
                  <c:v>289.10599999999999</c:v>
                </c:pt>
                <c:pt idx="4064">
                  <c:v>289.16399999999999</c:v>
                </c:pt>
                <c:pt idx="4065">
                  <c:v>289.20600000000002</c:v>
                </c:pt>
                <c:pt idx="4066">
                  <c:v>289.27100000000002</c:v>
                </c:pt>
                <c:pt idx="4067">
                  <c:v>289.303</c:v>
                </c:pt>
                <c:pt idx="4068">
                  <c:v>289.36700000000002</c:v>
                </c:pt>
                <c:pt idx="4069">
                  <c:v>289.41300000000001</c:v>
                </c:pt>
                <c:pt idx="4070">
                  <c:v>289.464</c:v>
                </c:pt>
                <c:pt idx="4071">
                  <c:v>289.53699999999998</c:v>
                </c:pt>
                <c:pt idx="4072">
                  <c:v>289.56900000000002</c:v>
                </c:pt>
                <c:pt idx="4073">
                  <c:v>289.63299999999998</c:v>
                </c:pt>
                <c:pt idx="4074">
                  <c:v>289.678</c:v>
                </c:pt>
                <c:pt idx="4075">
                  <c:v>289.74700000000001</c:v>
                </c:pt>
                <c:pt idx="4076">
                  <c:v>289.80099999999999</c:v>
                </c:pt>
                <c:pt idx="4077">
                  <c:v>289.82299999999998</c:v>
                </c:pt>
                <c:pt idx="4078">
                  <c:v>289.90800000000002</c:v>
                </c:pt>
                <c:pt idx="4079">
                  <c:v>289.97199999999998</c:v>
                </c:pt>
                <c:pt idx="4080">
                  <c:v>290.03500000000003</c:v>
                </c:pt>
                <c:pt idx="4081">
                  <c:v>290.06599999999997</c:v>
                </c:pt>
                <c:pt idx="4082">
                  <c:v>290.13900000000001</c:v>
                </c:pt>
                <c:pt idx="4083">
                  <c:v>290.18700000000001</c:v>
                </c:pt>
                <c:pt idx="4084">
                  <c:v>290.23099999999999</c:v>
                </c:pt>
                <c:pt idx="4085">
                  <c:v>290.27499999999998</c:v>
                </c:pt>
                <c:pt idx="4086">
                  <c:v>290.30700000000002</c:v>
                </c:pt>
                <c:pt idx="4087">
                  <c:v>290.37099999999998</c:v>
                </c:pt>
                <c:pt idx="4088">
                  <c:v>290.43599999999998</c:v>
                </c:pt>
                <c:pt idx="4089">
                  <c:v>290.48</c:v>
                </c:pt>
                <c:pt idx="4090">
                  <c:v>290.53399999999999</c:v>
                </c:pt>
                <c:pt idx="4091">
                  <c:v>290.57</c:v>
                </c:pt>
                <c:pt idx="4092">
                  <c:v>290.63499999999999</c:v>
                </c:pt>
                <c:pt idx="4093">
                  <c:v>290.67</c:v>
                </c:pt>
                <c:pt idx="4094">
                  <c:v>290.73399999999998</c:v>
                </c:pt>
                <c:pt idx="4095">
                  <c:v>290.78899999999999</c:v>
                </c:pt>
                <c:pt idx="4096">
                  <c:v>290.81400000000002</c:v>
                </c:pt>
                <c:pt idx="4097">
                  <c:v>290.88</c:v>
                </c:pt>
                <c:pt idx="4098">
                  <c:v>290.95</c:v>
                </c:pt>
                <c:pt idx="4099">
                  <c:v>291.00299999999999</c:v>
                </c:pt>
                <c:pt idx="4100">
                  <c:v>291.01400000000001</c:v>
                </c:pt>
                <c:pt idx="4101">
                  <c:v>291.06599999999997</c:v>
                </c:pt>
                <c:pt idx="4102">
                  <c:v>291.13900000000001</c:v>
                </c:pt>
                <c:pt idx="4103">
                  <c:v>291.17099999999999</c:v>
                </c:pt>
                <c:pt idx="4104">
                  <c:v>291.23700000000002</c:v>
                </c:pt>
                <c:pt idx="4105">
                  <c:v>291.27</c:v>
                </c:pt>
                <c:pt idx="4106">
                  <c:v>291.36799999999999</c:v>
                </c:pt>
                <c:pt idx="4107">
                  <c:v>291.44299999999998</c:v>
                </c:pt>
                <c:pt idx="4108">
                  <c:v>291.47500000000002</c:v>
                </c:pt>
                <c:pt idx="4109">
                  <c:v>291.54000000000002</c:v>
                </c:pt>
                <c:pt idx="4110">
                  <c:v>291.572</c:v>
                </c:pt>
                <c:pt idx="4111">
                  <c:v>291.63600000000002</c:v>
                </c:pt>
                <c:pt idx="4112">
                  <c:v>291.66800000000001</c:v>
                </c:pt>
                <c:pt idx="4113">
                  <c:v>291.73399999999998</c:v>
                </c:pt>
                <c:pt idx="4114">
                  <c:v>291.80099999999999</c:v>
                </c:pt>
                <c:pt idx="4115">
                  <c:v>291.834</c:v>
                </c:pt>
                <c:pt idx="4116">
                  <c:v>291.87599999999998</c:v>
                </c:pt>
                <c:pt idx="4117">
                  <c:v>291.94</c:v>
                </c:pt>
                <c:pt idx="4118">
                  <c:v>291.97300000000001</c:v>
                </c:pt>
                <c:pt idx="4119">
                  <c:v>292.03699999999998</c:v>
                </c:pt>
                <c:pt idx="4120">
                  <c:v>292.10300000000001</c:v>
                </c:pt>
                <c:pt idx="4121">
                  <c:v>292.14999999999998</c:v>
                </c:pt>
                <c:pt idx="4122">
                  <c:v>292.173</c:v>
                </c:pt>
                <c:pt idx="4123">
                  <c:v>292.25400000000002</c:v>
                </c:pt>
                <c:pt idx="4124">
                  <c:v>292.30399999999997</c:v>
                </c:pt>
                <c:pt idx="4125">
                  <c:v>292.33600000000001</c:v>
                </c:pt>
                <c:pt idx="4126">
                  <c:v>292.476</c:v>
                </c:pt>
                <c:pt idx="4127">
                  <c:v>292.67700000000002</c:v>
                </c:pt>
                <c:pt idx="4128">
                  <c:v>294.68900000000002</c:v>
                </c:pt>
                <c:pt idx="4129">
                  <c:v>294.74299999999999</c:v>
                </c:pt>
                <c:pt idx="4130">
                  <c:v>294.83999999999997</c:v>
                </c:pt>
                <c:pt idx="4131">
                  <c:v>294.90300000000002</c:v>
                </c:pt>
                <c:pt idx="4132">
                  <c:v>294.98200000000003</c:v>
                </c:pt>
                <c:pt idx="4133">
                  <c:v>295.012</c:v>
                </c:pt>
                <c:pt idx="4134">
                  <c:v>295.11799999999999</c:v>
                </c:pt>
                <c:pt idx="4135">
                  <c:v>295.209</c:v>
                </c:pt>
                <c:pt idx="4136">
                  <c:v>295.24</c:v>
                </c:pt>
                <c:pt idx="4137">
                  <c:v>295.34500000000003</c:v>
                </c:pt>
                <c:pt idx="4138">
                  <c:v>295.37799999999999</c:v>
                </c:pt>
                <c:pt idx="4139">
                  <c:v>295.47399999999999</c:v>
                </c:pt>
                <c:pt idx="4140">
                  <c:v>295.52199999999999</c:v>
                </c:pt>
                <c:pt idx="4141">
                  <c:v>295.67399999999998</c:v>
                </c:pt>
                <c:pt idx="4142">
                  <c:v>295.70600000000002</c:v>
                </c:pt>
                <c:pt idx="4143">
                  <c:v>295.81200000000001</c:v>
                </c:pt>
                <c:pt idx="4144">
                  <c:v>295.84399999999999</c:v>
                </c:pt>
                <c:pt idx="4145">
                  <c:v>295.87599999999998</c:v>
                </c:pt>
                <c:pt idx="4146">
                  <c:v>295.97699999999998</c:v>
                </c:pt>
                <c:pt idx="4147">
                  <c:v>296.07299999999998</c:v>
                </c:pt>
                <c:pt idx="4148">
                  <c:v>296.13799999999998</c:v>
                </c:pt>
                <c:pt idx="4149">
                  <c:v>296.21199999999999</c:v>
                </c:pt>
                <c:pt idx="4150">
                  <c:v>296.29300000000001</c:v>
                </c:pt>
                <c:pt idx="4151">
                  <c:v>296.346</c:v>
                </c:pt>
                <c:pt idx="4152">
                  <c:v>296.37900000000002</c:v>
                </c:pt>
                <c:pt idx="4153">
                  <c:v>296.476</c:v>
                </c:pt>
                <c:pt idx="4154">
                  <c:v>296.53899999999999</c:v>
                </c:pt>
                <c:pt idx="4155">
                  <c:v>296.64600000000002</c:v>
                </c:pt>
                <c:pt idx="4156">
                  <c:v>296.67700000000002</c:v>
                </c:pt>
                <c:pt idx="4157">
                  <c:v>296.80599999999998</c:v>
                </c:pt>
                <c:pt idx="4158">
                  <c:v>296.84199999999998</c:v>
                </c:pt>
                <c:pt idx="4159">
                  <c:v>296.93900000000002</c:v>
                </c:pt>
                <c:pt idx="4160">
                  <c:v>296.98099999999999</c:v>
                </c:pt>
                <c:pt idx="4161">
                  <c:v>297.04500000000002</c:v>
                </c:pt>
                <c:pt idx="4162">
                  <c:v>297.14100000000002</c:v>
                </c:pt>
                <c:pt idx="4163">
                  <c:v>297.21800000000002</c:v>
                </c:pt>
                <c:pt idx="4164">
                  <c:v>297.315</c:v>
                </c:pt>
                <c:pt idx="4165">
                  <c:v>297.34699999999998</c:v>
                </c:pt>
                <c:pt idx="4166">
                  <c:v>297.44200000000001</c:v>
                </c:pt>
                <c:pt idx="4167">
                  <c:v>297.50700000000001</c:v>
                </c:pt>
                <c:pt idx="4168">
                  <c:v>297.53899999999999</c:v>
                </c:pt>
                <c:pt idx="4169">
                  <c:v>297.64100000000002</c:v>
                </c:pt>
                <c:pt idx="4170">
                  <c:v>297.71199999999999</c:v>
                </c:pt>
                <c:pt idx="4171">
                  <c:v>297.78899999999999</c:v>
                </c:pt>
                <c:pt idx="4172">
                  <c:v>297.84699999999998</c:v>
                </c:pt>
                <c:pt idx="4173">
                  <c:v>297.91300000000001</c:v>
                </c:pt>
                <c:pt idx="4174">
                  <c:v>298.01400000000001</c:v>
                </c:pt>
                <c:pt idx="4175">
                  <c:v>298.07499999999999</c:v>
                </c:pt>
                <c:pt idx="4176">
                  <c:v>298.149</c:v>
                </c:pt>
                <c:pt idx="4177">
                  <c:v>298.18099999999998</c:v>
                </c:pt>
                <c:pt idx="4178">
                  <c:v>298.24400000000003</c:v>
                </c:pt>
                <c:pt idx="4179">
                  <c:v>298.37700000000001</c:v>
                </c:pt>
                <c:pt idx="4180">
                  <c:v>298.392</c:v>
                </c:pt>
                <c:pt idx="4181">
                  <c:v>298.51299999999998</c:v>
                </c:pt>
                <c:pt idx="4182">
                  <c:v>298.54399999999998</c:v>
                </c:pt>
                <c:pt idx="4183">
                  <c:v>298.64</c:v>
                </c:pt>
                <c:pt idx="4184">
                  <c:v>298.75299999999999</c:v>
                </c:pt>
                <c:pt idx="4185">
                  <c:v>298.84800000000001</c:v>
                </c:pt>
                <c:pt idx="4186">
                  <c:v>298.91000000000003</c:v>
                </c:pt>
                <c:pt idx="4187">
                  <c:v>299.01400000000001</c:v>
                </c:pt>
                <c:pt idx="4188">
                  <c:v>299.053</c:v>
                </c:pt>
                <c:pt idx="4189">
                  <c:v>299.11700000000002</c:v>
                </c:pt>
                <c:pt idx="4190">
                  <c:v>299.22000000000003</c:v>
                </c:pt>
                <c:pt idx="4191">
                  <c:v>299.25099999999998</c:v>
                </c:pt>
                <c:pt idx="4192">
                  <c:v>299.34500000000003</c:v>
                </c:pt>
                <c:pt idx="4193">
                  <c:v>299.416</c:v>
                </c:pt>
                <c:pt idx="4194">
                  <c:v>299.48099999999999</c:v>
                </c:pt>
                <c:pt idx="4195">
                  <c:v>299.55099999999999</c:v>
                </c:pt>
                <c:pt idx="4196">
                  <c:v>299.61399999999998</c:v>
                </c:pt>
                <c:pt idx="4197">
                  <c:v>299.70699999999999</c:v>
                </c:pt>
                <c:pt idx="4198">
                  <c:v>299.74900000000002</c:v>
                </c:pt>
                <c:pt idx="4199">
                  <c:v>299.84500000000003</c:v>
                </c:pt>
                <c:pt idx="4200">
                  <c:v>299.91300000000001</c:v>
                </c:pt>
                <c:pt idx="4201">
                  <c:v>299.94600000000003</c:v>
                </c:pt>
                <c:pt idx="4202">
                  <c:v>300.04300000000001</c:v>
                </c:pt>
                <c:pt idx="4203">
                  <c:v>300.11700000000002</c:v>
                </c:pt>
                <c:pt idx="4204">
                  <c:v>300.15100000000001</c:v>
                </c:pt>
                <c:pt idx="4205">
                  <c:v>300.24599999999998</c:v>
                </c:pt>
                <c:pt idx="4206">
                  <c:v>300.30700000000002</c:v>
                </c:pt>
                <c:pt idx="4207">
                  <c:v>300.34899999999999</c:v>
                </c:pt>
                <c:pt idx="4208">
                  <c:v>300.41199999999998</c:v>
                </c:pt>
                <c:pt idx="4209">
                  <c:v>300.44499999999999</c:v>
                </c:pt>
                <c:pt idx="4210">
                  <c:v>300.548</c:v>
                </c:pt>
                <c:pt idx="4211">
                  <c:v>300.608</c:v>
                </c:pt>
                <c:pt idx="4212">
                  <c:v>300.642</c:v>
                </c:pt>
                <c:pt idx="4213">
                  <c:v>300.71600000000001</c:v>
                </c:pt>
                <c:pt idx="4214">
                  <c:v>300.81299999999999</c:v>
                </c:pt>
                <c:pt idx="4215">
                  <c:v>300.858</c:v>
                </c:pt>
                <c:pt idx="4216">
                  <c:v>300.97699999999998</c:v>
                </c:pt>
                <c:pt idx="4217">
                  <c:v>301.00900000000001</c:v>
                </c:pt>
                <c:pt idx="4218">
                  <c:v>301.05</c:v>
                </c:pt>
                <c:pt idx="4219">
                  <c:v>301.14600000000002</c:v>
                </c:pt>
                <c:pt idx="4220">
                  <c:v>301.21199999999999</c:v>
                </c:pt>
                <c:pt idx="4221">
                  <c:v>301.27999999999997</c:v>
                </c:pt>
                <c:pt idx="4222">
                  <c:v>301.38600000000002</c:v>
                </c:pt>
                <c:pt idx="4223">
                  <c:v>301.41699999999997</c:v>
                </c:pt>
                <c:pt idx="4224">
                  <c:v>301.44900000000001</c:v>
                </c:pt>
                <c:pt idx="4225">
                  <c:v>301.548</c:v>
                </c:pt>
                <c:pt idx="4226">
                  <c:v>301.64400000000001</c:v>
                </c:pt>
                <c:pt idx="4227">
                  <c:v>301.71199999999999</c:v>
                </c:pt>
                <c:pt idx="4228">
                  <c:v>301.77600000000001</c:v>
                </c:pt>
                <c:pt idx="4229">
                  <c:v>301.81799999999998</c:v>
                </c:pt>
                <c:pt idx="4230">
                  <c:v>301.916</c:v>
                </c:pt>
                <c:pt idx="4231">
                  <c:v>301.95999999999998</c:v>
                </c:pt>
                <c:pt idx="4232">
                  <c:v>302.01400000000001</c:v>
                </c:pt>
                <c:pt idx="4233">
                  <c:v>302.11500000000001</c:v>
                </c:pt>
                <c:pt idx="4234">
                  <c:v>302.178</c:v>
                </c:pt>
                <c:pt idx="4235">
                  <c:v>302.209</c:v>
                </c:pt>
                <c:pt idx="4236">
                  <c:v>302.31599999999997</c:v>
                </c:pt>
                <c:pt idx="4237">
                  <c:v>302.38299999999998</c:v>
                </c:pt>
                <c:pt idx="4238">
                  <c:v>302.48700000000002</c:v>
                </c:pt>
                <c:pt idx="4239">
                  <c:v>302.51900000000001</c:v>
                </c:pt>
                <c:pt idx="4240">
                  <c:v>302.58300000000003</c:v>
                </c:pt>
                <c:pt idx="4241">
                  <c:v>302.678</c:v>
                </c:pt>
                <c:pt idx="4242">
                  <c:v>302.721</c:v>
                </c:pt>
                <c:pt idx="4243">
                  <c:v>302.786</c:v>
                </c:pt>
                <c:pt idx="4244">
                  <c:v>302.88400000000001</c:v>
                </c:pt>
                <c:pt idx="4245">
                  <c:v>302.916</c:v>
                </c:pt>
                <c:pt idx="4246">
                  <c:v>302.97899999999998</c:v>
                </c:pt>
                <c:pt idx="4247">
                  <c:v>303.08499999999998</c:v>
                </c:pt>
                <c:pt idx="4248">
                  <c:v>303.11700000000002</c:v>
                </c:pt>
                <c:pt idx="4249">
                  <c:v>303.214</c:v>
                </c:pt>
                <c:pt idx="4250">
                  <c:v>303.245</c:v>
                </c:pt>
                <c:pt idx="4251">
                  <c:v>303.32400000000001</c:v>
                </c:pt>
                <c:pt idx="4252">
                  <c:v>303.452</c:v>
                </c:pt>
                <c:pt idx="4253">
                  <c:v>303.48599999999999</c:v>
                </c:pt>
                <c:pt idx="4254">
                  <c:v>303.51799999999997</c:v>
                </c:pt>
                <c:pt idx="4255">
                  <c:v>303.61700000000002</c:v>
                </c:pt>
                <c:pt idx="4256">
                  <c:v>303.649</c:v>
                </c:pt>
                <c:pt idx="4257">
                  <c:v>303.714</c:v>
                </c:pt>
                <c:pt idx="4258">
                  <c:v>303.81400000000002</c:v>
                </c:pt>
                <c:pt idx="4259">
                  <c:v>303.88799999999998</c:v>
                </c:pt>
                <c:pt idx="4260">
                  <c:v>304.017</c:v>
                </c:pt>
                <c:pt idx="4261">
                  <c:v>304.04899999999998</c:v>
                </c:pt>
                <c:pt idx="4262">
                  <c:v>304.15600000000001</c:v>
                </c:pt>
                <c:pt idx="4263">
                  <c:v>304.23500000000001</c:v>
                </c:pt>
                <c:pt idx="4264">
                  <c:v>304.28399999999999</c:v>
                </c:pt>
                <c:pt idx="4265">
                  <c:v>304.32400000000001</c:v>
                </c:pt>
                <c:pt idx="4266">
                  <c:v>304.37900000000002</c:v>
                </c:pt>
                <c:pt idx="4267">
                  <c:v>304.42099999999999</c:v>
                </c:pt>
                <c:pt idx="4268">
                  <c:v>304.483</c:v>
                </c:pt>
                <c:pt idx="4269">
                  <c:v>304.51799999999997</c:v>
                </c:pt>
                <c:pt idx="4270">
                  <c:v>304.58199999999999</c:v>
                </c:pt>
                <c:pt idx="4271">
                  <c:v>304.61399999999998</c:v>
                </c:pt>
                <c:pt idx="4272">
                  <c:v>304.68799999999999</c:v>
                </c:pt>
                <c:pt idx="4273">
                  <c:v>304.71899999999999</c:v>
                </c:pt>
                <c:pt idx="4274">
                  <c:v>304.84699999999998</c:v>
                </c:pt>
                <c:pt idx="4275">
                  <c:v>304.92099999999999</c:v>
                </c:pt>
                <c:pt idx="4276">
                  <c:v>304.95400000000001</c:v>
                </c:pt>
                <c:pt idx="4277">
                  <c:v>305.017</c:v>
                </c:pt>
                <c:pt idx="4278">
                  <c:v>305.05</c:v>
                </c:pt>
                <c:pt idx="4279">
                  <c:v>305.08300000000003</c:v>
                </c:pt>
                <c:pt idx="4280">
                  <c:v>305.12599999999998</c:v>
                </c:pt>
                <c:pt idx="4281">
                  <c:v>305.24599999999998</c:v>
                </c:pt>
                <c:pt idx="4282">
                  <c:v>305.32</c:v>
                </c:pt>
                <c:pt idx="4283">
                  <c:v>305.45</c:v>
                </c:pt>
                <c:pt idx="4284">
                  <c:v>305.48200000000003</c:v>
                </c:pt>
                <c:pt idx="4285">
                  <c:v>305.55700000000002</c:v>
                </c:pt>
                <c:pt idx="4286">
                  <c:v>305.61799999999999</c:v>
                </c:pt>
                <c:pt idx="4287">
                  <c:v>305.68299999999999</c:v>
                </c:pt>
                <c:pt idx="4288">
                  <c:v>305.75700000000001</c:v>
                </c:pt>
                <c:pt idx="4289">
                  <c:v>305.78899999999999</c:v>
                </c:pt>
                <c:pt idx="4290">
                  <c:v>305.88200000000001</c:v>
                </c:pt>
                <c:pt idx="4291">
                  <c:v>305.92500000000001</c:v>
                </c:pt>
                <c:pt idx="4292">
                  <c:v>305.98899999999998</c:v>
                </c:pt>
                <c:pt idx="4293">
                  <c:v>306.08499999999998</c:v>
                </c:pt>
                <c:pt idx="4294">
                  <c:v>306.14800000000002</c:v>
                </c:pt>
                <c:pt idx="4295">
                  <c:v>306.20299999999997</c:v>
                </c:pt>
                <c:pt idx="4296">
                  <c:v>306.291</c:v>
                </c:pt>
                <c:pt idx="4297">
                  <c:v>306.32299999999998</c:v>
                </c:pt>
                <c:pt idx="4298">
                  <c:v>306.387</c:v>
                </c:pt>
                <c:pt idx="4299">
                  <c:v>306.48399999999998</c:v>
                </c:pt>
                <c:pt idx="4300">
                  <c:v>306.55799999999999</c:v>
                </c:pt>
                <c:pt idx="4301">
                  <c:v>306.59100000000001</c:v>
                </c:pt>
                <c:pt idx="4302">
                  <c:v>306.654</c:v>
                </c:pt>
                <c:pt idx="4303">
                  <c:v>306.75</c:v>
                </c:pt>
                <c:pt idx="4304">
                  <c:v>306.78199999999998</c:v>
                </c:pt>
                <c:pt idx="4305">
                  <c:v>306.85599999999999</c:v>
                </c:pt>
                <c:pt idx="4306">
                  <c:v>306.95299999999997</c:v>
                </c:pt>
                <c:pt idx="4307">
                  <c:v>306.98599999999999</c:v>
                </c:pt>
                <c:pt idx="4308">
                  <c:v>307.05</c:v>
                </c:pt>
                <c:pt idx="4309">
                  <c:v>307.14999999999998</c:v>
                </c:pt>
                <c:pt idx="4310">
                  <c:v>307.19499999999999</c:v>
                </c:pt>
                <c:pt idx="4311">
                  <c:v>307.22699999999998</c:v>
                </c:pt>
                <c:pt idx="4312">
                  <c:v>307.28899999999999</c:v>
                </c:pt>
                <c:pt idx="4313">
                  <c:v>307.35599999999999</c:v>
                </c:pt>
                <c:pt idx="4314">
                  <c:v>307.46199999999999</c:v>
                </c:pt>
                <c:pt idx="4315">
                  <c:v>307.56700000000001</c:v>
                </c:pt>
                <c:pt idx="4316">
                  <c:v>307.62200000000001</c:v>
                </c:pt>
                <c:pt idx="4317">
                  <c:v>307.68799999999999</c:v>
                </c:pt>
                <c:pt idx="4318">
                  <c:v>307.78300000000002</c:v>
                </c:pt>
                <c:pt idx="4319">
                  <c:v>307.82499999999999</c:v>
                </c:pt>
                <c:pt idx="4320">
                  <c:v>307.88900000000001</c:v>
                </c:pt>
                <c:pt idx="4321">
                  <c:v>307.92</c:v>
                </c:pt>
                <c:pt idx="4322">
                  <c:v>308.02100000000002</c:v>
                </c:pt>
                <c:pt idx="4323">
                  <c:v>308.08499999999998</c:v>
                </c:pt>
                <c:pt idx="4324">
                  <c:v>308.11599999999999</c:v>
                </c:pt>
                <c:pt idx="4325">
                  <c:v>308.20100000000002</c:v>
                </c:pt>
                <c:pt idx="4326">
                  <c:v>308.233</c:v>
                </c:pt>
                <c:pt idx="4327">
                  <c:v>308.267</c:v>
                </c:pt>
                <c:pt idx="4328">
                  <c:v>308.32</c:v>
                </c:pt>
                <c:pt idx="4329">
                  <c:v>308.38200000000001</c:v>
                </c:pt>
                <c:pt idx="4330">
                  <c:v>308.49700000000001</c:v>
                </c:pt>
                <c:pt idx="4331">
                  <c:v>308.52</c:v>
                </c:pt>
                <c:pt idx="4332">
                  <c:v>308.58600000000001</c:v>
                </c:pt>
                <c:pt idx="4333">
                  <c:v>308.69299999999998</c:v>
                </c:pt>
                <c:pt idx="4334">
                  <c:v>308.72399999999999</c:v>
                </c:pt>
                <c:pt idx="4335">
                  <c:v>308.79000000000002</c:v>
                </c:pt>
                <c:pt idx="4336">
                  <c:v>308.82400000000001</c:v>
                </c:pt>
                <c:pt idx="4337">
                  <c:v>308.959</c:v>
                </c:pt>
                <c:pt idx="4338">
                  <c:v>308.99099999999999</c:v>
                </c:pt>
                <c:pt idx="4339">
                  <c:v>309.02199999999999</c:v>
                </c:pt>
                <c:pt idx="4340">
                  <c:v>309.12099999999998</c:v>
                </c:pt>
                <c:pt idx="4341">
                  <c:v>309.18299999999999</c:v>
                </c:pt>
                <c:pt idx="4342">
                  <c:v>309.22500000000002</c:v>
                </c:pt>
                <c:pt idx="4343">
                  <c:v>309.291</c:v>
                </c:pt>
                <c:pt idx="4344">
                  <c:v>309.38799999999998</c:v>
                </c:pt>
                <c:pt idx="4345">
                  <c:v>309.42599999999999</c:v>
                </c:pt>
                <c:pt idx="4346">
                  <c:v>309.49</c:v>
                </c:pt>
                <c:pt idx="4347">
                  <c:v>309.52199999999999</c:v>
                </c:pt>
                <c:pt idx="4348">
                  <c:v>309.65100000000001</c:v>
                </c:pt>
                <c:pt idx="4349">
                  <c:v>309.69400000000002</c:v>
                </c:pt>
                <c:pt idx="4350">
                  <c:v>309.72899999999998</c:v>
                </c:pt>
                <c:pt idx="4351">
                  <c:v>309.82299999999998</c:v>
                </c:pt>
                <c:pt idx="4352">
                  <c:v>309.89400000000001</c:v>
                </c:pt>
                <c:pt idx="4353">
                  <c:v>309.92700000000002</c:v>
                </c:pt>
                <c:pt idx="4354">
                  <c:v>309.99200000000002</c:v>
                </c:pt>
                <c:pt idx="4355">
                  <c:v>310.089</c:v>
                </c:pt>
                <c:pt idx="4356">
                  <c:v>310.15300000000002</c:v>
                </c:pt>
                <c:pt idx="4357">
                  <c:v>310.19499999999999</c:v>
                </c:pt>
                <c:pt idx="4358">
                  <c:v>310.22699999999998</c:v>
                </c:pt>
                <c:pt idx="4359">
                  <c:v>310.36900000000003</c:v>
                </c:pt>
                <c:pt idx="4360">
                  <c:v>310.39400000000001</c:v>
                </c:pt>
                <c:pt idx="4361">
                  <c:v>310.42500000000001</c:v>
                </c:pt>
                <c:pt idx="4362">
                  <c:v>310.53399999999999</c:v>
                </c:pt>
                <c:pt idx="4363">
                  <c:v>310.596</c:v>
                </c:pt>
                <c:pt idx="4364">
                  <c:v>310.62700000000001</c:v>
                </c:pt>
                <c:pt idx="4365">
                  <c:v>310.69099999999997</c:v>
                </c:pt>
                <c:pt idx="4366">
                  <c:v>310.755</c:v>
                </c:pt>
                <c:pt idx="4367">
                  <c:v>310.83300000000003</c:v>
                </c:pt>
                <c:pt idx="4368">
                  <c:v>310.887</c:v>
                </c:pt>
                <c:pt idx="4369">
                  <c:v>310.96199999999999</c:v>
                </c:pt>
                <c:pt idx="4370">
                  <c:v>311.07</c:v>
                </c:pt>
                <c:pt idx="4371">
                  <c:v>311.11</c:v>
                </c:pt>
                <c:pt idx="4372">
                  <c:v>311.14299999999997</c:v>
                </c:pt>
                <c:pt idx="4373">
                  <c:v>311.19799999999998</c:v>
                </c:pt>
                <c:pt idx="4374">
                  <c:v>311.23500000000001</c:v>
                </c:pt>
                <c:pt idx="4375">
                  <c:v>311.363</c:v>
                </c:pt>
                <c:pt idx="4376">
                  <c:v>311.39499999999998</c:v>
                </c:pt>
                <c:pt idx="4377">
                  <c:v>311.459</c:v>
                </c:pt>
                <c:pt idx="4378">
                  <c:v>311.49099999999999</c:v>
                </c:pt>
                <c:pt idx="4379">
                  <c:v>311.59399999999999</c:v>
                </c:pt>
                <c:pt idx="4380">
                  <c:v>311.65800000000002</c:v>
                </c:pt>
                <c:pt idx="4381">
                  <c:v>311.69099999999997</c:v>
                </c:pt>
                <c:pt idx="4382">
                  <c:v>311.78800000000001</c:v>
                </c:pt>
                <c:pt idx="4383">
                  <c:v>311.86200000000002</c:v>
                </c:pt>
                <c:pt idx="4384">
                  <c:v>311.94099999999997</c:v>
                </c:pt>
                <c:pt idx="4385">
                  <c:v>311.995</c:v>
                </c:pt>
                <c:pt idx="4386">
                  <c:v>312.09199999999998</c:v>
                </c:pt>
                <c:pt idx="4387">
                  <c:v>312.15699999999998</c:v>
                </c:pt>
                <c:pt idx="4388">
                  <c:v>312.197</c:v>
                </c:pt>
                <c:pt idx="4389">
                  <c:v>312.29399999999998</c:v>
                </c:pt>
                <c:pt idx="4390">
                  <c:v>312.358</c:v>
                </c:pt>
                <c:pt idx="4391">
                  <c:v>312.464</c:v>
                </c:pt>
                <c:pt idx="4392">
                  <c:v>312.49599999999998</c:v>
                </c:pt>
                <c:pt idx="4393">
                  <c:v>312.59699999999998</c:v>
                </c:pt>
                <c:pt idx="4394">
                  <c:v>312.65699999999998</c:v>
                </c:pt>
                <c:pt idx="4395">
                  <c:v>312.762</c:v>
                </c:pt>
                <c:pt idx="4396">
                  <c:v>312.79399999999998</c:v>
                </c:pt>
                <c:pt idx="4397">
                  <c:v>312.899</c:v>
                </c:pt>
                <c:pt idx="4398">
                  <c:v>312.96300000000002</c:v>
                </c:pt>
                <c:pt idx="4399">
                  <c:v>312.995</c:v>
                </c:pt>
                <c:pt idx="4400">
                  <c:v>313.09100000000001</c:v>
                </c:pt>
                <c:pt idx="4401">
                  <c:v>313.15600000000001</c:v>
                </c:pt>
                <c:pt idx="4402">
                  <c:v>313.262</c:v>
                </c:pt>
                <c:pt idx="4403">
                  <c:v>313.29399999999998</c:v>
                </c:pt>
                <c:pt idx="4404">
                  <c:v>313.39100000000002</c:v>
                </c:pt>
                <c:pt idx="4405">
                  <c:v>313.45499999999998</c:v>
                </c:pt>
                <c:pt idx="4406">
                  <c:v>313.49799999999999</c:v>
                </c:pt>
                <c:pt idx="4407">
                  <c:v>313.59399999999999</c:v>
                </c:pt>
                <c:pt idx="4408">
                  <c:v>313.65800000000002</c:v>
                </c:pt>
                <c:pt idx="4409">
                  <c:v>313.76499999999999</c:v>
                </c:pt>
                <c:pt idx="4410">
                  <c:v>313.79899999999998</c:v>
                </c:pt>
                <c:pt idx="4411">
                  <c:v>313.89600000000002</c:v>
                </c:pt>
                <c:pt idx="4412">
                  <c:v>313.95999999999998</c:v>
                </c:pt>
                <c:pt idx="4413">
                  <c:v>313.99400000000003</c:v>
                </c:pt>
                <c:pt idx="4414">
                  <c:v>314.05700000000002</c:v>
                </c:pt>
                <c:pt idx="4415">
                  <c:v>314.13099999999997</c:v>
                </c:pt>
                <c:pt idx="4416">
                  <c:v>314.16300000000001</c:v>
                </c:pt>
                <c:pt idx="4417">
                  <c:v>314.19499999999999</c:v>
                </c:pt>
                <c:pt idx="4418">
                  <c:v>314.26400000000001</c:v>
                </c:pt>
                <c:pt idx="4419">
                  <c:v>314.29599999999999</c:v>
                </c:pt>
                <c:pt idx="4420">
                  <c:v>314.39100000000002</c:v>
                </c:pt>
                <c:pt idx="4421">
                  <c:v>314.471</c:v>
                </c:pt>
                <c:pt idx="4422">
                  <c:v>314.49400000000003</c:v>
                </c:pt>
                <c:pt idx="4423">
                  <c:v>314.55700000000002</c:v>
                </c:pt>
                <c:pt idx="4424">
                  <c:v>314.62</c:v>
                </c:pt>
                <c:pt idx="4425">
                  <c:v>314.66300000000001</c:v>
                </c:pt>
                <c:pt idx="4426">
                  <c:v>314.69400000000002</c:v>
                </c:pt>
                <c:pt idx="4427">
                  <c:v>314.76900000000001</c:v>
                </c:pt>
                <c:pt idx="4428">
                  <c:v>314.80200000000002</c:v>
                </c:pt>
                <c:pt idx="4429">
                  <c:v>314.899</c:v>
                </c:pt>
                <c:pt idx="4430">
                  <c:v>314.964</c:v>
                </c:pt>
                <c:pt idx="4431">
                  <c:v>314.99599999999998</c:v>
                </c:pt>
                <c:pt idx="4432">
                  <c:v>315.125</c:v>
                </c:pt>
                <c:pt idx="4433">
                  <c:v>315.16000000000003</c:v>
                </c:pt>
                <c:pt idx="4434">
                  <c:v>315.19600000000003</c:v>
                </c:pt>
                <c:pt idx="4435">
                  <c:v>315.26100000000002</c:v>
                </c:pt>
                <c:pt idx="4436">
                  <c:v>315.33100000000002</c:v>
                </c:pt>
                <c:pt idx="4437">
                  <c:v>315.37400000000002</c:v>
                </c:pt>
                <c:pt idx="4438">
                  <c:v>315.40699999999998</c:v>
                </c:pt>
                <c:pt idx="4439">
                  <c:v>315.46100000000001</c:v>
                </c:pt>
                <c:pt idx="4440">
                  <c:v>315.52600000000001</c:v>
                </c:pt>
                <c:pt idx="4441">
                  <c:v>315.63299999999998</c:v>
                </c:pt>
                <c:pt idx="4442">
                  <c:v>315.67700000000002</c:v>
                </c:pt>
                <c:pt idx="4443">
                  <c:v>315.76100000000002</c:v>
                </c:pt>
                <c:pt idx="4444">
                  <c:v>315.82499999999999</c:v>
                </c:pt>
                <c:pt idx="4445">
                  <c:v>315.85599999999999</c:v>
                </c:pt>
                <c:pt idx="4446">
                  <c:v>315.96300000000002</c:v>
                </c:pt>
                <c:pt idx="4447">
                  <c:v>316.02699999999999</c:v>
                </c:pt>
                <c:pt idx="4448">
                  <c:v>316.13299999999998</c:v>
                </c:pt>
                <c:pt idx="4449">
                  <c:v>316.16000000000003</c:v>
                </c:pt>
                <c:pt idx="4450">
                  <c:v>316.19200000000001</c:v>
                </c:pt>
                <c:pt idx="4451">
                  <c:v>316.3</c:v>
                </c:pt>
                <c:pt idx="4452">
                  <c:v>316.36399999999998</c:v>
                </c:pt>
                <c:pt idx="4453">
                  <c:v>316.49299999999999</c:v>
                </c:pt>
                <c:pt idx="4454">
                  <c:v>316.59699999999998</c:v>
                </c:pt>
                <c:pt idx="4455">
                  <c:v>316.63099999999997</c:v>
                </c:pt>
                <c:pt idx="4456">
                  <c:v>316.69600000000003</c:v>
                </c:pt>
                <c:pt idx="4457">
                  <c:v>316.791</c:v>
                </c:pt>
                <c:pt idx="4458">
                  <c:v>316.83300000000003</c:v>
                </c:pt>
                <c:pt idx="4459">
                  <c:v>316.92500000000001</c:v>
                </c:pt>
                <c:pt idx="4460">
                  <c:v>316.99900000000002</c:v>
                </c:pt>
                <c:pt idx="4461">
                  <c:v>317.06299999999999</c:v>
                </c:pt>
                <c:pt idx="4462">
                  <c:v>317.15899999999999</c:v>
                </c:pt>
                <c:pt idx="4463">
                  <c:v>317.20100000000002</c:v>
                </c:pt>
                <c:pt idx="4464">
                  <c:v>317.23399999999998</c:v>
                </c:pt>
                <c:pt idx="4465">
                  <c:v>317.363</c:v>
                </c:pt>
                <c:pt idx="4466">
                  <c:v>317.39299999999997</c:v>
                </c:pt>
                <c:pt idx="4467">
                  <c:v>317.5</c:v>
                </c:pt>
                <c:pt idx="4468">
                  <c:v>317.56400000000002</c:v>
                </c:pt>
                <c:pt idx="4469">
                  <c:v>317.596</c:v>
                </c:pt>
                <c:pt idx="4470">
                  <c:v>317.69299999999998</c:v>
                </c:pt>
                <c:pt idx="4471">
                  <c:v>317.77800000000002</c:v>
                </c:pt>
                <c:pt idx="4472">
                  <c:v>317.80500000000001</c:v>
                </c:pt>
                <c:pt idx="4473">
                  <c:v>317.90300000000002</c:v>
                </c:pt>
                <c:pt idx="4474">
                  <c:v>317.96899999999999</c:v>
                </c:pt>
                <c:pt idx="4475">
                  <c:v>318.06599999999997</c:v>
                </c:pt>
                <c:pt idx="4476">
                  <c:v>318.09800000000001</c:v>
                </c:pt>
                <c:pt idx="4477">
                  <c:v>318.166</c:v>
                </c:pt>
                <c:pt idx="4478">
                  <c:v>318.25900000000001</c:v>
                </c:pt>
                <c:pt idx="4479">
                  <c:v>318.30099999999999</c:v>
                </c:pt>
                <c:pt idx="4480">
                  <c:v>318.49299999999999</c:v>
                </c:pt>
                <c:pt idx="4481">
                  <c:v>318.60300000000001</c:v>
                </c:pt>
                <c:pt idx="4482">
                  <c:v>318.66899999999998</c:v>
                </c:pt>
                <c:pt idx="4483">
                  <c:v>318.7</c:v>
                </c:pt>
                <c:pt idx="4484">
                  <c:v>318.76499999999999</c:v>
                </c:pt>
                <c:pt idx="4485">
                  <c:v>318.79700000000003</c:v>
                </c:pt>
                <c:pt idx="4486">
                  <c:v>318.863</c:v>
                </c:pt>
                <c:pt idx="4487">
                  <c:v>318.90499999999997</c:v>
                </c:pt>
                <c:pt idx="4488">
                  <c:v>318.96800000000002</c:v>
                </c:pt>
                <c:pt idx="4489">
                  <c:v>318.99900000000002</c:v>
                </c:pt>
                <c:pt idx="4490">
                  <c:v>319.06400000000002</c:v>
                </c:pt>
                <c:pt idx="4491">
                  <c:v>319.12700000000001</c:v>
                </c:pt>
                <c:pt idx="4492">
                  <c:v>319.161</c:v>
                </c:pt>
                <c:pt idx="4493">
                  <c:v>319.202</c:v>
                </c:pt>
                <c:pt idx="4494">
                  <c:v>319.267</c:v>
                </c:pt>
                <c:pt idx="4495">
                  <c:v>319.29899999999998</c:v>
                </c:pt>
                <c:pt idx="4496">
                  <c:v>319.363</c:v>
                </c:pt>
                <c:pt idx="4497">
                  <c:v>319.428</c:v>
                </c:pt>
                <c:pt idx="4498">
                  <c:v>319.47000000000003</c:v>
                </c:pt>
                <c:pt idx="4499">
                  <c:v>319.51</c:v>
                </c:pt>
                <c:pt idx="4500">
                  <c:v>319.56400000000002</c:v>
                </c:pt>
                <c:pt idx="4501">
                  <c:v>319.62900000000002</c:v>
                </c:pt>
                <c:pt idx="4502">
                  <c:v>319.67099999999999</c:v>
                </c:pt>
                <c:pt idx="4503">
                  <c:v>319.70299999999997</c:v>
                </c:pt>
                <c:pt idx="4504">
                  <c:v>319.767</c:v>
                </c:pt>
                <c:pt idx="4505">
                  <c:v>319.83100000000002</c:v>
                </c:pt>
                <c:pt idx="4506">
                  <c:v>319.86399999999998</c:v>
                </c:pt>
                <c:pt idx="4507">
                  <c:v>319.92899999999997</c:v>
                </c:pt>
                <c:pt idx="4508">
                  <c:v>319.971</c:v>
                </c:pt>
                <c:pt idx="4509">
                  <c:v>320.00599999999997</c:v>
                </c:pt>
                <c:pt idx="4510">
                  <c:v>320.06599999999997</c:v>
                </c:pt>
                <c:pt idx="4511">
                  <c:v>320.12900000000002</c:v>
                </c:pt>
                <c:pt idx="4512">
                  <c:v>320.18099999999998</c:v>
                </c:pt>
                <c:pt idx="4513">
                  <c:v>320.20499999999998</c:v>
                </c:pt>
                <c:pt idx="4514">
                  <c:v>320.26799999999997</c:v>
                </c:pt>
                <c:pt idx="4515">
                  <c:v>320.34899999999999</c:v>
                </c:pt>
                <c:pt idx="4516">
                  <c:v>320.50299999999999</c:v>
                </c:pt>
                <c:pt idx="4517">
                  <c:v>320.76499999999999</c:v>
                </c:pt>
                <c:pt idx="4518">
                  <c:v>321.06799999999998</c:v>
                </c:pt>
                <c:pt idx="4519">
                  <c:v>321.13200000000001</c:v>
                </c:pt>
                <c:pt idx="4520">
                  <c:v>321.23099999999999</c:v>
                </c:pt>
                <c:pt idx="4521">
                  <c:v>321.262</c:v>
                </c:pt>
                <c:pt idx="4522">
                  <c:v>321.33800000000002</c:v>
                </c:pt>
                <c:pt idx="4523">
                  <c:v>321.43200000000002</c:v>
                </c:pt>
                <c:pt idx="4524">
                  <c:v>321.46499999999997</c:v>
                </c:pt>
                <c:pt idx="4525">
                  <c:v>321.53100000000001</c:v>
                </c:pt>
                <c:pt idx="4526">
                  <c:v>321.57299999999998</c:v>
                </c:pt>
                <c:pt idx="4527">
                  <c:v>321.67099999999999</c:v>
                </c:pt>
                <c:pt idx="4528">
                  <c:v>321.73899999999998</c:v>
                </c:pt>
                <c:pt idx="4529">
                  <c:v>321.77199999999999</c:v>
                </c:pt>
                <c:pt idx="4530">
                  <c:v>321.83600000000001</c:v>
                </c:pt>
                <c:pt idx="4531">
                  <c:v>321.90699999999998</c:v>
                </c:pt>
                <c:pt idx="4532">
                  <c:v>321.971</c:v>
                </c:pt>
                <c:pt idx="4533">
                  <c:v>322.03500000000003</c:v>
                </c:pt>
                <c:pt idx="4534">
                  <c:v>322.06700000000001</c:v>
                </c:pt>
                <c:pt idx="4535">
                  <c:v>322.13200000000001</c:v>
                </c:pt>
                <c:pt idx="4536">
                  <c:v>322.16399999999999</c:v>
                </c:pt>
                <c:pt idx="4537">
                  <c:v>322.22000000000003</c:v>
                </c:pt>
                <c:pt idx="4538">
                  <c:v>322.26400000000001</c:v>
                </c:pt>
                <c:pt idx="4539">
                  <c:v>322.36799999999999</c:v>
                </c:pt>
                <c:pt idx="4540">
                  <c:v>322.57299999999998</c:v>
                </c:pt>
                <c:pt idx="4541">
                  <c:v>322.67099999999999</c:v>
                </c:pt>
                <c:pt idx="4542">
                  <c:v>322.73500000000001</c:v>
                </c:pt>
                <c:pt idx="4543">
                  <c:v>322.76600000000002</c:v>
                </c:pt>
                <c:pt idx="4544">
                  <c:v>322.87299999999999</c:v>
                </c:pt>
                <c:pt idx="4545">
                  <c:v>322.93700000000001</c:v>
                </c:pt>
                <c:pt idx="4546">
                  <c:v>322.97000000000003</c:v>
                </c:pt>
                <c:pt idx="4547">
                  <c:v>323.03399999999999</c:v>
                </c:pt>
                <c:pt idx="4548">
                  <c:v>323.13099999999997</c:v>
                </c:pt>
                <c:pt idx="4549">
                  <c:v>323.17399999999998</c:v>
                </c:pt>
                <c:pt idx="4550">
                  <c:v>323.238</c:v>
                </c:pt>
                <c:pt idx="4551">
                  <c:v>323.334</c:v>
                </c:pt>
                <c:pt idx="4552">
                  <c:v>323.36700000000002</c:v>
                </c:pt>
                <c:pt idx="4553">
                  <c:v>323.44099999999997</c:v>
                </c:pt>
                <c:pt idx="4554">
                  <c:v>323.47300000000001</c:v>
                </c:pt>
                <c:pt idx="4555">
                  <c:v>323.57299999999998</c:v>
                </c:pt>
                <c:pt idx="4556">
                  <c:v>323.63499999999999</c:v>
                </c:pt>
                <c:pt idx="4557">
                  <c:v>323.66699999999997</c:v>
                </c:pt>
                <c:pt idx="4558">
                  <c:v>323.73899999999998</c:v>
                </c:pt>
                <c:pt idx="4559">
                  <c:v>323.93799999999999</c:v>
                </c:pt>
                <c:pt idx="4560">
                  <c:v>324.14100000000002</c:v>
                </c:pt>
                <c:pt idx="4561">
                  <c:v>324.173</c:v>
                </c:pt>
                <c:pt idx="4562">
                  <c:v>324.23599999999999</c:v>
                </c:pt>
                <c:pt idx="4563">
                  <c:v>324.26900000000001</c:v>
                </c:pt>
                <c:pt idx="4564">
                  <c:v>324.53399999999999</c:v>
                </c:pt>
                <c:pt idx="4565">
                  <c:v>324.57900000000001</c:v>
                </c:pt>
                <c:pt idx="4566">
                  <c:v>324.63400000000001</c:v>
                </c:pt>
                <c:pt idx="4567">
                  <c:v>324.73899999999998</c:v>
                </c:pt>
                <c:pt idx="4568">
                  <c:v>324.803</c:v>
                </c:pt>
                <c:pt idx="4569">
                  <c:v>324.846</c:v>
                </c:pt>
                <c:pt idx="4570">
                  <c:v>324.97300000000001</c:v>
                </c:pt>
                <c:pt idx="4571">
                  <c:v>325.03699999999998</c:v>
                </c:pt>
                <c:pt idx="4572">
                  <c:v>325.10199999999998</c:v>
                </c:pt>
                <c:pt idx="4573">
                  <c:v>325.13499999999999</c:v>
                </c:pt>
                <c:pt idx="4574">
                  <c:v>325.24200000000002</c:v>
                </c:pt>
                <c:pt idx="4575">
                  <c:v>325.29000000000002</c:v>
                </c:pt>
                <c:pt idx="4576">
                  <c:v>325.34199999999998</c:v>
                </c:pt>
                <c:pt idx="4577">
                  <c:v>325.43700000000001</c:v>
                </c:pt>
                <c:pt idx="4578">
                  <c:v>325.50200000000001</c:v>
                </c:pt>
                <c:pt idx="4579">
                  <c:v>325.54399999999998</c:v>
                </c:pt>
                <c:pt idx="4580">
                  <c:v>325.57600000000002</c:v>
                </c:pt>
                <c:pt idx="4581">
                  <c:v>325.81599999999997</c:v>
                </c:pt>
                <c:pt idx="4582">
                  <c:v>325.93599999999998</c:v>
                </c:pt>
                <c:pt idx="4583">
                  <c:v>325.96800000000002</c:v>
                </c:pt>
                <c:pt idx="4584">
                  <c:v>326.077</c:v>
                </c:pt>
                <c:pt idx="4585">
                  <c:v>326.11099999999999</c:v>
                </c:pt>
                <c:pt idx="4586">
                  <c:v>326.51499999999999</c:v>
                </c:pt>
                <c:pt idx="4587">
                  <c:v>326.66800000000001</c:v>
                </c:pt>
                <c:pt idx="4588">
                  <c:v>326.77699999999999</c:v>
                </c:pt>
                <c:pt idx="4589">
                  <c:v>326.83999999999997</c:v>
                </c:pt>
                <c:pt idx="4590">
                  <c:v>326.93599999999998</c:v>
                </c:pt>
                <c:pt idx="4591">
                  <c:v>326.96800000000002</c:v>
                </c:pt>
                <c:pt idx="4592">
                  <c:v>327.04000000000002</c:v>
                </c:pt>
                <c:pt idx="4593">
                  <c:v>327.072</c:v>
                </c:pt>
                <c:pt idx="4594">
                  <c:v>327.137</c:v>
                </c:pt>
                <c:pt idx="4595">
                  <c:v>327.245</c:v>
                </c:pt>
                <c:pt idx="4596">
                  <c:v>327.27699999999999</c:v>
                </c:pt>
                <c:pt idx="4597">
                  <c:v>327.34199999999998</c:v>
                </c:pt>
                <c:pt idx="4598">
                  <c:v>327.37400000000002</c:v>
                </c:pt>
                <c:pt idx="4599">
                  <c:v>327.43799999999999</c:v>
                </c:pt>
                <c:pt idx="4600">
                  <c:v>327.47000000000003</c:v>
                </c:pt>
                <c:pt idx="4601">
                  <c:v>327.613</c:v>
                </c:pt>
                <c:pt idx="4602">
                  <c:v>327.63</c:v>
                </c:pt>
                <c:pt idx="4603">
                  <c:v>327.67200000000003</c:v>
                </c:pt>
                <c:pt idx="4604">
                  <c:v>327.73700000000002</c:v>
                </c:pt>
                <c:pt idx="4605">
                  <c:v>327.779</c:v>
                </c:pt>
                <c:pt idx="4606">
                  <c:v>327.87400000000002</c:v>
                </c:pt>
                <c:pt idx="4607">
                  <c:v>327.97</c:v>
                </c:pt>
                <c:pt idx="4608">
                  <c:v>328.03800000000001</c:v>
                </c:pt>
                <c:pt idx="4609">
                  <c:v>328.07600000000002</c:v>
                </c:pt>
                <c:pt idx="4610">
                  <c:v>328.18</c:v>
                </c:pt>
                <c:pt idx="4611">
                  <c:v>328.24599999999998</c:v>
                </c:pt>
                <c:pt idx="4612">
                  <c:v>328.33600000000001</c:v>
                </c:pt>
                <c:pt idx="4613">
                  <c:v>328.40300000000002</c:v>
                </c:pt>
                <c:pt idx="4614">
                  <c:v>328.435</c:v>
                </c:pt>
                <c:pt idx="4615">
                  <c:v>328.51299999999998</c:v>
                </c:pt>
                <c:pt idx="4616">
                  <c:v>328.54399999999998</c:v>
                </c:pt>
                <c:pt idx="4617">
                  <c:v>328.57600000000002</c:v>
                </c:pt>
                <c:pt idx="4618">
                  <c:v>328.70299999999997</c:v>
                </c:pt>
                <c:pt idx="4619">
                  <c:v>328.77499999999998</c:v>
                </c:pt>
                <c:pt idx="4620">
                  <c:v>328.83800000000002</c:v>
                </c:pt>
                <c:pt idx="4621">
                  <c:v>328.91300000000001</c:v>
                </c:pt>
                <c:pt idx="4622">
                  <c:v>328.94499999999999</c:v>
                </c:pt>
                <c:pt idx="4623">
                  <c:v>328.976</c:v>
                </c:pt>
                <c:pt idx="4624">
                  <c:v>329.07299999999998</c:v>
                </c:pt>
                <c:pt idx="4625">
                  <c:v>329.09100000000001</c:v>
                </c:pt>
                <c:pt idx="4626">
                  <c:v>329.20699999999999</c:v>
                </c:pt>
                <c:pt idx="4627">
                  <c:v>329.23899999999998</c:v>
                </c:pt>
                <c:pt idx="4628">
                  <c:v>329.346</c:v>
                </c:pt>
                <c:pt idx="4629">
                  <c:v>329.37900000000002</c:v>
                </c:pt>
                <c:pt idx="4630">
                  <c:v>329.512</c:v>
                </c:pt>
                <c:pt idx="4631">
                  <c:v>329.54399999999998</c:v>
                </c:pt>
                <c:pt idx="4632">
                  <c:v>329.64</c:v>
                </c:pt>
                <c:pt idx="4633">
                  <c:v>329.67200000000003</c:v>
                </c:pt>
                <c:pt idx="4634">
                  <c:v>329.714</c:v>
                </c:pt>
                <c:pt idx="4635">
                  <c:v>329.74700000000001</c:v>
                </c:pt>
                <c:pt idx="4636">
                  <c:v>329.81400000000002</c:v>
                </c:pt>
                <c:pt idx="4637">
                  <c:v>329.83199999999999</c:v>
                </c:pt>
                <c:pt idx="4638">
                  <c:v>329.90699999999998</c:v>
                </c:pt>
                <c:pt idx="4639">
                  <c:v>330.012</c:v>
                </c:pt>
                <c:pt idx="4640">
                  <c:v>330.04399999999998</c:v>
                </c:pt>
                <c:pt idx="4641">
                  <c:v>330.11500000000001</c:v>
                </c:pt>
                <c:pt idx="4642">
                  <c:v>330.178</c:v>
                </c:pt>
                <c:pt idx="4643">
                  <c:v>330.20400000000001</c:v>
                </c:pt>
                <c:pt idx="4644">
                  <c:v>330.25799999999998</c:v>
                </c:pt>
                <c:pt idx="4645">
                  <c:v>330.34399999999999</c:v>
                </c:pt>
                <c:pt idx="4646">
                  <c:v>330.40899999999999</c:v>
                </c:pt>
                <c:pt idx="4647">
                  <c:v>330.54</c:v>
                </c:pt>
                <c:pt idx="4648">
                  <c:v>330.64100000000002</c:v>
                </c:pt>
                <c:pt idx="4649">
                  <c:v>330.70499999999998</c:v>
                </c:pt>
                <c:pt idx="4650">
                  <c:v>330.74799999999999</c:v>
                </c:pt>
                <c:pt idx="4651">
                  <c:v>330.84500000000003</c:v>
                </c:pt>
                <c:pt idx="4652">
                  <c:v>330.90899999999999</c:v>
                </c:pt>
                <c:pt idx="4653">
                  <c:v>331.00700000000001</c:v>
                </c:pt>
                <c:pt idx="4654">
                  <c:v>331.05</c:v>
                </c:pt>
                <c:pt idx="4655">
                  <c:v>331.11399999999998</c:v>
                </c:pt>
                <c:pt idx="4656">
                  <c:v>331.21100000000001</c:v>
                </c:pt>
                <c:pt idx="4657">
                  <c:v>331.274</c:v>
                </c:pt>
                <c:pt idx="4658">
                  <c:v>331.351</c:v>
                </c:pt>
                <c:pt idx="4659">
                  <c:v>331.40699999999998</c:v>
                </c:pt>
                <c:pt idx="4660">
                  <c:v>331.51400000000001</c:v>
                </c:pt>
                <c:pt idx="4661">
                  <c:v>331.54599999999999</c:v>
                </c:pt>
                <c:pt idx="4662">
                  <c:v>331.61099999999999</c:v>
                </c:pt>
                <c:pt idx="4663">
                  <c:v>331.68700000000001</c:v>
                </c:pt>
                <c:pt idx="4664">
                  <c:v>331.77199999999999</c:v>
                </c:pt>
                <c:pt idx="4665">
                  <c:v>331.84100000000001</c:v>
                </c:pt>
                <c:pt idx="4666">
                  <c:v>331.88299999999998</c:v>
                </c:pt>
                <c:pt idx="4667">
                  <c:v>331.94799999999998</c:v>
                </c:pt>
                <c:pt idx="4668">
                  <c:v>332.04399999999998</c:v>
                </c:pt>
                <c:pt idx="4669">
                  <c:v>332.108</c:v>
                </c:pt>
                <c:pt idx="4670">
                  <c:v>332.24700000000001</c:v>
                </c:pt>
                <c:pt idx="4671">
                  <c:v>332.34300000000002</c:v>
                </c:pt>
                <c:pt idx="4672">
                  <c:v>332.40699999999998</c:v>
                </c:pt>
                <c:pt idx="4673">
                  <c:v>332.48</c:v>
                </c:pt>
                <c:pt idx="4674">
                  <c:v>332.512</c:v>
                </c:pt>
                <c:pt idx="4675">
                  <c:v>332.54399999999998</c:v>
                </c:pt>
                <c:pt idx="4676">
                  <c:v>332.608</c:v>
                </c:pt>
                <c:pt idx="4677">
                  <c:v>332.67399999999998</c:v>
                </c:pt>
                <c:pt idx="4678">
                  <c:v>332.71600000000001</c:v>
                </c:pt>
                <c:pt idx="4679">
                  <c:v>332.74799999999999</c:v>
                </c:pt>
                <c:pt idx="4680">
                  <c:v>332.81299999999999</c:v>
                </c:pt>
                <c:pt idx="4681">
                  <c:v>332.84500000000003</c:v>
                </c:pt>
                <c:pt idx="4682">
                  <c:v>332.94499999999999</c:v>
                </c:pt>
                <c:pt idx="4683">
                  <c:v>333.01</c:v>
                </c:pt>
                <c:pt idx="4684">
                  <c:v>333.11700000000002</c:v>
                </c:pt>
                <c:pt idx="4685">
                  <c:v>333.149</c:v>
                </c:pt>
                <c:pt idx="4686">
                  <c:v>333.214</c:v>
                </c:pt>
                <c:pt idx="4687">
                  <c:v>333.31700000000001</c:v>
                </c:pt>
                <c:pt idx="4688">
                  <c:v>333.37799999999999</c:v>
                </c:pt>
                <c:pt idx="4689">
                  <c:v>333.476</c:v>
                </c:pt>
                <c:pt idx="4690">
                  <c:v>333.51799999999997</c:v>
                </c:pt>
                <c:pt idx="4691">
                  <c:v>333.55</c:v>
                </c:pt>
                <c:pt idx="4692">
                  <c:v>333.678</c:v>
                </c:pt>
                <c:pt idx="4693">
                  <c:v>333.74700000000001</c:v>
                </c:pt>
                <c:pt idx="4694">
                  <c:v>333.779</c:v>
                </c:pt>
                <c:pt idx="4695">
                  <c:v>333.84199999999998</c:v>
                </c:pt>
                <c:pt idx="4696">
                  <c:v>333.91699999999997</c:v>
                </c:pt>
                <c:pt idx="4697">
                  <c:v>334.04500000000002</c:v>
                </c:pt>
                <c:pt idx="4698">
                  <c:v>334.113</c:v>
                </c:pt>
                <c:pt idx="4699">
                  <c:v>334.21100000000001</c:v>
                </c:pt>
                <c:pt idx="4700">
                  <c:v>334.24299999999999</c:v>
                </c:pt>
                <c:pt idx="4701">
                  <c:v>334.31700000000001</c:v>
                </c:pt>
                <c:pt idx="4702">
                  <c:v>334.41399999999999</c:v>
                </c:pt>
                <c:pt idx="4703">
                  <c:v>334.48399999999998</c:v>
                </c:pt>
                <c:pt idx="4704">
                  <c:v>334.517</c:v>
                </c:pt>
                <c:pt idx="4705">
                  <c:v>334.54899999999998</c:v>
                </c:pt>
                <c:pt idx="4706">
                  <c:v>334.61399999999998</c:v>
                </c:pt>
                <c:pt idx="4707">
                  <c:v>334.64600000000002</c:v>
                </c:pt>
                <c:pt idx="4708">
                  <c:v>334.71300000000002</c:v>
                </c:pt>
                <c:pt idx="4709">
                  <c:v>334.75299999999999</c:v>
                </c:pt>
                <c:pt idx="4710">
                  <c:v>334.81799999999998</c:v>
                </c:pt>
                <c:pt idx="4711">
                  <c:v>334.858</c:v>
                </c:pt>
                <c:pt idx="4712">
                  <c:v>334.94600000000003</c:v>
                </c:pt>
                <c:pt idx="4713">
                  <c:v>335.00900000000001</c:v>
                </c:pt>
                <c:pt idx="4714">
                  <c:v>335.08499999999998</c:v>
                </c:pt>
                <c:pt idx="4715">
                  <c:v>335.21600000000001</c:v>
                </c:pt>
                <c:pt idx="4716">
                  <c:v>335.24799999999999</c:v>
                </c:pt>
                <c:pt idx="4717">
                  <c:v>335.34399999999999</c:v>
                </c:pt>
                <c:pt idx="4718">
                  <c:v>335.41800000000001</c:v>
                </c:pt>
                <c:pt idx="4719">
                  <c:v>335.45</c:v>
                </c:pt>
                <c:pt idx="4720">
                  <c:v>335.57900000000001</c:v>
                </c:pt>
                <c:pt idx="4721">
                  <c:v>335.64499999999998</c:v>
                </c:pt>
                <c:pt idx="4722">
                  <c:v>335.72</c:v>
                </c:pt>
                <c:pt idx="4723">
                  <c:v>335.75200000000001</c:v>
                </c:pt>
                <c:pt idx="4724">
                  <c:v>335.81799999999998</c:v>
                </c:pt>
                <c:pt idx="4725">
                  <c:v>335.916</c:v>
                </c:pt>
                <c:pt idx="4726">
                  <c:v>335.98</c:v>
                </c:pt>
                <c:pt idx="4727">
                  <c:v>336.01100000000002</c:v>
                </c:pt>
                <c:pt idx="4728">
                  <c:v>336.11900000000003</c:v>
                </c:pt>
                <c:pt idx="4729">
                  <c:v>336.15199999999999</c:v>
                </c:pt>
                <c:pt idx="4730">
                  <c:v>336.21499999999997</c:v>
                </c:pt>
                <c:pt idx="4731">
                  <c:v>336.31599999999997</c:v>
                </c:pt>
                <c:pt idx="4732">
                  <c:v>336.35</c:v>
                </c:pt>
                <c:pt idx="4733">
                  <c:v>336.41399999999999</c:v>
                </c:pt>
                <c:pt idx="4734">
                  <c:v>336.51600000000002</c:v>
                </c:pt>
                <c:pt idx="4735">
                  <c:v>336.58100000000002</c:v>
                </c:pt>
                <c:pt idx="4736">
                  <c:v>336.613</c:v>
                </c:pt>
                <c:pt idx="4737">
                  <c:v>336.71899999999999</c:v>
                </c:pt>
                <c:pt idx="4738">
                  <c:v>336.78500000000003</c:v>
                </c:pt>
                <c:pt idx="4739">
                  <c:v>336.80700000000002</c:v>
                </c:pt>
                <c:pt idx="4740">
                  <c:v>336.88099999999997</c:v>
                </c:pt>
                <c:pt idx="4741">
                  <c:v>336.95800000000003</c:v>
                </c:pt>
                <c:pt idx="4742">
                  <c:v>337.01299999999998</c:v>
                </c:pt>
                <c:pt idx="4743">
                  <c:v>337.05500000000001</c:v>
                </c:pt>
                <c:pt idx="4744">
                  <c:v>337.18400000000003</c:v>
                </c:pt>
                <c:pt idx="4745">
                  <c:v>337.21899999999999</c:v>
                </c:pt>
                <c:pt idx="4746">
                  <c:v>337.315</c:v>
                </c:pt>
                <c:pt idx="4747">
                  <c:v>337.38900000000001</c:v>
                </c:pt>
                <c:pt idx="4748">
                  <c:v>337.42200000000003</c:v>
                </c:pt>
                <c:pt idx="4749">
                  <c:v>337.48599999999999</c:v>
                </c:pt>
                <c:pt idx="4750">
                  <c:v>337.58600000000001</c:v>
                </c:pt>
                <c:pt idx="4751">
                  <c:v>337.649</c:v>
                </c:pt>
                <c:pt idx="4752">
                  <c:v>337.68099999999998</c:v>
                </c:pt>
                <c:pt idx="4753">
                  <c:v>337.71199999999999</c:v>
                </c:pt>
                <c:pt idx="4754">
                  <c:v>337.78699999999998</c:v>
                </c:pt>
                <c:pt idx="4755">
                  <c:v>337.81900000000002</c:v>
                </c:pt>
                <c:pt idx="4756">
                  <c:v>337.887</c:v>
                </c:pt>
                <c:pt idx="4757">
                  <c:v>337.98399999999998</c:v>
                </c:pt>
                <c:pt idx="4758">
                  <c:v>338.01600000000002</c:v>
                </c:pt>
                <c:pt idx="4759">
                  <c:v>338.07900000000001</c:v>
                </c:pt>
                <c:pt idx="4760">
                  <c:v>338.18700000000001</c:v>
                </c:pt>
                <c:pt idx="4761">
                  <c:v>338.233</c:v>
                </c:pt>
                <c:pt idx="4762">
                  <c:v>338.28800000000001</c:v>
                </c:pt>
                <c:pt idx="4763">
                  <c:v>338.39499999999998</c:v>
                </c:pt>
                <c:pt idx="4764">
                  <c:v>338.41899999999998</c:v>
                </c:pt>
                <c:pt idx="4765">
                  <c:v>338.483</c:v>
                </c:pt>
                <c:pt idx="4766">
                  <c:v>338.51600000000002</c:v>
                </c:pt>
                <c:pt idx="4767">
                  <c:v>338.61700000000002</c:v>
                </c:pt>
                <c:pt idx="4768">
                  <c:v>338.68599999999998</c:v>
                </c:pt>
                <c:pt idx="4769">
                  <c:v>338.71600000000001</c:v>
                </c:pt>
                <c:pt idx="4770">
                  <c:v>338.82299999999998</c:v>
                </c:pt>
                <c:pt idx="4771">
                  <c:v>338.88600000000002</c:v>
                </c:pt>
                <c:pt idx="4772">
                  <c:v>338.91800000000001</c:v>
                </c:pt>
                <c:pt idx="4773">
                  <c:v>339.04700000000003</c:v>
                </c:pt>
                <c:pt idx="4774">
                  <c:v>339.089</c:v>
                </c:pt>
                <c:pt idx="4775">
                  <c:v>339.125</c:v>
                </c:pt>
                <c:pt idx="4776">
                  <c:v>339.18799999999999</c:v>
                </c:pt>
                <c:pt idx="4777">
                  <c:v>339.28300000000002</c:v>
                </c:pt>
                <c:pt idx="4778">
                  <c:v>339.34699999999998</c:v>
                </c:pt>
                <c:pt idx="4779">
                  <c:v>339.39100000000002</c:v>
                </c:pt>
                <c:pt idx="4780">
                  <c:v>339.62299999999999</c:v>
                </c:pt>
                <c:pt idx="4781">
                  <c:v>339.88099999999997</c:v>
                </c:pt>
                <c:pt idx="4782">
                  <c:v>339.923</c:v>
                </c:pt>
                <c:pt idx="4783">
                  <c:v>339.98899999999998</c:v>
                </c:pt>
                <c:pt idx="4784">
                  <c:v>340.06700000000001</c:v>
                </c:pt>
                <c:pt idx="4785">
                  <c:v>340.089</c:v>
                </c:pt>
                <c:pt idx="4786">
                  <c:v>340.15300000000002</c:v>
                </c:pt>
                <c:pt idx="4787">
                  <c:v>340.18799999999999</c:v>
                </c:pt>
                <c:pt idx="4788">
                  <c:v>340.25200000000001</c:v>
                </c:pt>
                <c:pt idx="4789">
                  <c:v>340.28300000000002</c:v>
                </c:pt>
                <c:pt idx="4790">
                  <c:v>340.36599999999999</c:v>
                </c:pt>
                <c:pt idx="4791">
                  <c:v>340.65199999999999</c:v>
                </c:pt>
                <c:pt idx="4792">
                  <c:v>340.68599999999998</c:v>
                </c:pt>
                <c:pt idx="4793">
                  <c:v>340.78300000000002</c:v>
                </c:pt>
                <c:pt idx="4794">
                  <c:v>340.85599999999999</c:v>
                </c:pt>
                <c:pt idx="4795">
                  <c:v>340.95400000000001</c:v>
                </c:pt>
                <c:pt idx="4796">
                  <c:v>341.00200000000001</c:v>
                </c:pt>
                <c:pt idx="4797">
                  <c:v>341.08800000000002</c:v>
                </c:pt>
                <c:pt idx="4798">
                  <c:v>341.15199999999999</c:v>
                </c:pt>
                <c:pt idx="4799">
                  <c:v>341.25900000000001</c:v>
                </c:pt>
                <c:pt idx="4800">
                  <c:v>341.35599999999999</c:v>
                </c:pt>
                <c:pt idx="4801">
                  <c:v>341.38600000000002</c:v>
                </c:pt>
                <c:pt idx="4802">
                  <c:v>341.48500000000001</c:v>
                </c:pt>
                <c:pt idx="4803">
                  <c:v>341.56</c:v>
                </c:pt>
                <c:pt idx="4804">
                  <c:v>341.65600000000001</c:v>
                </c:pt>
                <c:pt idx="4805">
                  <c:v>341.68799999999999</c:v>
                </c:pt>
                <c:pt idx="4806">
                  <c:v>341.78500000000003</c:v>
                </c:pt>
                <c:pt idx="4807">
                  <c:v>341.85899999999998</c:v>
                </c:pt>
                <c:pt idx="4808">
                  <c:v>341.93299999999999</c:v>
                </c:pt>
                <c:pt idx="4809">
                  <c:v>341.98700000000002</c:v>
                </c:pt>
                <c:pt idx="4810">
                  <c:v>342.09399999999999</c:v>
                </c:pt>
                <c:pt idx="4811">
                  <c:v>342.15800000000002</c:v>
                </c:pt>
                <c:pt idx="4812">
                  <c:v>342.25400000000002</c:v>
                </c:pt>
                <c:pt idx="4813">
                  <c:v>342.351</c:v>
                </c:pt>
                <c:pt idx="4814">
                  <c:v>342.40199999999999</c:v>
                </c:pt>
                <c:pt idx="4815">
                  <c:v>342.488</c:v>
                </c:pt>
                <c:pt idx="4816">
                  <c:v>342.55799999999999</c:v>
                </c:pt>
                <c:pt idx="4817">
                  <c:v>342.62299999999999</c:v>
                </c:pt>
                <c:pt idx="4818">
                  <c:v>342.68700000000001</c:v>
                </c:pt>
                <c:pt idx="4819">
                  <c:v>342.79199999999997</c:v>
                </c:pt>
                <c:pt idx="4820">
                  <c:v>342.82900000000001</c:v>
                </c:pt>
                <c:pt idx="4821">
                  <c:v>342.96100000000001</c:v>
                </c:pt>
                <c:pt idx="4822">
                  <c:v>342.99299999999999</c:v>
                </c:pt>
                <c:pt idx="4823">
                  <c:v>343.09</c:v>
                </c:pt>
                <c:pt idx="4824">
                  <c:v>343.12200000000001</c:v>
                </c:pt>
                <c:pt idx="4825">
                  <c:v>343.21899999999999</c:v>
                </c:pt>
                <c:pt idx="4826">
                  <c:v>343.322</c:v>
                </c:pt>
                <c:pt idx="4827">
                  <c:v>343.351</c:v>
                </c:pt>
                <c:pt idx="4828">
                  <c:v>343.39400000000001</c:v>
                </c:pt>
                <c:pt idx="4829">
                  <c:v>343.42599999999999</c:v>
                </c:pt>
                <c:pt idx="4830">
                  <c:v>343.524</c:v>
                </c:pt>
                <c:pt idx="4831">
                  <c:v>343.57299999999998</c:v>
                </c:pt>
                <c:pt idx="4832">
                  <c:v>343.68599999999998</c:v>
                </c:pt>
                <c:pt idx="4833">
                  <c:v>343.75</c:v>
                </c:pt>
                <c:pt idx="4834">
                  <c:v>343.82600000000002</c:v>
                </c:pt>
                <c:pt idx="4835">
                  <c:v>343.892</c:v>
                </c:pt>
                <c:pt idx="4836">
                  <c:v>344.02499999999998</c:v>
                </c:pt>
                <c:pt idx="4837">
                  <c:v>344.16500000000002</c:v>
                </c:pt>
                <c:pt idx="4838">
                  <c:v>344.197</c:v>
                </c:pt>
                <c:pt idx="4839">
                  <c:v>344.29</c:v>
                </c:pt>
                <c:pt idx="4840">
                  <c:v>344.32499999999999</c:v>
                </c:pt>
                <c:pt idx="4841">
                  <c:v>344.43299999999999</c:v>
                </c:pt>
                <c:pt idx="4842">
                  <c:v>344.495</c:v>
                </c:pt>
                <c:pt idx="4843">
                  <c:v>344.59</c:v>
                </c:pt>
                <c:pt idx="4844">
                  <c:v>344.654</c:v>
                </c:pt>
                <c:pt idx="4845">
                  <c:v>344.76100000000002</c:v>
                </c:pt>
                <c:pt idx="4846">
                  <c:v>344.78899999999999</c:v>
                </c:pt>
                <c:pt idx="4847">
                  <c:v>344.88799999999998</c:v>
                </c:pt>
                <c:pt idx="4848">
                  <c:v>344.93200000000002</c:v>
                </c:pt>
                <c:pt idx="4849">
                  <c:v>345.029</c:v>
                </c:pt>
                <c:pt idx="4850">
                  <c:v>345.09199999999998</c:v>
                </c:pt>
                <c:pt idx="4851">
                  <c:v>345.19</c:v>
                </c:pt>
                <c:pt idx="4852">
                  <c:v>345.25400000000002</c:v>
                </c:pt>
                <c:pt idx="4853">
                  <c:v>345.36099999999999</c:v>
                </c:pt>
                <c:pt idx="4854">
                  <c:v>345.40499999999997</c:v>
                </c:pt>
                <c:pt idx="4855">
                  <c:v>345.49200000000002</c:v>
                </c:pt>
                <c:pt idx="4856">
                  <c:v>345.55500000000001</c:v>
                </c:pt>
                <c:pt idx="4857">
                  <c:v>345.66199999999998</c:v>
                </c:pt>
                <c:pt idx="4858">
                  <c:v>345.69400000000002</c:v>
                </c:pt>
                <c:pt idx="4859">
                  <c:v>345.75799999999998</c:v>
                </c:pt>
                <c:pt idx="4860">
                  <c:v>345.85700000000003</c:v>
                </c:pt>
                <c:pt idx="4861">
                  <c:v>345.88900000000001</c:v>
                </c:pt>
                <c:pt idx="4862">
                  <c:v>345.98599999999999</c:v>
                </c:pt>
                <c:pt idx="4863">
                  <c:v>346.06099999999998</c:v>
                </c:pt>
                <c:pt idx="4864">
                  <c:v>346.161</c:v>
                </c:pt>
                <c:pt idx="4865">
                  <c:v>346.19299999999998</c:v>
                </c:pt>
                <c:pt idx="4866">
                  <c:v>346.28899999999999</c:v>
                </c:pt>
                <c:pt idx="4867">
                  <c:v>346.35700000000003</c:v>
                </c:pt>
                <c:pt idx="4868">
                  <c:v>346.46300000000002</c:v>
                </c:pt>
                <c:pt idx="4869">
                  <c:v>346.495</c:v>
                </c:pt>
                <c:pt idx="4870">
                  <c:v>346.59100000000001</c:v>
                </c:pt>
                <c:pt idx="4871">
                  <c:v>346.65499999999997</c:v>
                </c:pt>
                <c:pt idx="4872">
                  <c:v>346.73099999999999</c:v>
                </c:pt>
                <c:pt idx="4873">
                  <c:v>346.82600000000002</c:v>
                </c:pt>
                <c:pt idx="4874">
                  <c:v>346.858</c:v>
                </c:pt>
                <c:pt idx="4875">
                  <c:v>346.95400000000001</c:v>
                </c:pt>
                <c:pt idx="4876">
                  <c:v>347.02699999999999</c:v>
                </c:pt>
                <c:pt idx="4877">
                  <c:v>347.12299999999999</c:v>
                </c:pt>
                <c:pt idx="4878">
                  <c:v>347.15699999999998</c:v>
                </c:pt>
                <c:pt idx="4879">
                  <c:v>347.25900000000001</c:v>
                </c:pt>
                <c:pt idx="4880">
                  <c:v>347.327</c:v>
                </c:pt>
                <c:pt idx="4881">
                  <c:v>347.423</c:v>
                </c:pt>
                <c:pt idx="4882">
                  <c:v>347.46499999999997</c:v>
                </c:pt>
                <c:pt idx="4883">
                  <c:v>347.529</c:v>
                </c:pt>
                <c:pt idx="4884">
                  <c:v>347.62599999999998</c:v>
                </c:pt>
                <c:pt idx="4885">
                  <c:v>347.65800000000002</c:v>
                </c:pt>
                <c:pt idx="4886">
                  <c:v>347.75900000000001</c:v>
                </c:pt>
                <c:pt idx="4887">
                  <c:v>347.83699999999999</c:v>
                </c:pt>
                <c:pt idx="4888">
                  <c:v>347.93200000000002</c:v>
                </c:pt>
                <c:pt idx="4889">
                  <c:v>347.98399999999998</c:v>
                </c:pt>
                <c:pt idx="4890">
                  <c:v>348.05799999999999</c:v>
                </c:pt>
                <c:pt idx="4891">
                  <c:v>348.12400000000002</c:v>
                </c:pt>
                <c:pt idx="4892">
                  <c:v>348.15699999999998</c:v>
                </c:pt>
                <c:pt idx="4893">
                  <c:v>348.274</c:v>
                </c:pt>
                <c:pt idx="4894">
                  <c:v>348.33300000000003</c:v>
                </c:pt>
                <c:pt idx="4895">
                  <c:v>348.36900000000003</c:v>
                </c:pt>
                <c:pt idx="4896">
                  <c:v>348.43099999999998</c:v>
                </c:pt>
                <c:pt idx="4897">
                  <c:v>348.464</c:v>
                </c:pt>
                <c:pt idx="4898">
                  <c:v>348.55900000000003</c:v>
                </c:pt>
                <c:pt idx="4899">
                  <c:v>348.65699999999998</c:v>
                </c:pt>
                <c:pt idx="4900">
                  <c:v>348.69900000000001</c:v>
                </c:pt>
                <c:pt idx="4901">
                  <c:v>348.76400000000001</c:v>
                </c:pt>
                <c:pt idx="4902">
                  <c:v>348.827</c:v>
                </c:pt>
                <c:pt idx="4903">
                  <c:v>348.92500000000001</c:v>
                </c:pt>
                <c:pt idx="4904">
                  <c:v>348.96100000000001</c:v>
                </c:pt>
                <c:pt idx="4905">
                  <c:v>349.08100000000002</c:v>
                </c:pt>
                <c:pt idx="4906">
                  <c:v>349.19900000000001</c:v>
                </c:pt>
                <c:pt idx="4907">
                  <c:v>349.26299999999998</c:v>
                </c:pt>
                <c:pt idx="4908">
                  <c:v>349.363</c:v>
                </c:pt>
                <c:pt idx="4909">
                  <c:v>349.43299999999999</c:v>
                </c:pt>
                <c:pt idx="4910">
                  <c:v>349.46499999999997</c:v>
                </c:pt>
                <c:pt idx="4911">
                  <c:v>349.52600000000001</c:v>
                </c:pt>
                <c:pt idx="4912">
                  <c:v>349.63400000000001</c:v>
                </c:pt>
                <c:pt idx="4913">
                  <c:v>349.666</c:v>
                </c:pt>
                <c:pt idx="4914">
                  <c:v>349.80099999999999</c:v>
                </c:pt>
                <c:pt idx="4915">
                  <c:v>349.82799999999997</c:v>
                </c:pt>
                <c:pt idx="4916">
                  <c:v>349.892</c:v>
                </c:pt>
                <c:pt idx="4917">
                  <c:v>350.00099999999998</c:v>
                </c:pt>
                <c:pt idx="4918">
                  <c:v>350.03199999999998</c:v>
                </c:pt>
                <c:pt idx="4919">
                  <c:v>350.12900000000002</c:v>
                </c:pt>
                <c:pt idx="4920">
                  <c:v>350.19299999999998</c:v>
                </c:pt>
                <c:pt idx="4921">
                  <c:v>350.23599999999999</c:v>
                </c:pt>
                <c:pt idx="4922">
                  <c:v>350.327</c:v>
                </c:pt>
                <c:pt idx="4923">
                  <c:v>350.39299999999997</c:v>
                </c:pt>
                <c:pt idx="4924">
                  <c:v>350.49900000000002</c:v>
                </c:pt>
                <c:pt idx="4925">
                  <c:v>350.53100000000001</c:v>
                </c:pt>
                <c:pt idx="4926">
                  <c:v>350.596</c:v>
                </c:pt>
                <c:pt idx="4927">
                  <c:v>350.62799999999999</c:v>
                </c:pt>
                <c:pt idx="4928">
                  <c:v>350.66</c:v>
                </c:pt>
                <c:pt idx="4929">
                  <c:v>350.702</c:v>
                </c:pt>
                <c:pt idx="4930">
                  <c:v>350.83300000000003</c:v>
                </c:pt>
                <c:pt idx="4931">
                  <c:v>350.86500000000001</c:v>
                </c:pt>
                <c:pt idx="4932">
                  <c:v>350.93</c:v>
                </c:pt>
                <c:pt idx="4933">
                  <c:v>351.02499999999998</c:v>
                </c:pt>
                <c:pt idx="4934">
                  <c:v>351.06700000000001</c:v>
                </c:pt>
                <c:pt idx="4935">
                  <c:v>351.16300000000001</c:v>
                </c:pt>
                <c:pt idx="4936">
                  <c:v>351.23200000000003</c:v>
                </c:pt>
                <c:pt idx="4937">
                  <c:v>351.26299999999998</c:v>
                </c:pt>
                <c:pt idx="4938">
                  <c:v>351.49900000000002</c:v>
                </c:pt>
                <c:pt idx="4939">
                  <c:v>351.59699999999998</c:v>
                </c:pt>
                <c:pt idx="4940">
                  <c:v>351.63</c:v>
                </c:pt>
                <c:pt idx="4941">
                  <c:v>351.73700000000002</c:v>
                </c:pt>
                <c:pt idx="4942">
                  <c:v>351.79899999999998</c:v>
                </c:pt>
                <c:pt idx="4943">
                  <c:v>351.83100000000002</c:v>
                </c:pt>
                <c:pt idx="4944">
                  <c:v>351.92899999999997</c:v>
                </c:pt>
                <c:pt idx="4945">
                  <c:v>352.00299999999999</c:v>
                </c:pt>
                <c:pt idx="4946">
                  <c:v>352.06599999999997</c:v>
                </c:pt>
                <c:pt idx="4947">
                  <c:v>352.10199999999998</c:v>
                </c:pt>
                <c:pt idx="4948">
                  <c:v>352.166</c:v>
                </c:pt>
                <c:pt idx="4949">
                  <c:v>352.262</c:v>
                </c:pt>
                <c:pt idx="4950">
                  <c:v>352.33600000000001</c:v>
                </c:pt>
                <c:pt idx="4951">
                  <c:v>352.36799999999999</c:v>
                </c:pt>
                <c:pt idx="4952">
                  <c:v>352.46199999999999</c:v>
                </c:pt>
                <c:pt idx="4953">
                  <c:v>352.52699999999999</c:v>
                </c:pt>
                <c:pt idx="4954">
                  <c:v>352.60199999999998</c:v>
                </c:pt>
                <c:pt idx="4955">
                  <c:v>352.67</c:v>
                </c:pt>
                <c:pt idx="4956">
                  <c:v>352.70299999999997</c:v>
                </c:pt>
                <c:pt idx="4957">
                  <c:v>352.83199999999999</c:v>
                </c:pt>
                <c:pt idx="4958">
                  <c:v>352.863</c:v>
                </c:pt>
                <c:pt idx="4959">
                  <c:v>352.928</c:v>
                </c:pt>
                <c:pt idx="4960">
                  <c:v>353.036</c:v>
                </c:pt>
                <c:pt idx="4961">
                  <c:v>353.06799999999998</c:v>
                </c:pt>
                <c:pt idx="4962">
                  <c:v>353.13200000000001</c:v>
                </c:pt>
                <c:pt idx="4963">
                  <c:v>353.22800000000001</c:v>
                </c:pt>
                <c:pt idx="4964">
                  <c:v>353.27100000000002</c:v>
                </c:pt>
                <c:pt idx="4965">
                  <c:v>353.36799999999999</c:v>
                </c:pt>
                <c:pt idx="4966">
                  <c:v>353.43099999999998</c:v>
                </c:pt>
                <c:pt idx="4967">
                  <c:v>353.464</c:v>
                </c:pt>
                <c:pt idx="4968">
                  <c:v>353.57100000000003</c:v>
                </c:pt>
                <c:pt idx="4969">
                  <c:v>353.63299999999998</c:v>
                </c:pt>
                <c:pt idx="4970">
                  <c:v>353.66399999999999</c:v>
                </c:pt>
                <c:pt idx="4971">
                  <c:v>353.77</c:v>
                </c:pt>
                <c:pt idx="4972">
                  <c:v>353.83600000000001</c:v>
                </c:pt>
                <c:pt idx="4973">
                  <c:v>353.86900000000003</c:v>
                </c:pt>
                <c:pt idx="4974">
                  <c:v>353.96600000000001</c:v>
                </c:pt>
                <c:pt idx="4975">
                  <c:v>354.03100000000001</c:v>
                </c:pt>
                <c:pt idx="4976">
                  <c:v>354.06299999999999</c:v>
                </c:pt>
                <c:pt idx="4977">
                  <c:v>354.17</c:v>
                </c:pt>
                <c:pt idx="4978">
                  <c:v>354.24799999999999</c:v>
                </c:pt>
                <c:pt idx="4979">
                  <c:v>354.27100000000002</c:v>
                </c:pt>
                <c:pt idx="4980">
                  <c:v>354.36700000000002</c:v>
                </c:pt>
                <c:pt idx="4981">
                  <c:v>354.43299999999999</c:v>
                </c:pt>
                <c:pt idx="4982">
                  <c:v>354.46499999999997</c:v>
                </c:pt>
                <c:pt idx="4983">
                  <c:v>354.572</c:v>
                </c:pt>
                <c:pt idx="4984">
                  <c:v>354.637</c:v>
                </c:pt>
                <c:pt idx="4985">
                  <c:v>354.70100000000002</c:v>
                </c:pt>
                <c:pt idx="4986">
                  <c:v>354.76499999999999</c:v>
                </c:pt>
                <c:pt idx="4987">
                  <c:v>354.839</c:v>
                </c:pt>
                <c:pt idx="4988">
                  <c:v>354.87099999999998</c:v>
                </c:pt>
                <c:pt idx="4989">
                  <c:v>354.96899999999999</c:v>
                </c:pt>
                <c:pt idx="4990">
                  <c:v>355.03199999999998</c:v>
                </c:pt>
                <c:pt idx="4991">
                  <c:v>355.06400000000002</c:v>
                </c:pt>
                <c:pt idx="4992">
                  <c:v>355.20699999999999</c:v>
                </c:pt>
                <c:pt idx="4993">
                  <c:v>355.23899999999998</c:v>
                </c:pt>
                <c:pt idx="4994">
                  <c:v>355.27100000000002</c:v>
                </c:pt>
                <c:pt idx="4995">
                  <c:v>355.36700000000002</c:v>
                </c:pt>
                <c:pt idx="4996">
                  <c:v>355.43200000000002</c:v>
                </c:pt>
                <c:pt idx="4997">
                  <c:v>355.47699999999998</c:v>
                </c:pt>
                <c:pt idx="4998">
                  <c:v>355.572</c:v>
                </c:pt>
                <c:pt idx="4999">
                  <c:v>355.63200000000001</c:v>
                </c:pt>
                <c:pt idx="5000">
                  <c:v>355.67399999999998</c:v>
                </c:pt>
                <c:pt idx="5001">
                  <c:v>355.76900000000001</c:v>
                </c:pt>
                <c:pt idx="5002">
                  <c:v>355.83199999999999</c:v>
                </c:pt>
                <c:pt idx="5003">
                  <c:v>355.89600000000002</c:v>
                </c:pt>
                <c:pt idx="5004">
                  <c:v>356.00200000000001</c:v>
                </c:pt>
                <c:pt idx="5005">
                  <c:v>356.03500000000003</c:v>
                </c:pt>
                <c:pt idx="5006">
                  <c:v>356.07499999999999</c:v>
                </c:pt>
                <c:pt idx="5007">
                  <c:v>356.13499999999999</c:v>
                </c:pt>
                <c:pt idx="5008">
                  <c:v>356.23099999999999</c:v>
                </c:pt>
                <c:pt idx="5009">
                  <c:v>356.27199999999999</c:v>
                </c:pt>
                <c:pt idx="5010">
                  <c:v>356.33600000000001</c:v>
                </c:pt>
                <c:pt idx="5011">
                  <c:v>356.43</c:v>
                </c:pt>
                <c:pt idx="5012">
                  <c:v>356.47199999999998</c:v>
                </c:pt>
                <c:pt idx="5013">
                  <c:v>356.541</c:v>
                </c:pt>
                <c:pt idx="5014">
                  <c:v>356.63499999999999</c:v>
                </c:pt>
                <c:pt idx="5015">
                  <c:v>356.702</c:v>
                </c:pt>
                <c:pt idx="5016">
                  <c:v>356.733</c:v>
                </c:pt>
                <c:pt idx="5017">
                  <c:v>356.84</c:v>
                </c:pt>
                <c:pt idx="5018">
                  <c:v>356.904</c:v>
                </c:pt>
                <c:pt idx="5019">
                  <c:v>356.93599999999998</c:v>
                </c:pt>
                <c:pt idx="5020">
                  <c:v>356.99900000000002</c:v>
                </c:pt>
                <c:pt idx="5021">
                  <c:v>357.108</c:v>
                </c:pt>
                <c:pt idx="5022">
                  <c:v>357.14</c:v>
                </c:pt>
                <c:pt idx="5023">
                  <c:v>357.17500000000001</c:v>
                </c:pt>
                <c:pt idx="5024">
                  <c:v>357.30200000000002</c:v>
                </c:pt>
                <c:pt idx="5025">
                  <c:v>357.334</c:v>
                </c:pt>
                <c:pt idx="5026">
                  <c:v>357.40899999999999</c:v>
                </c:pt>
                <c:pt idx="5027">
                  <c:v>357.50599999999997</c:v>
                </c:pt>
                <c:pt idx="5028">
                  <c:v>357.53699999999998</c:v>
                </c:pt>
                <c:pt idx="5029">
                  <c:v>357.60199999999998</c:v>
                </c:pt>
                <c:pt idx="5030">
                  <c:v>357.63400000000001</c:v>
                </c:pt>
                <c:pt idx="5031">
                  <c:v>357.74</c:v>
                </c:pt>
                <c:pt idx="5032">
                  <c:v>357.80399999999997</c:v>
                </c:pt>
                <c:pt idx="5033">
                  <c:v>357.83800000000002</c:v>
                </c:pt>
                <c:pt idx="5034">
                  <c:v>357.93400000000003</c:v>
                </c:pt>
                <c:pt idx="5035">
                  <c:v>358.00900000000001</c:v>
                </c:pt>
                <c:pt idx="5036">
                  <c:v>358.041</c:v>
                </c:pt>
                <c:pt idx="5037">
                  <c:v>358.10599999999999</c:v>
                </c:pt>
                <c:pt idx="5038">
                  <c:v>358.20499999999998</c:v>
                </c:pt>
                <c:pt idx="5039">
                  <c:v>358.233</c:v>
                </c:pt>
                <c:pt idx="5040">
                  <c:v>358.30900000000003</c:v>
                </c:pt>
                <c:pt idx="5041">
                  <c:v>358.40300000000002</c:v>
                </c:pt>
                <c:pt idx="5042">
                  <c:v>358.43799999999999</c:v>
                </c:pt>
                <c:pt idx="5043">
                  <c:v>358.50099999999998</c:v>
                </c:pt>
                <c:pt idx="5044">
                  <c:v>358.53300000000002</c:v>
                </c:pt>
                <c:pt idx="5045">
                  <c:v>358.64100000000002</c:v>
                </c:pt>
                <c:pt idx="5046">
                  <c:v>358.70600000000002</c:v>
                </c:pt>
                <c:pt idx="5047">
                  <c:v>358.74</c:v>
                </c:pt>
                <c:pt idx="5048">
                  <c:v>358.839</c:v>
                </c:pt>
                <c:pt idx="5049">
                  <c:v>358.90300000000002</c:v>
                </c:pt>
                <c:pt idx="5050">
                  <c:v>358.97699999999998</c:v>
                </c:pt>
                <c:pt idx="5051">
                  <c:v>359.00900000000001</c:v>
                </c:pt>
                <c:pt idx="5052">
                  <c:v>359.04300000000001</c:v>
                </c:pt>
                <c:pt idx="5053">
                  <c:v>359.10700000000003</c:v>
                </c:pt>
                <c:pt idx="5054">
                  <c:v>359.14</c:v>
                </c:pt>
                <c:pt idx="5055">
                  <c:v>359.20800000000003</c:v>
                </c:pt>
                <c:pt idx="5056">
                  <c:v>359.24099999999999</c:v>
                </c:pt>
                <c:pt idx="5057">
                  <c:v>359.30599999999998</c:v>
                </c:pt>
                <c:pt idx="5058">
                  <c:v>359.339</c:v>
                </c:pt>
                <c:pt idx="5059">
                  <c:v>359.404</c:v>
                </c:pt>
                <c:pt idx="5060">
                  <c:v>359.43900000000002</c:v>
                </c:pt>
                <c:pt idx="5061">
                  <c:v>359.50799999999998</c:v>
                </c:pt>
                <c:pt idx="5062">
                  <c:v>359.541</c:v>
                </c:pt>
                <c:pt idx="5063">
                  <c:v>359.59399999999999</c:v>
                </c:pt>
                <c:pt idx="5064">
                  <c:v>359.63900000000001</c:v>
                </c:pt>
                <c:pt idx="5065">
                  <c:v>359.70299999999997</c:v>
                </c:pt>
                <c:pt idx="5066">
                  <c:v>359.77699999999999</c:v>
                </c:pt>
                <c:pt idx="5067">
                  <c:v>359.80900000000003</c:v>
                </c:pt>
                <c:pt idx="5068">
                  <c:v>359.84100000000001</c:v>
                </c:pt>
                <c:pt idx="5069">
                  <c:v>359.90499999999997</c:v>
                </c:pt>
                <c:pt idx="5070">
                  <c:v>359.971</c:v>
                </c:pt>
                <c:pt idx="5071">
                  <c:v>360.03800000000001</c:v>
                </c:pt>
                <c:pt idx="5072">
                  <c:v>360.07100000000003</c:v>
                </c:pt>
                <c:pt idx="5073">
                  <c:v>360.10300000000001</c:v>
                </c:pt>
                <c:pt idx="5074">
                  <c:v>360.18</c:v>
                </c:pt>
                <c:pt idx="5075">
                  <c:v>360.21</c:v>
                </c:pt>
                <c:pt idx="5076">
                  <c:v>360.24200000000002</c:v>
                </c:pt>
                <c:pt idx="5077">
                  <c:v>360.30700000000002</c:v>
                </c:pt>
                <c:pt idx="5078">
                  <c:v>360.36900000000003</c:v>
                </c:pt>
                <c:pt idx="5079">
                  <c:v>360.40100000000001</c:v>
                </c:pt>
                <c:pt idx="5080">
                  <c:v>360.45699999999999</c:v>
                </c:pt>
                <c:pt idx="5081">
                  <c:v>360.54</c:v>
                </c:pt>
                <c:pt idx="5082">
                  <c:v>360.553</c:v>
                </c:pt>
                <c:pt idx="5083">
                  <c:v>360.67099999999999</c:v>
                </c:pt>
                <c:pt idx="5084">
                  <c:v>360.70299999999997</c:v>
                </c:pt>
                <c:pt idx="5085">
                  <c:v>360.745</c:v>
                </c:pt>
                <c:pt idx="5086">
                  <c:v>360.77699999999999</c:v>
                </c:pt>
                <c:pt idx="5087">
                  <c:v>360.80900000000003</c:v>
                </c:pt>
                <c:pt idx="5088">
                  <c:v>360.84100000000001</c:v>
                </c:pt>
                <c:pt idx="5089">
                  <c:v>360.87299999999999</c:v>
                </c:pt>
                <c:pt idx="5090">
                  <c:v>360.90600000000001</c:v>
                </c:pt>
                <c:pt idx="5091">
                  <c:v>360.97899999999998</c:v>
                </c:pt>
                <c:pt idx="5092">
                  <c:v>361.01100000000002</c:v>
                </c:pt>
                <c:pt idx="5093">
                  <c:v>361.07499999999999</c:v>
                </c:pt>
                <c:pt idx="5094">
                  <c:v>361.10700000000003</c:v>
                </c:pt>
                <c:pt idx="5095">
                  <c:v>361.17099999999999</c:v>
                </c:pt>
                <c:pt idx="5096">
                  <c:v>361.20299999999997</c:v>
                </c:pt>
                <c:pt idx="5097">
                  <c:v>361.27699999999999</c:v>
                </c:pt>
                <c:pt idx="5098">
                  <c:v>361.32100000000003</c:v>
                </c:pt>
                <c:pt idx="5099">
                  <c:v>361.38799999999998</c:v>
                </c:pt>
                <c:pt idx="5100">
                  <c:v>361.40199999999999</c:v>
                </c:pt>
                <c:pt idx="5101">
                  <c:v>361.47399999999999</c:v>
                </c:pt>
                <c:pt idx="5102">
                  <c:v>361.50599999999997</c:v>
                </c:pt>
                <c:pt idx="5103">
                  <c:v>361.57100000000003</c:v>
                </c:pt>
                <c:pt idx="5104">
                  <c:v>361.60500000000002</c:v>
                </c:pt>
                <c:pt idx="5105">
                  <c:v>361.68099999999998</c:v>
                </c:pt>
                <c:pt idx="5106">
                  <c:v>361.84300000000002</c:v>
                </c:pt>
                <c:pt idx="5107">
                  <c:v>361.94099999999997</c:v>
                </c:pt>
                <c:pt idx="5108">
                  <c:v>362.005</c:v>
                </c:pt>
                <c:pt idx="5109">
                  <c:v>362.11200000000002</c:v>
                </c:pt>
                <c:pt idx="5110">
                  <c:v>362.17099999999999</c:v>
                </c:pt>
                <c:pt idx="5111">
                  <c:v>362.245</c:v>
                </c:pt>
                <c:pt idx="5112">
                  <c:v>362.27800000000002</c:v>
                </c:pt>
                <c:pt idx="5113">
                  <c:v>362.67599999999999</c:v>
                </c:pt>
                <c:pt idx="5114">
                  <c:v>362.78800000000001</c:v>
                </c:pt>
                <c:pt idx="5115">
                  <c:v>362.84</c:v>
                </c:pt>
                <c:pt idx="5116">
                  <c:v>362.94099999999997</c:v>
                </c:pt>
                <c:pt idx="5117">
                  <c:v>363.00400000000002</c:v>
                </c:pt>
                <c:pt idx="5118">
                  <c:v>363.04700000000003</c:v>
                </c:pt>
                <c:pt idx="5119">
                  <c:v>363.14800000000002</c:v>
                </c:pt>
                <c:pt idx="5120">
                  <c:v>363.21600000000001</c:v>
                </c:pt>
                <c:pt idx="5121">
                  <c:v>363.31</c:v>
                </c:pt>
                <c:pt idx="5122">
                  <c:v>363.34199999999998</c:v>
                </c:pt>
                <c:pt idx="5123">
                  <c:v>363.40600000000001</c:v>
                </c:pt>
                <c:pt idx="5124">
                  <c:v>363.48099999999999</c:v>
                </c:pt>
                <c:pt idx="5125">
                  <c:v>363.57900000000001</c:v>
                </c:pt>
                <c:pt idx="5126">
                  <c:v>363.642</c:v>
                </c:pt>
                <c:pt idx="5127">
                  <c:v>363.70600000000002</c:v>
                </c:pt>
                <c:pt idx="5128">
                  <c:v>363.738</c:v>
                </c:pt>
                <c:pt idx="5129">
                  <c:v>363.846</c:v>
                </c:pt>
                <c:pt idx="5130">
                  <c:v>363.94299999999998</c:v>
                </c:pt>
                <c:pt idx="5131">
                  <c:v>364.048</c:v>
                </c:pt>
                <c:pt idx="5132">
                  <c:v>364.11200000000002</c:v>
                </c:pt>
                <c:pt idx="5133">
                  <c:v>364.21100000000001</c:v>
                </c:pt>
                <c:pt idx="5134">
                  <c:v>364.24200000000002</c:v>
                </c:pt>
                <c:pt idx="5135">
                  <c:v>364.315</c:v>
                </c:pt>
                <c:pt idx="5136">
                  <c:v>364.411</c:v>
                </c:pt>
                <c:pt idx="5137">
                  <c:v>364.452</c:v>
                </c:pt>
                <c:pt idx="5138">
                  <c:v>364.54899999999998</c:v>
                </c:pt>
                <c:pt idx="5139">
                  <c:v>364.61399999999998</c:v>
                </c:pt>
                <c:pt idx="5140">
                  <c:v>364.64600000000002</c:v>
                </c:pt>
                <c:pt idx="5141">
                  <c:v>364.74099999999999</c:v>
                </c:pt>
                <c:pt idx="5142">
                  <c:v>364.81</c:v>
                </c:pt>
                <c:pt idx="5143">
                  <c:v>364.84399999999999</c:v>
                </c:pt>
                <c:pt idx="5144">
                  <c:v>364.92099999999999</c:v>
                </c:pt>
                <c:pt idx="5145">
                  <c:v>364.97399999999999</c:v>
                </c:pt>
                <c:pt idx="5146">
                  <c:v>365.01400000000001</c:v>
                </c:pt>
                <c:pt idx="5147">
                  <c:v>365.11200000000002</c:v>
                </c:pt>
                <c:pt idx="5148">
                  <c:v>365.14499999999998</c:v>
                </c:pt>
                <c:pt idx="5149">
                  <c:v>365.209</c:v>
                </c:pt>
                <c:pt idx="5150">
                  <c:v>365.31700000000001</c:v>
                </c:pt>
                <c:pt idx="5151">
                  <c:v>365.38099999999997</c:v>
                </c:pt>
                <c:pt idx="5152">
                  <c:v>365.41300000000001</c:v>
                </c:pt>
                <c:pt idx="5153">
                  <c:v>365.50799999999998</c:v>
                </c:pt>
                <c:pt idx="5154">
                  <c:v>365.55</c:v>
                </c:pt>
                <c:pt idx="5155">
                  <c:v>365.61399999999998</c:v>
                </c:pt>
                <c:pt idx="5156">
                  <c:v>365.71</c:v>
                </c:pt>
                <c:pt idx="5157">
                  <c:v>365.74299999999999</c:v>
                </c:pt>
                <c:pt idx="5158">
                  <c:v>365.88400000000001</c:v>
                </c:pt>
                <c:pt idx="5159">
                  <c:v>365.91899999999998</c:v>
                </c:pt>
                <c:pt idx="5160">
                  <c:v>365.983</c:v>
                </c:pt>
                <c:pt idx="5161">
                  <c:v>366.048</c:v>
                </c:pt>
                <c:pt idx="5162">
                  <c:v>366.11</c:v>
                </c:pt>
                <c:pt idx="5163">
                  <c:v>366.17500000000001</c:v>
                </c:pt>
                <c:pt idx="5164">
                  <c:v>366.25099999999998</c:v>
                </c:pt>
                <c:pt idx="5165">
                  <c:v>366.29700000000003</c:v>
                </c:pt>
                <c:pt idx="5166">
                  <c:v>366.35300000000001</c:v>
                </c:pt>
                <c:pt idx="5167">
                  <c:v>366.47500000000002</c:v>
                </c:pt>
                <c:pt idx="5168">
                  <c:v>366.517</c:v>
                </c:pt>
                <c:pt idx="5169">
                  <c:v>366.54899999999998</c:v>
                </c:pt>
                <c:pt idx="5170">
                  <c:v>366.64699999999999</c:v>
                </c:pt>
                <c:pt idx="5171">
                  <c:v>366.71199999999999</c:v>
                </c:pt>
                <c:pt idx="5172">
                  <c:v>366.815</c:v>
                </c:pt>
                <c:pt idx="5173">
                  <c:v>366.87599999999998</c:v>
                </c:pt>
                <c:pt idx="5174">
                  <c:v>366.91899999999998</c:v>
                </c:pt>
                <c:pt idx="5175">
                  <c:v>366.95600000000002</c:v>
                </c:pt>
                <c:pt idx="5176">
                  <c:v>367.01799999999997</c:v>
                </c:pt>
                <c:pt idx="5177">
                  <c:v>367.05</c:v>
                </c:pt>
                <c:pt idx="5178">
                  <c:v>367.11399999999998</c:v>
                </c:pt>
                <c:pt idx="5179">
                  <c:v>367.22</c:v>
                </c:pt>
                <c:pt idx="5180">
                  <c:v>367.25200000000001</c:v>
                </c:pt>
                <c:pt idx="5181">
                  <c:v>367.31700000000001</c:v>
                </c:pt>
                <c:pt idx="5182">
                  <c:v>367.41399999999999</c:v>
                </c:pt>
                <c:pt idx="5183">
                  <c:v>367.47800000000001</c:v>
                </c:pt>
                <c:pt idx="5184">
                  <c:v>367.51</c:v>
                </c:pt>
                <c:pt idx="5185">
                  <c:v>367.62</c:v>
                </c:pt>
                <c:pt idx="5186">
                  <c:v>367.65300000000002</c:v>
                </c:pt>
                <c:pt idx="5187">
                  <c:v>367.71899999999999</c:v>
                </c:pt>
                <c:pt idx="5188">
                  <c:v>367.81400000000002</c:v>
                </c:pt>
                <c:pt idx="5189">
                  <c:v>367.88</c:v>
                </c:pt>
                <c:pt idx="5190">
                  <c:v>367.91199999999998</c:v>
                </c:pt>
                <c:pt idx="5191">
                  <c:v>368.01799999999997</c:v>
                </c:pt>
                <c:pt idx="5192">
                  <c:v>368.06099999999998</c:v>
                </c:pt>
                <c:pt idx="5193">
                  <c:v>368.11399999999998</c:v>
                </c:pt>
                <c:pt idx="5194">
                  <c:v>368.21600000000001</c:v>
                </c:pt>
                <c:pt idx="5195">
                  <c:v>368.279</c:v>
                </c:pt>
                <c:pt idx="5196">
                  <c:v>368.34899999999999</c:v>
                </c:pt>
                <c:pt idx="5197">
                  <c:v>368.44900000000001</c:v>
                </c:pt>
                <c:pt idx="5198">
                  <c:v>368.51299999999998</c:v>
                </c:pt>
                <c:pt idx="5199">
                  <c:v>368.71499999999997</c:v>
                </c:pt>
                <c:pt idx="5200">
                  <c:v>369.10899999999998</c:v>
                </c:pt>
                <c:pt idx="5201">
                  <c:v>369.185</c:v>
                </c:pt>
                <c:pt idx="5202">
                  <c:v>369.21699999999998</c:v>
                </c:pt>
                <c:pt idx="5203">
                  <c:v>370.09500000000003</c:v>
                </c:pt>
                <c:pt idx="5204">
                  <c:v>370.13</c:v>
                </c:pt>
                <c:pt idx="5205">
                  <c:v>370.16399999999999</c:v>
                </c:pt>
                <c:pt idx="5206">
                  <c:v>370.23399999999998</c:v>
                </c:pt>
                <c:pt idx="5207">
                  <c:v>370.28500000000003</c:v>
                </c:pt>
                <c:pt idx="5208">
                  <c:v>370.31700000000001</c:v>
                </c:pt>
                <c:pt idx="5209">
                  <c:v>370.38</c:v>
                </c:pt>
                <c:pt idx="5210">
                  <c:v>370.44600000000003</c:v>
                </c:pt>
                <c:pt idx="5211">
                  <c:v>370.48700000000002</c:v>
                </c:pt>
                <c:pt idx="5212">
                  <c:v>370.52199999999999</c:v>
                </c:pt>
                <c:pt idx="5213">
                  <c:v>370.58699999999999</c:v>
                </c:pt>
                <c:pt idx="5214">
                  <c:v>370.61799999999999</c:v>
                </c:pt>
                <c:pt idx="5215">
                  <c:v>370.66699999999997</c:v>
                </c:pt>
                <c:pt idx="5216">
                  <c:v>370.721</c:v>
                </c:pt>
                <c:pt idx="5217">
                  <c:v>370.78500000000003</c:v>
                </c:pt>
                <c:pt idx="5218">
                  <c:v>370.81700000000001</c:v>
                </c:pt>
                <c:pt idx="5219">
                  <c:v>370.89</c:v>
                </c:pt>
                <c:pt idx="5220">
                  <c:v>370.92</c:v>
                </c:pt>
                <c:pt idx="5221">
                  <c:v>370.983</c:v>
                </c:pt>
                <c:pt idx="5222">
                  <c:v>371.01600000000002</c:v>
                </c:pt>
                <c:pt idx="5223">
                  <c:v>371.09</c:v>
                </c:pt>
                <c:pt idx="5224">
                  <c:v>371.12099999999998</c:v>
                </c:pt>
                <c:pt idx="5225">
                  <c:v>371.185</c:v>
                </c:pt>
                <c:pt idx="5226">
                  <c:v>371.21600000000001</c:v>
                </c:pt>
                <c:pt idx="5227">
                  <c:v>371.279</c:v>
                </c:pt>
                <c:pt idx="5228">
                  <c:v>371.32100000000003</c:v>
                </c:pt>
                <c:pt idx="5229">
                  <c:v>371.38499999999999</c:v>
                </c:pt>
                <c:pt idx="5230">
                  <c:v>371.41899999999998</c:v>
                </c:pt>
                <c:pt idx="5231">
                  <c:v>371.48200000000003</c:v>
                </c:pt>
                <c:pt idx="5232">
                  <c:v>371.548</c:v>
                </c:pt>
                <c:pt idx="5233">
                  <c:v>371.59199999999998</c:v>
                </c:pt>
                <c:pt idx="5234">
                  <c:v>371.63499999999999</c:v>
                </c:pt>
                <c:pt idx="5235">
                  <c:v>371.68799999999999</c:v>
                </c:pt>
                <c:pt idx="5236">
                  <c:v>371.75099999999998</c:v>
                </c:pt>
                <c:pt idx="5237">
                  <c:v>371.78399999999999</c:v>
                </c:pt>
                <c:pt idx="5238">
                  <c:v>371.84899999999999</c:v>
                </c:pt>
                <c:pt idx="5239">
                  <c:v>371.88099999999997</c:v>
                </c:pt>
                <c:pt idx="5240">
                  <c:v>371.923</c:v>
                </c:pt>
                <c:pt idx="5241">
                  <c:v>371.98700000000002</c:v>
                </c:pt>
                <c:pt idx="5242">
                  <c:v>372.01900000000001</c:v>
                </c:pt>
                <c:pt idx="5243">
                  <c:v>372.05200000000002</c:v>
                </c:pt>
                <c:pt idx="5244">
                  <c:v>372.09699999999998</c:v>
                </c:pt>
                <c:pt idx="5245">
                  <c:v>372.13499999999999</c:v>
                </c:pt>
                <c:pt idx="5246">
                  <c:v>372.18799999999999</c:v>
                </c:pt>
                <c:pt idx="5247">
                  <c:v>372.22</c:v>
                </c:pt>
                <c:pt idx="5248">
                  <c:v>372.25299999999999</c:v>
                </c:pt>
                <c:pt idx="5249">
                  <c:v>372.28399999999999</c:v>
                </c:pt>
                <c:pt idx="5250">
                  <c:v>372.32</c:v>
                </c:pt>
                <c:pt idx="5251">
                  <c:v>372.34899999999999</c:v>
                </c:pt>
                <c:pt idx="5252">
                  <c:v>372.38099999999997</c:v>
                </c:pt>
                <c:pt idx="5253">
                  <c:v>372.45299999999997</c:v>
                </c:pt>
                <c:pt idx="5254">
                  <c:v>372.48599999999999</c:v>
                </c:pt>
                <c:pt idx="5255">
                  <c:v>372.56299999999999</c:v>
                </c:pt>
                <c:pt idx="5256">
                  <c:v>372.59</c:v>
                </c:pt>
                <c:pt idx="5257">
                  <c:v>372.65300000000002</c:v>
                </c:pt>
                <c:pt idx="5258">
                  <c:v>372.69900000000001</c:v>
                </c:pt>
                <c:pt idx="5259">
                  <c:v>372.73700000000002</c:v>
                </c:pt>
                <c:pt idx="5260">
                  <c:v>372.79300000000001</c:v>
                </c:pt>
                <c:pt idx="5261">
                  <c:v>372.84899999999999</c:v>
                </c:pt>
                <c:pt idx="5262">
                  <c:v>372.89100000000002</c:v>
                </c:pt>
                <c:pt idx="5263">
                  <c:v>372.95699999999999</c:v>
                </c:pt>
                <c:pt idx="5264">
                  <c:v>372.99099999999999</c:v>
                </c:pt>
                <c:pt idx="5265">
                  <c:v>373.01600000000002</c:v>
                </c:pt>
                <c:pt idx="5266">
                  <c:v>373.048</c:v>
                </c:pt>
                <c:pt idx="5267">
                  <c:v>373.09100000000001</c:v>
                </c:pt>
                <c:pt idx="5268">
                  <c:v>373.15499999999997</c:v>
                </c:pt>
                <c:pt idx="5269">
                  <c:v>373.18599999999998</c:v>
                </c:pt>
                <c:pt idx="5270">
                  <c:v>373.25099999999998</c:v>
                </c:pt>
                <c:pt idx="5271">
                  <c:v>373.28300000000002</c:v>
                </c:pt>
                <c:pt idx="5272">
                  <c:v>373.32900000000001</c:v>
                </c:pt>
                <c:pt idx="5273">
                  <c:v>373.38900000000001</c:v>
                </c:pt>
                <c:pt idx="5274">
                  <c:v>373.44900000000001</c:v>
                </c:pt>
                <c:pt idx="5275">
                  <c:v>373.49099999999999</c:v>
                </c:pt>
                <c:pt idx="5276">
                  <c:v>373.55500000000001</c:v>
                </c:pt>
                <c:pt idx="5277">
                  <c:v>373.58699999999999</c:v>
                </c:pt>
                <c:pt idx="5278">
                  <c:v>373.61900000000003</c:v>
                </c:pt>
                <c:pt idx="5279">
                  <c:v>373.65100000000001</c:v>
                </c:pt>
                <c:pt idx="5280">
                  <c:v>373.68799999999999</c:v>
                </c:pt>
                <c:pt idx="5281">
                  <c:v>373.75599999999997</c:v>
                </c:pt>
                <c:pt idx="5282">
                  <c:v>373.827</c:v>
                </c:pt>
                <c:pt idx="5283">
                  <c:v>373.86</c:v>
                </c:pt>
                <c:pt idx="5284">
                  <c:v>373.89100000000002</c:v>
                </c:pt>
                <c:pt idx="5285">
                  <c:v>373.935</c:v>
                </c:pt>
                <c:pt idx="5286">
                  <c:v>373.98899999999998</c:v>
                </c:pt>
                <c:pt idx="5287">
                  <c:v>374.02300000000002</c:v>
                </c:pt>
                <c:pt idx="5288">
                  <c:v>374.05799999999999</c:v>
                </c:pt>
                <c:pt idx="5289">
                  <c:v>374.12099999999998</c:v>
                </c:pt>
                <c:pt idx="5290">
                  <c:v>374.13600000000002</c:v>
                </c:pt>
                <c:pt idx="5291">
                  <c:v>374.18900000000002</c:v>
                </c:pt>
                <c:pt idx="5292">
                  <c:v>374.25200000000001</c:v>
                </c:pt>
                <c:pt idx="5293">
                  <c:v>374.28399999999999</c:v>
                </c:pt>
                <c:pt idx="5294">
                  <c:v>374.31599999999997</c:v>
                </c:pt>
                <c:pt idx="5295">
                  <c:v>374.358</c:v>
                </c:pt>
                <c:pt idx="5296">
                  <c:v>374.39100000000002</c:v>
                </c:pt>
                <c:pt idx="5297">
                  <c:v>374.48399999999998</c:v>
                </c:pt>
                <c:pt idx="5298">
                  <c:v>374.49200000000002</c:v>
                </c:pt>
                <c:pt idx="5299">
                  <c:v>374.55900000000003</c:v>
                </c:pt>
                <c:pt idx="5300">
                  <c:v>374.59399999999999</c:v>
                </c:pt>
                <c:pt idx="5301">
                  <c:v>374.62599999999998</c:v>
                </c:pt>
                <c:pt idx="5302">
                  <c:v>374.65699999999998</c:v>
                </c:pt>
                <c:pt idx="5303">
                  <c:v>374.69099999999997</c:v>
                </c:pt>
                <c:pt idx="5304">
                  <c:v>374.721</c:v>
                </c:pt>
                <c:pt idx="5305">
                  <c:v>374.75299999999999</c:v>
                </c:pt>
                <c:pt idx="5306">
                  <c:v>374.786</c:v>
                </c:pt>
                <c:pt idx="5307">
                  <c:v>374.79899999999998</c:v>
                </c:pt>
                <c:pt idx="5308">
                  <c:v>374.858</c:v>
                </c:pt>
                <c:pt idx="5309">
                  <c:v>374.86799999999999</c:v>
                </c:pt>
                <c:pt idx="5310">
                  <c:v>374.92500000000001</c:v>
                </c:pt>
                <c:pt idx="5311">
                  <c:v>374.95600000000002</c:v>
                </c:pt>
                <c:pt idx="5312">
                  <c:v>374.98700000000002</c:v>
                </c:pt>
                <c:pt idx="5313">
                  <c:v>375.02800000000002</c:v>
                </c:pt>
                <c:pt idx="5314">
                  <c:v>375.05200000000002</c:v>
                </c:pt>
                <c:pt idx="5315">
                  <c:v>375.12799999999999</c:v>
                </c:pt>
                <c:pt idx="5316">
                  <c:v>375.16300000000001</c:v>
                </c:pt>
                <c:pt idx="5317">
                  <c:v>375.17399999999998</c:v>
                </c:pt>
                <c:pt idx="5318">
                  <c:v>375.22699999999998</c:v>
                </c:pt>
                <c:pt idx="5319">
                  <c:v>375.28699999999998</c:v>
                </c:pt>
                <c:pt idx="5320">
                  <c:v>375.327</c:v>
                </c:pt>
                <c:pt idx="5321">
                  <c:v>375.363</c:v>
                </c:pt>
                <c:pt idx="5322">
                  <c:v>375.39499999999998</c:v>
                </c:pt>
                <c:pt idx="5323">
                  <c:v>375.42599999999999</c:v>
                </c:pt>
                <c:pt idx="5324">
                  <c:v>375.459</c:v>
                </c:pt>
                <c:pt idx="5325">
                  <c:v>375.49099999999999</c:v>
                </c:pt>
                <c:pt idx="5326">
                  <c:v>375.51900000000001</c:v>
                </c:pt>
                <c:pt idx="5327">
                  <c:v>375.55599999999998</c:v>
                </c:pt>
                <c:pt idx="5328">
                  <c:v>375.596</c:v>
                </c:pt>
                <c:pt idx="5329">
                  <c:v>375.62599999999998</c:v>
                </c:pt>
                <c:pt idx="5330">
                  <c:v>375.65699999999998</c:v>
                </c:pt>
                <c:pt idx="5331">
                  <c:v>375.69099999999997</c:v>
                </c:pt>
                <c:pt idx="5332">
                  <c:v>375.72399999999999</c:v>
                </c:pt>
                <c:pt idx="5333">
                  <c:v>375.755</c:v>
                </c:pt>
                <c:pt idx="5334">
                  <c:v>375.786</c:v>
                </c:pt>
                <c:pt idx="5335">
                  <c:v>375.827</c:v>
                </c:pt>
                <c:pt idx="5336">
                  <c:v>375.85899999999998</c:v>
                </c:pt>
                <c:pt idx="5337">
                  <c:v>375.892</c:v>
                </c:pt>
                <c:pt idx="5338">
                  <c:v>375.92399999999998</c:v>
                </c:pt>
                <c:pt idx="5339">
                  <c:v>375.959</c:v>
                </c:pt>
                <c:pt idx="5340">
                  <c:v>376.02499999999998</c:v>
                </c:pt>
                <c:pt idx="5341">
                  <c:v>376.05700000000002</c:v>
                </c:pt>
                <c:pt idx="5342">
                  <c:v>376.08699999999999</c:v>
                </c:pt>
                <c:pt idx="5343">
                  <c:v>376.11799999999999</c:v>
                </c:pt>
                <c:pt idx="5344">
                  <c:v>376.15300000000002</c:v>
                </c:pt>
                <c:pt idx="5345">
                  <c:v>376.185</c:v>
                </c:pt>
                <c:pt idx="5346">
                  <c:v>376.21800000000002</c:v>
                </c:pt>
                <c:pt idx="5347">
                  <c:v>376.25</c:v>
                </c:pt>
                <c:pt idx="5348">
                  <c:v>376.29199999999997</c:v>
                </c:pt>
                <c:pt idx="5349">
                  <c:v>376.32400000000001</c:v>
                </c:pt>
                <c:pt idx="5350">
                  <c:v>376.34100000000001</c:v>
                </c:pt>
                <c:pt idx="5351">
                  <c:v>376.39</c:v>
                </c:pt>
                <c:pt idx="5352">
                  <c:v>376.459</c:v>
                </c:pt>
                <c:pt idx="5353">
                  <c:v>376.49099999999999</c:v>
                </c:pt>
                <c:pt idx="5354">
                  <c:v>376.52300000000002</c:v>
                </c:pt>
                <c:pt idx="5355">
                  <c:v>376.55500000000001</c:v>
                </c:pt>
                <c:pt idx="5356">
                  <c:v>376.58699999999999</c:v>
                </c:pt>
                <c:pt idx="5357">
                  <c:v>376.61900000000003</c:v>
                </c:pt>
                <c:pt idx="5358">
                  <c:v>376.66199999999998</c:v>
                </c:pt>
                <c:pt idx="5359">
                  <c:v>376.69400000000002</c:v>
                </c:pt>
                <c:pt idx="5360">
                  <c:v>376.75799999999998</c:v>
                </c:pt>
                <c:pt idx="5361">
                  <c:v>376.786</c:v>
                </c:pt>
                <c:pt idx="5362">
                  <c:v>376.81799999999998</c:v>
                </c:pt>
                <c:pt idx="5363">
                  <c:v>376.86099999999999</c:v>
                </c:pt>
                <c:pt idx="5364">
                  <c:v>376.89499999999998</c:v>
                </c:pt>
                <c:pt idx="5365">
                  <c:v>376.92599999999999</c:v>
                </c:pt>
                <c:pt idx="5366">
                  <c:v>376.95800000000003</c:v>
                </c:pt>
                <c:pt idx="5367">
                  <c:v>376.98899999999998</c:v>
                </c:pt>
                <c:pt idx="5368">
                  <c:v>377.02100000000002</c:v>
                </c:pt>
                <c:pt idx="5369">
                  <c:v>377.05399999999997</c:v>
                </c:pt>
                <c:pt idx="5370">
                  <c:v>377.12</c:v>
                </c:pt>
                <c:pt idx="5371">
                  <c:v>377.14</c:v>
                </c:pt>
                <c:pt idx="5372">
                  <c:v>377.19200000000001</c:v>
                </c:pt>
                <c:pt idx="5373">
                  <c:v>377.22399999999999</c:v>
                </c:pt>
                <c:pt idx="5374">
                  <c:v>377.25599999999997</c:v>
                </c:pt>
                <c:pt idx="5375">
                  <c:v>377.28800000000001</c:v>
                </c:pt>
                <c:pt idx="5376">
                  <c:v>377.32</c:v>
                </c:pt>
                <c:pt idx="5377">
                  <c:v>377.35199999999998</c:v>
                </c:pt>
                <c:pt idx="5378">
                  <c:v>377.38400000000001</c:v>
                </c:pt>
                <c:pt idx="5379">
                  <c:v>377.43</c:v>
                </c:pt>
                <c:pt idx="5380">
                  <c:v>377.44099999999997</c:v>
                </c:pt>
                <c:pt idx="5381">
                  <c:v>377.49299999999999</c:v>
                </c:pt>
                <c:pt idx="5382">
                  <c:v>377.51299999999998</c:v>
                </c:pt>
                <c:pt idx="5383">
                  <c:v>377.55500000000001</c:v>
                </c:pt>
                <c:pt idx="5384">
                  <c:v>377.58699999999999</c:v>
                </c:pt>
                <c:pt idx="5385">
                  <c:v>377.61900000000003</c:v>
                </c:pt>
                <c:pt idx="5386">
                  <c:v>377.661</c:v>
                </c:pt>
                <c:pt idx="5387">
                  <c:v>377.69299999999998</c:v>
                </c:pt>
                <c:pt idx="5388">
                  <c:v>377.72500000000002</c:v>
                </c:pt>
                <c:pt idx="5389">
                  <c:v>377.75900000000001</c:v>
                </c:pt>
                <c:pt idx="5390">
                  <c:v>377.79</c:v>
                </c:pt>
                <c:pt idx="5391">
                  <c:v>377.85300000000001</c:v>
                </c:pt>
                <c:pt idx="5392">
                  <c:v>377.86399999999998</c:v>
                </c:pt>
                <c:pt idx="5393">
                  <c:v>377.92099999999999</c:v>
                </c:pt>
                <c:pt idx="5394">
                  <c:v>377.952</c:v>
                </c:pt>
                <c:pt idx="5395">
                  <c:v>377.995</c:v>
                </c:pt>
                <c:pt idx="5396">
                  <c:v>378.02600000000001</c:v>
                </c:pt>
                <c:pt idx="5397">
                  <c:v>378.05900000000003</c:v>
                </c:pt>
                <c:pt idx="5398">
                  <c:v>378.09100000000001</c:v>
                </c:pt>
                <c:pt idx="5399">
                  <c:v>378.137</c:v>
                </c:pt>
                <c:pt idx="5400">
                  <c:v>378.16300000000001</c:v>
                </c:pt>
                <c:pt idx="5401">
                  <c:v>378.20499999999998</c:v>
                </c:pt>
                <c:pt idx="5402">
                  <c:v>378.22</c:v>
                </c:pt>
                <c:pt idx="5403">
                  <c:v>378.26</c:v>
                </c:pt>
                <c:pt idx="5404">
                  <c:v>378.30799999999999</c:v>
                </c:pt>
                <c:pt idx="5405">
                  <c:v>378.327</c:v>
                </c:pt>
                <c:pt idx="5406">
                  <c:v>378.35599999999999</c:v>
                </c:pt>
                <c:pt idx="5407">
                  <c:v>378.38799999999998</c:v>
                </c:pt>
                <c:pt idx="5408">
                  <c:v>378.42</c:v>
                </c:pt>
                <c:pt idx="5409">
                  <c:v>378.464</c:v>
                </c:pt>
                <c:pt idx="5410">
                  <c:v>378.49599999999998</c:v>
                </c:pt>
                <c:pt idx="5411">
                  <c:v>378.52699999999999</c:v>
                </c:pt>
                <c:pt idx="5412">
                  <c:v>378.55900000000003</c:v>
                </c:pt>
                <c:pt idx="5413">
                  <c:v>378.59100000000001</c:v>
                </c:pt>
                <c:pt idx="5414">
                  <c:v>378.62099999999998</c:v>
                </c:pt>
                <c:pt idx="5415">
                  <c:v>378.65499999999997</c:v>
                </c:pt>
                <c:pt idx="5416">
                  <c:v>378.69499999999999</c:v>
                </c:pt>
                <c:pt idx="5417">
                  <c:v>378.72800000000001</c:v>
                </c:pt>
                <c:pt idx="5418">
                  <c:v>378.75700000000001</c:v>
                </c:pt>
                <c:pt idx="5419">
                  <c:v>378.78899999999999</c:v>
                </c:pt>
                <c:pt idx="5420">
                  <c:v>378.82100000000003</c:v>
                </c:pt>
                <c:pt idx="5421">
                  <c:v>378.85300000000001</c:v>
                </c:pt>
                <c:pt idx="5422">
                  <c:v>378.88499999999999</c:v>
                </c:pt>
                <c:pt idx="5423">
                  <c:v>378.92700000000002</c:v>
                </c:pt>
                <c:pt idx="5424">
                  <c:v>378.959</c:v>
                </c:pt>
                <c:pt idx="5425">
                  <c:v>378.99099999999999</c:v>
                </c:pt>
                <c:pt idx="5426">
                  <c:v>379.02499999999998</c:v>
                </c:pt>
                <c:pt idx="5427">
                  <c:v>379.05700000000002</c:v>
                </c:pt>
                <c:pt idx="5428">
                  <c:v>379.08800000000002</c:v>
                </c:pt>
                <c:pt idx="5429">
                  <c:v>379.12099999999998</c:v>
                </c:pt>
                <c:pt idx="5430">
                  <c:v>379.16300000000001</c:v>
                </c:pt>
                <c:pt idx="5431">
                  <c:v>379.19499999999999</c:v>
                </c:pt>
                <c:pt idx="5432">
                  <c:v>379.22699999999998</c:v>
                </c:pt>
                <c:pt idx="5433">
                  <c:v>379.25900000000001</c:v>
                </c:pt>
                <c:pt idx="5434">
                  <c:v>379.291</c:v>
                </c:pt>
                <c:pt idx="5435">
                  <c:v>379.322</c:v>
                </c:pt>
                <c:pt idx="5436">
                  <c:v>379.35399999999998</c:v>
                </c:pt>
                <c:pt idx="5437">
                  <c:v>379.38600000000002</c:v>
                </c:pt>
                <c:pt idx="5438">
                  <c:v>379.43299999999999</c:v>
                </c:pt>
                <c:pt idx="5439">
                  <c:v>379.46100000000001</c:v>
                </c:pt>
                <c:pt idx="5440">
                  <c:v>379.49299999999999</c:v>
                </c:pt>
                <c:pt idx="5441">
                  <c:v>379.52499999999998</c:v>
                </c:pt>
                <c:pt idx="5442">
                  <c:v>379.55700000000002</c:v>
                </c:pt>
                <c:pt idx="5443">
                  <c:v>379.59</c:v>
                </c:pt>
                <c:pt idx="5444">
                  <c:v>379.63099999999997</c:v>
                </c:pt>
                <c:pt idx="5445">
                  <c:v>379.65899999999999</c:v>
                </c:pt>
                <c:pt idx="5446">
                  <c:v>379.69099999999997</c:v>
                </c:pt>
                <c:pt idx="5447">
                  <c:v>379.72300000000001</c:v>
                </c:pt>
                <c:pt idx="5448">
                  <c:v>379.755</c:v>
                </c:pt>
                <c:pt idx="5449">
                  <c:v>379.78899999999999</c:v>
                </c:pt>
                <c:pt idx="5450">
                  <c:v>379.82100000000003</c:v>
                </c:pt>
                <c:pt idx="5451">
                  <c:v>379.863</c:v>
                </c:pt>
                <c:pt idx="5452">
                  <c:v>379.89499999999998</c:v>
                </c:pt>
                <c:pt idx="5453">
                  <c:v>379.92700000000002</c:v>
                </c:pt>
                <c:pt idx="5454">
                  <c:v>379.959</c:v>
                </c:pt>
                <c:pt idx="5455">
                  <c:v>379.99099999999999</c:v>
                </c:pt>
                <c:pt idx="5456">
                  <c:v>380.02300000000002</c:v>
                </c:pt>
                <c:pt idx="5457">
                  <c:v>380.05500000000001</c:v>
                </c:pt>
                <c:pt idx="5458">
                  <c:v>380.09399999999999</c:v>
                </c:pt>
                <c:pt idx="5459">
                  <c:v>380.12799999999999</c:v>
                </c:pt>
                <c:pt idx="5460">
                  <c:v>380.16800000000001</c:v>
                </c:pt>
                <c:pt idx="5461">
                  <c:v>380.197</c:v>
                </c:pt>
                <c:pt idx="5462">
                  <c:v>380.23</c:v>
                </c:pt>
                <c:pt idx="5463">
                  <c:v>380.262</c:v>
                </c:pt>
                <c:pt idx="5464">
                  <c:v>380.3</c:v>
                </c:pt>
                <c:pt idx="5465">
                  <c:v>380.33199999999999</c:v>
                </c:pt>
                <c:pt idx="5466">
                  <c:v>380.36799999999999</c:v>
                </c:pt>
                <c:pt idx="5467">
                  <c:v>380.392</c:v>
                </c:pt>
                <c:pt idx="5468">
                  <c:v>380.42700000000002</c:v>
                </c:pt>
                <c:pt idx="5469">
                  <c:v>380.459</c:v>
                </c:pt>
                <c:pt idx="5470">
                  <c:v>380.52300000000002</c:v>
                </c:pt>
                <c:pt idx="5471">
                  <c:v>380.54599999999999</c:v>
                </c:pt>
                <c:pt idx="5472">
                  <c:v>380.572</c:v>
                </c:pt>
                <c:pt idx="5473">
                  <c:v>380.60899999999998</c:v>
                </c:pt>
                <c:pt idx="5474">
                  <c:v>380.63</c:v>
                </c:pt>
                <c:pt idx="5475">
                  <c:v>380.66199999999998</c:v>
                </c:pt>
                <c:pt idx="5476">
                  <c:v>380.69400000000002</c:v>
                </c:pt>
                <c:pt idx="5477">
                  <c:v>380.72699999999998</c:v>
                </c:pt>
                <c:pt idx="5478">
                  <c:v>380.75799999999998</c:v>
                </c:pt>
                <c:pt idx="5479">
                  <c:v>380.79</c:v>
                </c:pt>
                <c:pt idx="5480">
                  <c:v>380.822</c:v>
                </c:pt>
                <c:pt idx="5481">
                  <c:v>380.85599999999999</c:v>
                </c:pt>
                <c:pt idx="5482">
                  <c:v>380.89800000000002</c:v>
                </c:pt>
                <c:pt idx="5483">
                  <c:v>380.94499999999999</c:v>
                </c:pt>
                <c:pt idx="5484">
                  <c:v>380.96</c:v>
                </c:pt>
                <c:pt idx="5485">
                  <c:v>380.99599999999998</c:v>
                </c:pt>
                <c:pt idx="5486">
                  <c:v>381.024</c:v>
                </c:pt>
                <c:pt idx="5487">
                  <c:v>381.05599999999998</c:v>
                </c:pt>
                <c:pt idx="5488">
                  <c:v>381.09800000000001</c:v>
                </c:pt>
                <c:pt idx="5489">
                  <c:v>381.13099999999997</c:v>
                </c:pt>
                <c:pt idx="5490">
                  <c:v>381.16300000000001</c:v>
                </c:pt>
                <c:pt idx="5491">
                  <c:v>381.19799999999998</c:v>
                </c:pt>
                <c:pt idx="5492">
                  <c:v>381.22899999999998</c:v>
                </c:pt>
                <c:pt idx="5493">
                  <c:v>381.26100000000002</c:v>
                </c:pt>
                <c:pt idx="5494">
                  <c:v>381.29300000000001</c:v>
                </c:pt>
                <c:pt idx="5495">
                  <c:v>381.32499999999999</c:v>
                </c:pt>
                <c:pt idx="5496">
                  <c:v>381.334</c:v>
                </c:pt>
                <c:pt idx="5497">
                  <c:v>381.392</c:v>
                </c:pt>
                <c:pt idx="5498">
                  <c:v>381.42399999999998</c:v>
                </c:pt>
                <c:pt idx="5499">
                  <c:v>381.46600000000001</c:v>
                </c:pt>
                <c:pt idx="5500">
                  <c:v>381.49799999999999</c:v>
                </c:pt>
                <c:pt idx="5501">
                  <c:v>381.53</c:v>
                </c:pt>
                <c:pt idx="5502">
                  <c:v>381.56200000000001</c:v>
                </c:pt>
                <c:pt idx="5503">
                  <c:v>381.59399999999999</c:v>
                </c:pt>
                <c:pt idx="5504">
                  <c:v>381.62599999999998</c:v>
                </c:pt>
                <c:pt idx="5505">
                  <c:v>381.65800000000002</c:v>
                </c:pt>
                <c:pt idx="5506">
                  <c:v>381.69099999999997</c:v>
                </c:pt>
                <c:pt idx="5507">
                  <c:v>381.73200000000003</c:v>
                </c:pt>
                <c:pt idx="5508">
                  <c:v>381.77600000000001</c:v>
                </c:pt>
                <c:pt idx="5509">
                  <c:v>381.80200000000002</c:v>
                </c:pt>
                <c:pt idx="5510">
                  <c:v>381.81599999999997</c:v>
                </c:pt>
                <c:pt idx="5511">
                  <c:v>381.90499999999997</c:v>
                </c:pt>
                <c:pt idx="5512">
                  <c:v>381.92</c:v>
                </c:pt>
                <c:pt idx="5513">
                  <c:v>381.96</c:v>
                </c:pt>
                <c:pt idx="5514">
                  <c:v>381.99400000000003</c:v>
                </c:pt>
                <c:pt idx="5515">
                  <c:v>382.02499999999998</c:v>
                </c:pt>
                <c:pt idx="5516">
                  <c:v>382.05799999999999</c:v>
                </c:pt>
                <c:pt idx="5517">
                  <c:v>382.09100000000001</c:v>
                </c:pt>
                <c:pt idx="5518">
                  <c:v>382.13299999999998</c:v>
                </c:pt>
                <c:pt idx="5519">
                  <c:v>382.16500000000002</c:v>
                </c:pt>
                <c:pt idx="5520">
                  <c:v>382.19799999999998</c:v>
                </c:pt>
                <c:pt idx="5521">
                  <c:v>382.233</c:v>
                </c:pt>
                <c:pt idx="5522">
                  <c:v>382.3</c:v>
                </c:pt>
                <c:pt idx="5523">
                  <c:v>382.334</c:v>
                </c:pt>
                <c:pt idx="5524">
                  <c:v>382.36399999999998</c:v>
                </c:pt>
                <c:pt idx="5525">
                  <c:v>382.39600000000002</c:v>
                </c:pt>
                <c:pt idx="5526">
                  <c:v>382.428</c:v>
                </c:pt>
                <c:pt idx="5527">
                  <c:v>382.46</c:v>
                </c:pt>
                <c:pt idx="5528">
                  <c:v>382.49200000000002</c:v>
                </c:pt>
                <c:pt idx="5529">
                  <c:v>382.52499999999998</c:v>
                </c:pt>
                <c:pt idx="5530">
                  <c:v>382.55500000000001</c:v>
                </c:pt>
                <c:pt idx="5531">
                  <c:v>382.6</c:v>
                </c:pt>
                <c:pt idx="5532">
                  <c:v>382.65800000000002</c:v>
                </c:pt>
                <c:pt idx="5533">
                  <c:v>382.66899999999998</c:v>
                </c:pt>
                <c:pt idx="5534">
                  <c:v>382.72500000000002</c:v>
                </c:pt>
                <c:pt idx="5535">
                  <c:v>382.75599999999997</c:v>
                </c:pt>
                <c:pt idx="5536">
                  <c:v>382.8</c:v>
                </c:pt>
                <c:pt idx="5537">
                  <c:v>382.83199999999999</c:v>
                </c:pt>
                <c:pt idx="5538">
                  <c:v>382.87799999999999</c:v>
                </c:pt>
                <c:pt idx="5539">
                  <c:v>382.91699999999997</c:v>
                </c:pt>
                <c:pt idx="5540">
                  <c:v>382.976</c:v>
                </c:pt>
                <c:pt idx="5541">
                  <c:v>383.02300000000002</c:v>
                </c:pt>
                <c:pt idx="5542">
                  <c:v>383.04599999999999</c:v>
                </c:pt>
                <c:pt idx="5543">
                  <c:v>383.09899999999999</c:v>
                </c:pt>
                <c:pt idx="5544">
                  <c:v>383.13200000000001</c:v>
                </c:pt>
                <c:pt idx="5545">
                  <c:v>383.16300000000001</c:v>
                </c:pt>
                <c:pt idx="5546">
                  <c:v>383.19499999999999</c:v>
                </c:pt>
                <c:pt idx="5547">
                  <c:v>383.22699999999998</c:v>
                </c:pt>
                <c:pt idx="5548">
                  <c:v>383.25799999999998</c:v>
                </c:pt>
                <c:pt idx="5549">
                  <c:v>383.41500000000002</c:v>
                </c:pt>
                <c:pt idx="5550">
                  <c:v>383.59199999999998</c:v>
                </c:pt>
                <c:pt idx="5551">
                  <c:v>383.839</c:v>
                </c:pt>
                <c:pt idx="5552">
                  <c:v>384.51100000000002</c:v>
                </c:pt>
                <c:pt idx="5553">
                  <c:v>384.55200000000002</c:v>
                </c:pt>
                <c:pt idx="5554">
                  <c:v>385.72899999999998</c:v>
                </c:pt>
                <c:pt idx="5555">
                  <c:v>385.762</c:v>
                </c:pt>
                <c:pt idx="5556">
                  <c:v>385.83699999999999</c:v>
                </c:pt>
                <c:pt idx="5557">
                  <c:v>385.86900000000003</c:v>
                </c:pt>
                <c:pt idx="5558">
                  <c:v>385.94299999999998</c:v>
                </c:pt>
                <c:pt idx="5559">
                  <c:v>385.96499999999997</c:v>
                </c:pt>
                <c:pt idx="5560">
                  <c:v>386.029</c:v>
                </c:pt>
                <c:pt idx="5561">
                  <c:v>386.06</c:v>
                </c:pt>
                <c:pt idx="5562">
                  <c:v>386.13499999999999</c:v>
                </c:pt>
                <c:pt idx="5563">
                  <c:v>386.16699999999997</c:v>
                </c:pt>
                <c:pt idx="5564">
                  <c:v>386.23</c:v>
                </c:pt>
                <c:pt idx="5565">
                  <c:v>386.279</c:v>
                </c:pt>
                <c:pt idx="5566">
                  <c:v>386.33199999999999</c:v>
                </c:pt>
                <c:pt idx="5567">
                  <c:v>386.36599999999999</c:v>
                </c:pt>
                <c:pt idx="5568">
                  <c:v>386.43200000000002</c:v>
                </c:pt>
                <c:pt idx="5569">
                  <c:v>386.464</c:v>
                </c:pt>
                <c:pt idx="5570">
                  <c:v>386.49599999999998</c:v>
                </c:pt>
                <c:pt idx="5571">
                  <c:v>386.57</c:v>
                </c:pt>
                <c:pt idx="5572">
                  <c:v>386.60300000000001</c:v>
                </c:pt>
                <c:pt idx="5573">
                  <c:v>386.66800000000001</c:v>
                </c:pt>
                <c:pt idx="5574">
                  <c:v>386.73200000000003</c:v>
                </c:pt>
                <c:pt idx="5575">
                  <c:v>386.76499999999999</c:v>
                </c:pt>
                <c:pt idx="5576">
                  <c:v>386.798</c:v>
                </c:pt>
                <c:pt idx="5577">
                  <c:v>386.83</c:v>
                </c:pt>
                <c:pt idx="5578">
                  <c:v>386.87099999999998</c:v>
                </c:pt>
                <c:pt idx="5579">
                  <c:v>386.904</c:v>
                </c:pt>
                <c:pt idx="5580">
                  <c:v>386.93599999999998</c:v>
                </c:pt>
                <c:pt idx="5581">
                  <c:v>386.97</c:v>
                </c:pt>
                <c:pt idx="5582">
                  <c:v>387.03399999999999</c:v>
                </c:pt>
                <c:pt idx="5583">
                  <c:v>387.06599999999997</c:v>
                </c:pt>
                <c:pt idx="5584">
                  <c:v>387.13099999999997</c:v>
                </c:pt>
                <c:pt idx="5585">
                  <c:v>387.17500000000001</c:v>
                </c:pt>
                <c:pt idx="5586">
                  <c:v>387.197</c:v>
                </c:pt>
                <c:pt idx="5587">
                  <c:v>387.22899999999998</c:v>
                </c:pt>
                <c:pt idx="5588">
                  <c:v>387.27</c:v>
                </c:pt>
                <c:pt idx="5589">
                  <c:v>387.30200000000002</c:v>
                </c:pt>
                <c:pt idx="5590">
                  <c:v>387.334</c:v>
                </c:pt>
                <c:pt idx="5591">
                  <c:v>387.36599999999999</c:v>
                </c:pt>
                <c:pt idx="5592">
                  <c:v>387.39800000000002</c:v>
                </c:pt>
                <c:pt idx="5593">
                  <c:v>387.42899999999997</c:v>
                </c:pt>
                <c:pt idx="5594">
                  <c:v>387.50299999999999</c:v>
                </c:pt>
                <c:pt idx="5595">
                  <c:v>387.56700000000001</c:v>
                </c:pt>
                <c:pt idx="5596">
                  <c:v>387.6</c:v>
                </c:pt>
                <c:pt idx="5597">
                  <c:v>387.64299999999997</c:v>
                </c:pt>
                <c:pt idx="5598">
                  <c:v>387.69499999999999</c:v>
                </c:pt>
                <c:pt idx="5599">
                  <c:v>387.77600000000001</c:v>
                </c:pt>
                <c:pt idx="5600">
                  <c:v>387.81099999999998</c:v>
                </c:pt>
                <c:pt idx="5601">
                  <c:v>387.839</c:v>
                </c:pt>
                <c:pt idx="5602">
                  <c:v>387.86500000000001</c:v>
                </c:pt>
                <c:pt idx="5603">
                  <c:v>387.89699999999999</c:v>
                </c:pt>
                <c:pt idx="5604">
                  <c:v>387.93</c:v>
                </c:pt>
                <c:pt idx="5605">
                  <c:v>387.97300000000001</c:v>
                </c:pt>
                <c:pt idx="5606">
                  <c:v>388.005</c:v>
                </c:pt>
                <c:pt idx="5607">
                  <c:v>388.03699999999998</c:v>
                </c:pt>
                <c:pt idx="5608">
                  <c:v>388.12099999999998</c:v>
                </c:pt>
                <c:pt idx="5609">
                  <c:v>388.20600000000002</c:v>
                </c:pt>
                <c:pt idx="5610">
                  <c:v>388.23700000000002</c:v>
                </c:pt>
                <c:pt idx="5611">
                  <c:v>388.26900000000001</c:v>
                </c:pt>
                <c:pt idx="5612">
                  <c:v>388.30099999999999</c:v>
                </c:pt>
                <c:pt idx="5613">
                  <c:v>388.33300000000003</c:v>
                </c:pt>
                <c:pt idx="5614">
                  <c:v>388.38900000000001</c:v>
                </c:pt>
                <c:pt idx="5615">
                  <c:v>388.41699999999997</c:v>
                </c:pt>
                <c:pt idx="5616">
                  <c:v>388.44400000000002</c:v>
                </c:pt>
                <c:pt idx="5617">
                  <c:v>388.47</c:v>
                </c:pt>
                <c:pt idx="5618">
                  <c:v>388.50200000000001</c:v>
                </c:pt>
                <c:pt idx="5619">
                  <c:v>388.53399999999999</c:v>
                </c:pt>
                <c:pt idx="5620">
                  <c:v>388.56599999999997</c:v>
                </c:pt>
                <c:pt idx="5621">
                  <c:v>388.60599999999999</c:v>
                </c:pt>
                <c:pt idx="5622">
                  <c:v>388.66399999999999</c:v>
                </c:pt>
                <c:pt idx="5623">
                  <c:v>388.73</c:v>
                </c:pt>
                <c:pt idx="5624">
                  <c:v>388.76400000000001</c:v>
                </c:pt>
                <c:pt idx="5625">
                  <c:v>388.80599999999998</c:v>
                </c:pt>
                <c:pt idx="5626">
                  <c:v>388.83800000000002</c:v>
                </c:pt>
                <c:pt idx="5627">
                  <c:v>388.87</c:v>
                </c:pt>
                <c:pt idx="5628">
                  <c:v>388.90199999999999</c:v>
                </c:pt>
                <c:pt idx="5629">
                  <c:v>388.93400000000003</c:v>
                </c:pt>
                <c:pt idx="5630">
                  <c:v>388.96600000000001</c:v>
                </c:pt>
                <c:pt idx="5631">
                  <c:v>388.99900000000002</c:v>
                </c:pt>
                <c:pt idx="5632">
                  <c:v>389.041</c:v>
                </c:pt>
                <c:pt idx="5633">
                  <c:v>389.07400000000001</c:v>
                </c:pt>
                <c:pt idx="5634">
                  <c:v>389.10700000000003</c:v>
                </c:pt>
                <c:pt idx="5635">
                  <c:v>389.13900000000001</c:v>
                </c:pt>
                <c:pt idx="5636">
                  <c:v>389.17099999999999</c:v>
                </c:pt>
                <c:pt idx="5637">
                  <c:v>389.20299999999997</c:v>
                </c:pt>
                <c:pt idx="5638">
                  <c:v>389.23500000000001</c:v>
                </c:pt>
                <c:pt idx="5639">
                  <c:v>389.27</c:v>
                </c:pt>
                <c:pt idx="5640">
                  <c:v>389.30200000000002</c:v>
                </c:pt>
                <c:pt idx="5641">
                  <c:v>389.33300000000003</c:v>
                </c:pt>
                <c:pt idx="5642">
                  <c:v>389.36500000000001</c:v>
                </c:pt>
                <c:pt idx="5643">
                  <c:v>389.40699999999998</c:v>
                </c:pt>
                <c:pt idx="5644">
                  <c:v>389.44</c:v>
                </c:pt>
                <c:pt idx="5645">
                  <c:v>389.47199999999998</c:v>
                </c:pt>
                <c:pt idx="5646">
                  <c:v>389.505</c:v>
                </c:pt>
                <c:pt idx="5647">
                  <c:v>389.536</c:v>
                </c:pt>
                <c:pt idx="5648">
                  <c:v>389.56900000000002</c:v>
                </c:pt>
                <c:pt idx="5649">
                  <c:v>389.63200000000001</c:v>
                </c:pt>
                <c:pt idx="5650">
                  <c:v>389.67399999999998</c:v>
                </c:pt>
                <c:pt idx="5651">
                  <c:v>389.738</c:v>
                </c:pt>
                <c:pt idx="5652">
                  <c:v>389.76900000000001</c:v>
                </c:pt>
                <c:pt idx="5653">
                  <c:v>389.80099999999999</c:v>
                </c:pt>
                <c:pt idx="5654">
                  <c:v>389.83499999999998</c:v>
                </c:pt>
                <c:pt idx="5655">
                  <c:v>389.86900000000003</c:v>
                </c:pt>
                <c:pt idx="5656">
                  <c:v>389.91500000000002</c:v>
                </c:pt>
                <c:pt idx="5657">
                  <c:v>389.93700000000001</c:v>
                </c:pt>
                <c:pt idx="5658">
                  <c:v>389.96899999999999</c:v>
                </c:pt>
                <c:pt idx="5659">
                  <c:v>390.00099999999998</c:v>
                </c:pt>
                <c:pt idx="5660">
                  <c:v>390.03300000000002</c:v>
                </c:pt>
                <c:pt idx="5661">
                  <c:v>390.06599999999997</c:v>
                </c:pt>
                <c:pt idx="5662">
                  <c:v>390.108</c:v>
                </c:pt>
                <c:pt idx="5663">
                  <c:v>390.14</c:v>
                </c:pt>
                <c:pt idx="5664">
                  <c:v>390.17200000000003</c:v>
                </c:pt>
                <c:pt idx="5665">
                  <c:v>390.20400000000001</c:v>
                </c:pt>
                <c:pt idx="5666">
                  <c:v>390.23599999999999</c:v>
                </c:pt>
                <c:pt idx="5667">
                  <c:v>390.26799999999997</c:v>
                </c:pt>
                <c:pt idx="5668">
                  <c:v>390.3</c:v>
                </c:pt>
                <c:pt idx="5669">
                  <c:v>390.34500000000003</c:v>
                </c:pt>
                <c:pt idx="5670">
                  <c:v>390.36700000000002</c:v>
                </c:pt>
                <c:pt idx="5671">
                  <c:v>390.399</c:v>
                </c:pt>
                <c:pt idx="5672">
                  <c:v>390.44099999999997</c:v>
                </c:pt>
                <c:pt idx="5673">
                  <c:v>390.47300000000001</c:v>
                </c:pt>
                <c:pt idx="5674">
                  <c:v>390.517</c:v>
                </c:pt>
                <c:pt idx="5675">
                  <c:v>390.572</c:v>
                </c:pt>
                <c:pt idx="5676">
                  <c:v>390.63600000000002</c:v>
                </c:pt>
                <c:pt idx="5677">
                  <c:v>390.66800000000001</c:v>
                </c:pt>
                <c:pt idx="5678">
                  <c:v>390.74700000000001</c:v>
                </c:pt>
                <c:pt idx="5679">
                  <c:v>390.77699999999999</c:v>
                </c:pt>
                <c:pt idx="5680">
                  <c:v>390.80399999999997</c:v>
                </c:pt>
                <c:pt idx="5681">
                  <c:v>390.84</c:v>
                </c:pt>
                <c:pt idx="5682">
                  <c:v>390.86900000000003</c:v>
                </c:pt>
                <c:pt idx="5683">
                  <c:v>390.90100000000001</c:v>
                </c:pt>
                <c:pt idx="5684">
                  <c:v>390.93200000000002</c:v>
                </c:pt>
                <c:pt idx="5685">
                  <c:v>390.97500000000002</c:v>
                </c:pt>
                <c:pt idx="5686">
                  <c:v>391.00599999999997</c:v>
                </c:pt>
                <c:pt idx="5687">
                  <c:v>391.04</c:v>
                </c:pt>
                <c:pt idx="5688">
                  <c:v>391.07299999999998</c:v>
                </c:pt>
                <c:pt idx="5689">
                  <c:v>391.10500000000002</c:v>
                </c:pt>
                <c:pt idx="5690">
                  <c:v>391.13600000000002</c:v>
                </c:pt>
                <c:pt idx="5691">
                  <c:v>391.16899999999998</c:v>
                </c:pt>
                <c:pt idx="5692">
                  <c:v>391.20100000000002</c:v>
                </c:pt>
                <c:pt idx="5693">
                  <c:v>391.233</c:v>
                </c:pt>
                <c:pt idx="5694">
                  <c:v>391.27600000000001</c:v>
                </c:pt>
                <c:pt idx="5695">
                  <c:v>391.30700000000002</c:v>
                </c:pt>
                <c:pt idx="5696">
                  <c:v>391.33800000000002</c:v>
                </c:pt>
                <c:pt idx="5697">
                  <c:v>391.37099999999998</c:v>
                </c:pt>
                <c:pt idx="5698">
                  <c:v>391.404</c:v>
                </c:pt>
                <c:pt idx="5699">
                  <c:v>391.43599999999998</c:v>
                </c:pt>
                <c:pt idx="5700">
                  <c:v>391.46800000000002</c:v>
                </c:pt>
                <c:pt idx="5701">
                  <c:v>391.51100000000002</c:v>
                </c:pt>
                <c:pt idx="5702">
                  <c:v>391.54399999999998</c:v>
                </c:pt>
                <c:pt idx="5703">
                  <c:v>391.57600000000002</c:v>
                </c:pt>
                <c:pt idx="5704">
                  <c:v>391.62400000000002</c:v>
                </c:pt>
                <c:pt idx="5705">
                  <c:v>391.66699999999997</c:v>
                </c:pt>
                <c:pt idx="5706">
                  <c:v>391.69900000000001</c:v>
                </c:pt>
                <c:pt idx="5707">
                  <c:v>391.74099999999999</c:v>
                </c:pt>
                <c:pt idx="5708">
                  <c:v>391.77300000000002</c:v>
                </c:pt>
                <c:pt idx="5709">
                  <c:v>391.80599999999998</c:v>
                </c:pt>
                <c:pt idx="5710">
                  <c:v>391.83800000000002</c:v>
                </c:pt>
                <c:pt idx="5711">
                  <c:v>391.87</c:v>
                </c:pt>
                <c:pt idx="5712">
                  <c:v>391.90300000000002</c:v>
                </c:pt>
                <c:pt idx="5713">
                  <c:v>391.94</c:v>
                </c:pt>
                <c:pt idx="5714">
                  <c:v>391.964</c:v>
                </c:pt>
                <c:pt idx="5715">
                  <c:v>392.00799999999998</c:v>
                </c:pt>
                <c:pt idx="5716">
                  <c:v>392.07400000000001</c:v>
                </c:pt>
                <c:pt idx="5717">
                  <c:v>392.113</c:v>
                </c:pt>
                <c:pt idx="5718">
                  <c:v>392.13600000000002</c:v>
                </c:pt>
                <c:pt idx="5719">
                  <c:v>392.18200000000002</c:v>
                </c:pt>
                <c:pt idx="5720">
                  <c:v>392.21800000000002</c:v>
                </c:pt>
                <c:pt idx="5721">
                  <c:v>392.25200000000001</c:v>
                </c:pt>
                <c:pt idx="5722">
                  <c:v>392.28300000000002</c:v>
                </c:pt>
                <c:pt idx="5723">
                  <c:v>392.34899999999999</c:v>
                </c:pt>
                <c:pt idx="5724">
                  <c:v>392.37700000000001</c:v>
                </c:pt>
                <c:pt idx="5725">
                  <c:v>392.43299999999999</c:v>
                </c:pt>
                <c:pt idx="5726">
                  <c:v>392.50700000000001</c:v>
                </c:pt>
                <c:pt idx="5727">
                  <c:v>392.54</c:v>
                </c:pt>
                <c:pt idx="5728">
                  <c:v>392.57100000000003</c:v>
                </c:pt>
                <c:pt idx="5729">
                  <c:v>392.61700000000002</c:v>
                </c:pt>
                <c:pt idx="5730">
                  <c:v>392.64400000000001</c:v>
                </c:pt>
                <c:pt idx="5731">
                  <c:v>392.68299999999999</c:v>
                </c:pt>
                <c:pt idx="5732">
                  <c:v>392.71</c:v>
                </c:pt>
                <c:pt idx="5733">
                  <c:v>392.75700000000001</c:v>
                </c:pt>
                <c:pt idx="5734">
                  <c:v>392.80399999999997</c:v>
                </c:pt>
                <c:pt idx="5735">
                  <c:v>392.82600000000002</c:v>
                </c:pt>
                <c:pt idx="5736">
                  <c:v>392.86700000000002</c:v>
                </c:pt>
                <c:pt idx="5737">
                  <c:v>392.899</c:v>
                </c:pt>
                <c:pt idx="5738">
                  <c:v>392.94099999999997</c:v>
                </c:pt>
                <c:pt idx="5739">
                  <c:v>392.97300000000001</c:v>
                </c:pt>
                <c:pt idx="5740">
                  <c:v>393.01799999999997</c:v>
                </c:pt>
                <c:pt idx="5741">
                  <c:v>393.04</c:v>
                </c:pt>
                <c:pt idx="5742">
                  <c:v>393.07799999999997</c:v>
                </c:pt>
                <c:pt idx="5743">
                  <c:v>393.10399999999998</c:v>
                </c:pt>
                <c:pt idx="5744">
                  <c:v>393.12200000000001</c:v>
                </c:pt>
                <c:pt idx="5745">
                  <c:v>393.16800000000001</c:v>
                </c:pt>
                <c:pt idx="5746">
                  <c:v>393.18700000000001</c:v>
                </c:pt>
                <c:pt idx="5747">
                  <c:v>393.233</c:v>
                </c:pt>
                <c:pt idx="5748">
                  <c:v>393.27600000000001</c:v>
                </c:pt>
                <c:pt idx="5749">
                  <c:v>393.30799999999999</c:v>
                </c:pt>
                <c:pt idx="5750">
                  <c:v>393.339</c:v>
                </c:pt>
                <c:pt idx="5751">
                  <c:v>393.37200000000001</c:v>
                </c:pt>
                <c:pt idx="5752">
                  <c:v>393.40600000000001</c:v>
                </c:pt>
                <c:pt idx="5753">
                  <c:v>393.43700000000001</c:v>
                </c:pt>
                <c:pt idx="5754">
                  <c:v>393.47199999999998</c:v>
                </c:pt>
                <c:pt idx="5755">
                  <c:v>393.53699999999998</c:v>
                </c:pt>
                <c:pt idx="5756">
                  <c:v>393.60500000000002</c:v>
                </c:pt>
                <c:pt idx="5757">
                  <c:v>393.63900000000001</c:v>
                </c:pt>
                <c:pt idx="5758">
                  <c:v>393.67099999999999</c:v>
                </c:pt>
                <c:pt idx="5759">
                  <c:v>393.70299999999997</c:v>
                </c:pt>
                <c:pt idx="5760">
                  <c:v>393.73500000000001</c:v>
                </c:pt>
                <c:pt idx="5761">
                  <c:v>393.77699999999999</c:v>
                </c:pt>
                <c:pt idx="5762">
                  <c:v>393.80900000000003</c:v>
                </c:pt>
                <c:pt idx="5763">
                  <c:v>393.84800000000001</c:v>
                </c:pt>
                <c:pt idx="5764">
                  <c:v>393.90499999999997</c:v>
                </c:pt>
                <c:pt idx="5765">
                  <c:v>393.92399999999998</c:v>
                </c:pt>
                <c:pt idx="5766">
                  <c:v>393.976</c:v>
                </c:pt>
                <c:pt idx="5767">
                  <c:v>394.00799999999998</c:v>
                </c:pt>
                <c:pt idx="5768">
                  <c:v>394.04</c:v>
                </c:pt>
                <c:pt idx="5769">
                  <c:v>394.07299999999998</c:v>
                </c:pt>
                <c:pt idx="5770">
                  <c:v>394.10500000000002</c:v>
                </c:pt>
                <c:pt idx="5771">
                  <c:v>394.13799999999998</c:v>
                </c:pt>
                <c:pt idx="5772">
                  <c:v>394.17</c:v>
                </c:pt>
                <c:pt idx="5773">
                  <c:v>394.21199999999999</c:v>
                </c:pt>
                <c:pt idx="5774">
                  <c:v>394.27600000000001</c:v>
                </c:pt>
                <c:pt idx="5775">
                  <c:v>394.34100000000001</c:v>
                </c:pt>
                <c:pt idx="5776">
                  <c:v>394.37299999999999</c:v>
                </c:pt>
                <c:pt idx="5777">
                  <c:v>394.41800000000001</c:v>
                </c:pt>
                <c:pt idx="5778">
                  <c:v>394.44</c:v>
                </c:pt>
                <c:pt idx="5779">
                  <c:v>394.47199999999998</c:v>
                </c:pt>
                <c:pt idx="5780">
                  <c:v>394.50299999999999</c:v>
                </c:pt>
                <c:pt idx="5781">
                  <c:v>394.53500000000003</c:v>
                </c:pt>
                <c:pt idx="5782">
                  <c:v>394.577</c:v>
                </c:pt>
                <c:pt idx="5783">
                  <c:v>394.64</c:v>
                </c:pt>
                <c:pt idx="5784">
                  <c:v>394.70499999999998</c:v>
                </c:pt>
                <c:pt idx="5785">
                  <c:v>394.738</c:v>
                </c:pt>
                <c:pt idx="5786">
                  <c:v>394.78</c:v>
                </c:pt>
                <c:pt idx="5787">
                  <c:v>394.815</c:v>
                </c:pt>
                <c:pt idx="5788">
                  <c:v>394.846</c:v>
                </c:pt>
                <c:pt idx="5789">
                  <c:v>394.87599999999998</c:v>
                </c:pt>
                <c:pt idx="5790">
                  <c:v>394.90800000000002</c:v>
                </c:pt>
                <c:pt idx="5791">
                  <c:v>394.94200000000001</c:v>
                </c:pt>
                <c:pt idx="5792">
                  <c:v>395.01100000000002</c:v>
                </c:pt>
                <c:pt idx="5793">
                  <c:v>395.029</c:v>
                </c:pt>
                <c:pt idx="5794">
                  <c:v>395.06900000000002</c:v>
                </c:pt>
                <c:pt idx="5795">
                  <c:v>395.10899999999998</c:v>
                </c:pt>
                <c:pt idx="5796">
                  <c:v>395.14100000000002</c:v>
                </c:pt>
                <c:pt idx="5797">
                  <c:v>395.17500000000001</c:v>
                </c:pt>
                <c:pt idx="5798">
                  <c:v>395.20699999999999</c:v>
                </c:pt>
                <c:pt idx="5799">
                  <c:v>395.23899999999998</c:v>
                </c:pt>
                <c:pt idx="5800">
                  <c:v>395.27100000000002</c:v>
                </c:pt>
                <c:pt idx="5801">
                  <c:v>395.30399999999997</c:v>
                </c:pt>
                <c:pt idx="5802">
                  <c:v>395.37900000000002</c:v>
                </c:pt>
                <c:pt idx="5803">
                  <c:v>395.43900000000002</c:v>
                </c:pt>
                <c:pt idx="5804">
                  <c:v>395.476</c:v>
                </c:pt>
                <c:pt idx="5805">
                  <c:v>395.50700000000001</c:v>
                </c:pt>
                <c:pt idx="5806">
                  <c:v>395.55</c:v>
                </c:pt>
                <c:pt idx="5807">
                  <c:v>395.57100000000003</c:v>
                </c:pt>
                <c:pt idx="5808">
                  <c:v>395.60399999999998</c:v>
                </c:pt>
                <c:pt idx="5809">
                  <c:v>395.64699999999999</c:v>
                </c:pt>
                <c:pt idx="5810">
                  <c:v>395.68</c:v>
                </c:pt>
                <c:pt idx="5811">
                  <c:v>395.745</c:v>
                </c:pt>
                <c:pt idx="5812">
                  <c:v>395.803</c:v>
                </c:pt>
                <c:pt idx="5813">
                  <c:v>395.84500000000003</c:v>
                </c:pt>
                <c:pt idx="5814">
                  <c:v>395.87900000000002</c:v>
                </c:pt>
                <c:pt idx="5815">
                  <c:v>395.911</c:v>
                </c:pt>
                <c:pt idx="5816">
                  <c:v>395.94299999999998</c:v>
                </c:pt>
                <c:pt idx="5817">
                  <c:v>395.97500000000002</c:v>
                </c:pt>
                <c:pt idx="5818">
                  <c:v>396.00700000000001</c:v>
                </c:pt>
                <c:pt idx="5819">
                  <c:v>396.04</c:v>
                </c:pt>
                <c:pt idx="5820">
                  <c:v>396.07499999999999</c:v>
                </c:pt>
                <c:pt idx="5821">
                  <c:v>396.13900000000001</c:v>
                </c:pt>
                <c:pt idx="5822">
                  <c:v>396.178</c:v>
                </c:pt>
                <c:pt idx="5823">
                  <c:v>396.214</c:v>
                </c:pt>
                <c:pt idx="5824">
                  <c:v>396.25799999999998</c:v>
                </c:pt>
                <c:pt idx="5825">
                  <c:v>396.27</c:v>
                </c:pt>
                <c:pt idx="5826">
                  <c:v>396.32299999999998</c:v>
                </c:pt>
                <c:pt idx="5827">
                  <c:v>396.35700000000003</c:v>
                </c:pt>
                <c:pt idx="5828">
                  <c:v>396.38600000000002</c:v>
                </c:pt>
                <c:pt idx="5829">
                  <c:v>396.41699999999997</c:v>
                </c:pt>
                <c:pt idx="5830">
                  <c:v>396.44099999999997</c:v>
                </c:pt>
                <c:pt idx="5831">
                  <c:v>396.47399999999999</c:v>
                </c:pt>
                <c:pt idx="5832">
                  <c:v>396.54</c:v>
                </c:pt>
                <c:pt idx="5833">
                  <c:v>396.57299999999998</c:v>
                </c:pt>
                <c:pt idx="5834">
                  <c:v>396.61200000000002</c:v>
                </c:pt>
                <c:pt idx="5835">
                  <c:v>396.64699999999999</c:v>
                </c:pt>
                <c:pt idx="5836">
                  <c:v>396.67899999999997</c:v>
                </c:pt>
                <c:pt idx="5837">
                  <c:v>396.71100000000001</c:v>
                </c:pt>
                <c:pt idx="5838">
                  <c:v>396.76</c:v>
                </c:pt>
                <c:pt idx="5839">
                  <c:v>396.774</c:v>
                </c:pt>
                <c:pt idx="5840">
                  <c:v>396.80399999999997</c:v>
                </c:pt>
                <c:pt idx="5841">
                  <c:v>396.846</c:v>
                </c:pt>
                <c:pt idx="5842">
                  <c:v>396.87799999999999</c:v>
                </c:pt>
                <c:pt idx="5843">
                  <c:v>396.92599999999999</c:v>
                </c:pt>
                <c:pt idx="5844">
                  <c:v>396.98</c:v>
                </c:pt>
                <c:pt idx="5845">
                  <c:v>397.012</c:v>
                </c:pt>
                <c:pt idx="5846">
                  <c:v>397.04300000000001</c:v>
                </c:pt>
                <c:pt idx="5847">
                  <c:v>397.07499999999999</c:v>
                </c:pt>
                <c:pt idx="5848">
                  <c:v>397.10700000000003</c:v>
                </c:pt>
                <c:pt idx="5849">
                  <c:v>397.13900000000001</c:v>
                </c:pt>
                <c:pt idx="5850">
                  <c:v>397.17</c:v>
                </c:pt>
                <c:pt idx="5851">
                  <c:v>397.21300000000002</c:v>
                </c:pt>
                <c:pt idx="5852">
                  <c:v>397.24700000000001</c:v>
                </c:pt>
                <c:pt idx="5853">
                  <c:v>397.279</c:v>
                </c:pt>
                <c:pt idx="5854">
                  <c:v>397.31099999999998</c:v>
                </c:pt>
                <c:pt idx="5855">
                  <c:v>397.34500000000003</c:v>
                </c:pt>
                <c:pt idx="5856">
                  <c:v>397.358</c:v>
                </c:pt>
                <c:pt idx="5857">
                  <c:v>397.40899999999999</c:v>
                </c:pt>
                <c:pt idx="5858">
                  <c:v>397.44200000000001</c:v>
                </c:pt>
                <c:pt idx="5859">
                  <c:v>397.47399999999999</c:v>
                </c:pt>
                <c:pt idx="5860">
                  <c:v>397.50599999999997</c:v>
                </c:pt>
                <c:pt idx="5861">
                  <c:v>397.548</c:v>
                </c:pt>
                <c:pt idx="5862">
                  <c:v>397.58</c:v>
                </c:pt>
                <c:pt idx="5863">
                  <c:v>397.61200000000002</c:v>
                </c:pt>
                <c:pt idx="5864">
                  <c:v>397.65800000000002</c:v>
                </c:pt>
                <c:pt idx="5865">
                  <c:v>397.68</c:v>
                </c:pt>
                <c:pt idx="5866">
                  <c:v>397.71199999999999</c:v>
                </c:pt>
                <c:pt idx="5867">
                  <c:v>397.74400000000003</c:v>
                </c:pt>
                <c:pt idx="5868">
                  <c:v>397.77600000000001</c:v>
                </c:pt>
                <c:pt idx="5869">
                  <c:v>397.81099999999998</c:v>
                </c:pt>
                <c:pt idx="5870">
                  <c:v>397.91800000000001</c:v>
                </c:pt>
                <c:pt idx="5871">
                  <c:v>397.96800000000002</c:v>
                </c:pt>
                <c:pt idx="5872">
                  <c:v>398.00700000000001</c:v>
                </c:pt>
                <c:pt idx="5873">
                  <c:v>398.03800000000001</c:v>
                </c:pt>
                <c:pt idx="5874">
                  <c:v>398.08</c:v>
                </c:pt>
                <c:pt idx="5875">
                  <c:v>398.11200000000002</c:v>
                </c:pt>
                <c:pt idx="5876">
                  <c:v>398.14499999999998</c:v>
                </c:pt>
                <c:pt idx="5877">
                  <c:v>398.17899999999997</c:v>
                </c:pt>
                <c:pt idx="5878">
                  <c:v>398.21</c:v>
                </c:pt>
                <c:pt idx="5879">
                  <c:v>398.24099999999999</c:v>
                </c:pt>
                <c:pt idx="5880">
                  <c:v>398.28399999999999</c:v>
                </c:pt>
                <c:pt idx="5881">
                  <c:v>398.31799999999998</c:v>
                </c:pt>
                <c:pt idx="5882">
                  <c:v>398.41199999999998</c:v>
                </c:pt>
                <c:pt idx="5883">
                  <c:v>398.447</c:v>
                </c:pt>
                <c:pt idx="5884">
                  <c:v>398.47899999999998</c:v>
                </c:pt>
                <c:pt idx="5885">
                  <c:v>398.51</c:v>
                </c:pt>
                <c:pt idx="5886">
                  <c:v>398.54300000000001</c:v>
                </c:pt>
                <c:pt idx="5887">
                  <c:v>398.57499999999999</c:v>
                </c:pt>
                <c:pt idx="5888">
                  <c:v>398.60700000000003</c:v>
                </c:pt>
                <c:pt idx="5889">
                  <c:v>398.649</c:v>
                </c:pt>
                <c:pt idx="5890">
                  <c:v>398.68299999999999</c:v>
                </c:pt>
                <c:pt idx="5891">
                  <c:v>398.714</c:v>
                </c:pt>
                <c:pt idx="5892">
                  <c:v>398.74599999999998</c:v>
                </c:pt>
                <c:pt idx="5893">
                  <c:v>398.77800000000002</c:v>
                </c:pt>
                <c:pt idx="5894">
                  <c:v>398.82299999999998</c:v>
                </c:pt>
                <c:pt idx="5895">
                  <c:v>398.84500000000003</c:v>
                </c:pt>
                <c:pt idx="5896">
                  <c:v>398.87700000000001</c:v>
                </c:pt>
                <c:pt idx="5897">
                  <c:v>398.91</c:v>
                </c:pt>
                <c:pt idx="5898">
                  <c:v>398.94099999999997</c:v>
                </c:pt>
                <c:pt idx="5899">
                  <c:v>398.97300000000001</c:v>
                </c:pt>
                <c:pt idx="5900">
                  <c:v>399.029</c:v>
                </c:pt>
                <c:pt idx="5901">
                  <c:v>399.053</c:v>
                </c:pt>
                <c:pt idx="5902">
                  <c:v>399.09</c:v>
                </c:pt>
                <c:pt idx="5903">
                  <c:v>399.11700000000002</c:v>
                </c:pt>
                <c:pt idx="5904">
                  <c:v>399.13900000000001</c:v>
                </c:pt>
                <c:pt idx="5905">
                  <c:v>399.18200000000002</c:v>
                </c:pt>
                <c:pt idx="5906">
                  <c:v>399.21600000000001</c:v>
                </c:pt>
                <c:pt idx="5907">
                  <c:v>399.24799999999999</c:v>
                </c:pt>
                <c:pt idx="5908">
                  <c:v>399.28</c:v>
                </c:pt>
                <c:pt idx="5909">
                  <c:v>399.32100000000003</c:v>
                </c:pt>
                <c:pt idx="5910">
                  <c:v>399.34300000000002</c:v>
                </c:pt>
                <c:pt idx="5911">
                  <c:v>399.60899999999998</c:v>
                </c:pt>
                <c:pt idx="5912">
                  <c:v>399.79500000000002</c:v>
                </c:pt>
                <c:pt idx="5913">
                  <c:v>400.45100000000002</c:v>
                </c:pt>
                <c:pt idx="5914">
                  <c:v>400.483</c:v>
                </c:pt>
                <c:pt idx="5915">
                  <c:v>400.55700000000002</c:v>
                </c:pt>
                <c:pt idx="5916">
                  <c:v>400.61</c:v>
                </c:pt>
                <c:pt idx="5917">
                  <c:v>400.67500000000001</c:v>
                </c:pt>
                <c:pt idx="5918">
                  <c:v>400.75</c:v>
                </c:pt>
                <c:pt idx="5919">
                  <c:v>400.78300000000002</c:v>
                </c:pt>
                <c:pt idx="5920">
                  <c:v>400.84699999999998</c:v>
                </c:pt>
                <c:pt idx="5921">
                  <c:v>400.87900000000002</c:v>
                </c:pt>
                <c:pt idx="5922">
                  <c:v>402.81400000000002</c:v>
                </c:pt>
                <c:pt idx="5923">
                  <c:v>402.846</c:v>
                </c:pt>
                <c:pt idx="5924">
                  <c:v>402.92099999999999</c:v>
                </c:pt>
                <c:pt idx="5925">
                  <c:v>402.95299999999997</c:v>
                </c:pt>
                <c:pt idx="5926">
                  <c:v>403.01799999999997</c:v>
                </c:pt>
                <c:pt idx="5927">
                  <c:v>403.05</c:v>
                </c:pt>
                <c:pt idx="5928">
                  <c:v>403.11500000000001</c:v>
                </c:pt>
                <c:pt idx="5929">
                  <c:v>403.15699999999998</c:v>
                </c:pt>
                <c:pt idx="5930">
                  <c:v>403.25299999999999</c:v>
                </c:pt>
                <c:pt idx="5931">
                  <c:v>403.31799999999998</c:v>
                </c:pt>
                <c:pt idx="5932">
                  <c:v>403.35</c:v>
                </c:pt>
                <c:pt idx="5933">
                  <c:v>403.39400000000001</c:v>
                </c:pt>
                <c:pt idx="5934">
                  <c:v>403.46199999999999</c:v>
                </c:pt>
                <c:pt idx="5935">
                  <c:v>403.49599999999998</c:v>
                </c:pt>
                <c:pt idx="5936">
                  <c:v>403.71499999999997</c:v>
                </c:pt>
                <c:pt idx="5937">
                  <c:v>404.04700000000003</c:v>
                </c:pt>
                <c:pt idx="5938">
                  <c:v>404.154</c:v>
                </c:pt>
                <c:pt idx="5939">
                  <c:v>404.25200000000001</c:v>
                </c:pt>
                <c:pt idx="5940">
                  <c:v>404.71800000000002</c:v>
                </c:pt>
                <c:pt idx="5941">
                  <c:v>404.75099999999998</c:v>
                </c:pt>
                <c:pt idx="5942">
                  <c:v>404.81700000000001</c:v>
                </c:pt>
                <c:pt idx="5943">
                  <c:v>404.91399999999999</c:v>
                </c:pt>
                <c:pt idx="5944">
                  <c:v>404.95600000000002</c:v>
                </c:pt>
                <c:pt idx="5945">
                  <c:v>405.00400000000002</c:v>
                </c:pt>
                <c:pt idx="5946">
                  <c:v>405.11900000000003</c:v>
                </c:pt>
                <c:pt idx="5947">
                  <c:v>405.15100000000001</c:v>
                </c:pt>
                <c:pt idx="5948">
                  <c:v>405.21499999999997</c:v>
                </c:pt>
                <c:pt idx="5949">
                  <c:v>405.32100000000003</c:v>
                </c:pt>
                <c:pt idx="5950">
                  <c:v>405.35300000000001</c:v>
                </c:pt>
                <c:pt idx="5951">
                  <c:v>405.42</c:v>
                </c:pt>
                <c:pt idx="5952">
                  <c:v>405.49400000000003</c:v>
                </c:pt>
                <c:pt idx="5953">
                  <c:v>405.59100000000001</c:v>
                </c:pt>
                <c:pt idx="5954">
                  <c:v>405.62099999999998</c:v>
                </c:pt>
                <c:pt idx="5955">
                  <c:v>405.65300000000002</c:v>
                </c:pt>
                <c:pt idx="5956">
                  <c:v>405.78</c:v>
                </c:pt>
                <c:pt idx="5957">
                  <c:v>405.81200000000001</c:v>
                </c:pt>
                <c:pt idx="5958">
                  <c:v>405.85500000000002</c:v>
                </c:pt>
                <c:pt idx="5959">
                  <c:v>405.92</c:v>
                </c:pt>
                <c:pt idx="5960">
                  <c:v>406.02100000000002</c:v>
                </c:pt>
                <c:pt idx="5961">
                  <c:v>406.08499999999998</c:v>
                </c:pt>
                <c:pt idx="5962">
                  <c:v>406.11700000000002</c:v>
                </c:pt>
                <c:pt idx="5963">
                  <c:v>406.21300000000002</c:v>
                </c:pt>
                <c:pt idx="5964">
                  <c:v>406.26</c:v>
                </c:pt>
                <c:pt idx="5965">
                  <c:v>406.32100000000003</c:v>
                </c:pt>
                <c:pt idx="5966">
                  <c:v>406.38499999999999</c:v>
                </c:pt>
                <c:pt idx="5967">
                  <c:v>406.48099999999999</c:v>
                </c:pt>
                <c:pt idx="5968">
                  <c:v>406.51299999999998</c:v>
                </c:pt>
                <c:pt idx="5969">
                  <c:v>406.59199999999998</c:v>
                </c:pt>
                <c:pt idx="5970">
                  <c:v>406.68799999999999</c:v>
                </c:pt>
                <c:pt idx="5971">
                  <c:v>406.721</c:v>
                </c:pt>
                <c:pt idx="5972">
                  <c:v>406.78500000000003</c:v>
                </c:pt>
                <c:pt idx="5973">
                  <c:v>406.81700000000001</c:v>
                </c:pt>
                <c:pt idx="5974">
                  <c:v>406.92</c:v>
                </c:pt>
                <c:pt idx="5975">
                  <c:v>406.983</c:v>
                </c:pt>
                <c:pt idx="5976">
                  <c:v>407.01499999999999</c:v>
                </c:pt>
                <c:pt idx="5977">
                  <c:v>407.09100000000001</c:v>
                </c:pt>
                <c:pt idx="5978">
                  <c:v>407.154</c:v>
                </c:pt>
                <c:pt idx="5979">
                  <c:v>407.25200000000001</c:v>
                </c:pt>
                <c:pt idx="5980">
                  <c:v>407.31799999999998</c:v>
                </c:pt>
                <c:pt idx="5981">
                  <c:v>407.40600000000001</c:v>
                </c:pt>
                <c:pt idx="5982">
                  <c:v>407.46699999999998</c:v>
                </c:pt>
                <c:pt idx="5983">
                  <c:v>407.50200000000001</c:v>
                </c:pt>
                <c:pt idx="5984">
                  <c:v>407.60700000000003</c:v>
                </c:pt>
                <c:pt idx="5985">
                  <c:v>407.65600000000001</c:v>
                </c:pt>
                <c:pt idx="5986">
                  <c:v>407.69</c:v>
                </c:pt>
                <c:pt idx="5987">
                  <c:v>407.83499999999998</c:v>
                </c:pt>
                <c:pt idx="5988">
                  <c:v>407.86700000000002</c:v>
                </c:pt>
                <c:pt idx="5989">
                  <c:v>407.91899999999998</c:v>
                </c:pt>
                <c:pt idx="5990">
                  <c:v>407.98599999999999</c:v>
                </c:pt>
                <c:pt idx="5991">
                  <c:v>408.02</c:v>
                </c:pt>
                <c:pt idx="5992">
                  <c:v>408.11700000000002</c:v>
                </c:pt>
                <c:pt idx="5993">
                  <c:v>408.17200000000003</c:v>
                </c:pt>
                <c:pt idx="5994">
                  <c:v>408.23500000000001</c:v>
                </c:pt>
                <c:pt idx="5995">
                  <c:v>408.34</c:v>
                </c:pt>
                <c:pt idx="5996">
                  <c:v>408.40499999999997</c:v>
                </c:pt>
                <c:pt idx="5997">
                  <c:v>408.45699999999999</c:v>
                </c:pt>
                <c:pt idx="5998">
                  <c:v>408.48599999999999</c:v>
                </c:pt>
                <c:pt idx="5999">
                  <c:v>408.59500000000003</c:v>
                </c:pt>
                <c:pt idx="6000">
                  <c:v>408.625</c:v>
                </c:pt>
                <c:pt idx="6001">
                  <c:v>408.68700000000001</c:v>
                </c:pt>
                <c:pt idx="6002">
                  <c:v>408.71899999999999</c:v>
                </c:pt>
                <c:pt idx="6003">
                  <c:v>408.82400000000001</c:v>
                </c:pt>
                <c:pt idx="6004">
                  <c:v>408.88400000000001</c:v>
                </c:pt>
                <c:pt idx="6005">
                  <c:v>408.95800000000003</c:v>
                </c:pt>
                <c:pt idx="6006">
                  <c:v>408.98899999999998</c:v>
                </c:pt>
                <c:pt idx="6007">
                  <c:v>409.05399999999997</c:v>
                </c:pt>
                <c:pt idx="6008">
                  <c:v>409.12</c:v>
                </c:pt>
                <c:pt idx="6009">
                  <c:v>409.185</c:v>
                </c:pt>
                <c:pt idx="6010">
                  <c:v>409.25099999999998</c:v>
                </c:pt>
                <c:pt idx="6011">
                  <c:v>409.327</c:v>
                </c:pt>
                <c:pt idx="6012">
                  <c:v>409.35899999999998</c:v>
                </c:pt>
                <c:pt idx="6013">
                  <c:v>409.423</c:v>
                </c:pt>
                <c:pt idx="6014">
                  <c:v>409.488</c:v>
                </c:pt>
                <c:pt idx="6015">
                  <c:v>409.55200000000002</c:v>
                </c:pt>
                <c:pt idx="6016">
                  <c:v>409.62</c:v>
                </c:pt>
                <c:pt idx="6017">
                  <c:v>409.65199999999999</c:v>
                </c:pt>
                <c:pt idx="6018">
                  <c:v>409.76</c:v>
                </c:pt>
                <c:pt idx="6019">
                  <c:v>409.82400000000001</c:v>
                </c:pt>
                <c:pt idx="6020">
                  <c:v>409.85599999999999</c:v>
                </c:pt>
                <c:pt idx="6021">
                  <c:v>409.95600000000002</c:v>
                </c:pt>
                <c:pt idx="6022">
                  <c:v>410.02</c:v>
                </c:pt>
                <c:pt idx="6023">
                  <c:v>410.05200000000002</c:v>
                </c:pt>
                <c:pt idx="6024">
                  <c:v>410.12599999999998</c:v>
                </c:pt>
                <c:pt idx="6025">
                  <c:v>410.22300000000001</c:v>
                </c:pt>
                <c:pt idx="6026">
                  <c:v>410.255</c:v>
                </c:pt>
                <c:pt idx="6027">
                  <c:v>410.32</c:v>
                </c:pt>
                <c:pt idx="6028">
                  <c:v>410.46</c:v>
                </c:pt>
                <c:pt idx="6029">
                  <c:v>410.55599999999998</c:v>
                </c:pt>
                <c:pt idx="6030">
                  <c:v>410.62</c:v>
                </c:pt>
                <c:pt idx="6031">
                  <c:v>410.69499999999999</c:v>
                </c:pt>
                <c:pt idx="6032">
                  <c:v>410.76</c:v>
                </c:pt>
                <c:pt idx="6033">
                  <c:v>410.827</c:v>
                </c:pt>
                <c:pt idx="6034">
                  <c:v>410.92399999999998</c:v>
                </c:pt>
                <c:pt idx="6035">
                  <c:v>410.988</c:v>
                </c:pt>
                <c:pt idx="6036">
                  <c:v>411.07299999999998</c:v>
                </c:pt>
                <c:pt idx="6037">
                  <c:v>411.125</c:v>
                </c:pt>
                <c:pt idx="6038">
                  <c:v>411.20400000000001</c:v>
                </c:pt>
                <c:pt idx="6039">
                  <c:v>411.29</c:v>
                </c:pt>
                <c:pt idx="6040">
                  <c:v>411.322</c:v>
                </c:pt>
                <c:pt idx="6041">
                  <c:v>411.42099999999999</c:v>
                </c:pt>
                <c:pt idx="6042">
                  <c:v>411.48899999999998</c:v>
                </c:pt>
                <c:pt idx="6043">
                  <c:v>411.55500000000001</c:v>
                </c:pt>
                <c:pt idx="6044">
                  <c:v>411.62200000000001</c:v>
                </c:pt>
                <c:pt idx="6045">
                  <c:v>411.69400000000002</c:v>
                </c:pt>
                <c:pt idx="6046">
                  <c:v>411.79</c:v>
                </c:pt>
                <c:pt idx="6047">
                  <c:v>411.85500000000002</c:v>
                </c:pt>
                <c:pt idx="6048">
                  <c:v>411.87200000000001</c:v>
                </c:pt>
                <c:pt idx="6049">
                  <c:v>411.988</c:v>
                </c:pt>
                <c:pt idx="6050">
                  <c:v>412.02</c:v>
                </c:pt>
                <c:pt idx="6051">
                  <c:v>412.13200000000001</c:v>
                </c:pt>
                <c:pt idx="6052">
                  <c:v>412.18400000000003</c:v>
                </c:pt>
                <c:pt idx="6053">
                  <c:v>412.29700000000003</c:v>
                </c:pt>
                <c:pt idx="6054">
                  <c:v>412.33</c:v>
                </c:pt>
                <c:pt idx="6055">
                  <c:v>412.39400000000001</c:v>
                </c:pt>
                <c:pt idx="6056">
                  <c:v>412.48899999999998</c:v>
                </c:pt>
                <c:pt idx="6057">
                  <c:v>412.52699999999999</c:v>
                </c:pt>
                <c:pt idx="6058">
                  <c:v>412.654</c:v>
                </c:pt>
                <c:pt idx="6059">
                  <c:v>412.68700000000001</c:v>
                </c:pt>
                <c:pt idx="6060">
                  <c:v>412.72899999999998</c:v>
                </c:pt>
                <c:pt idx="6061">
                  <c:v>412.791</c:v>
                </c:pt>
                <c:pt idx="6062">
                  <c:v>412.82299999999998</c:v>
                </c:pt>
                <c:pt idx="6063">
                  <c:v>412.887</c:v>
                </c:pt>
                <c:pt idx="6064">
                  <c:v>412.92899999999997</c:v>
                </c:pt>
                <c:pt idx="6065">
                  <c:v>412.976</c:v>
                </c:pt>
                <c:pt idx="6066">
                  <c:v>413.02199999999999</c:v>
                </c:pt>
                <c:pt idx="6067">
                  <c:v>413.09500000000003</c:v>
                </c:pt>
                <c:pt idx="6068">
                  <c:v>413.19400000000002</c:v>
                </c:pt>
                <c:pt idx="6069">
                  <c:v>413.23500000000001</c:v>
                </c:pt>
                <c:pt idx="6070">
                  <c:v>413.25700000000001</c:v>
                </c:pt>
                <c:pt idx="6071">
                  <c:v>413.322</c:v>
                </c:pt>
                <c:pt idx="6072">
                  <c:v>413.38400000000001</c:v>
                </c:pt>
                <c:pt idx="6073">
                  <c:v>413.428</c:v>
                </c:pt>
                <c:pt idx="6074">
                  <c:v>413.47</c:v>
                </c:pt>
                <c:pt idx="6075">
                  <c:v>413.52300000000002</c:v>
                </c:pt>
                <c:pt idx="6076">
                  <c:v>413.59500000000003</c:v>
                </c:pt>
                <c:pt idx="6077">
                  <c:v>413.62700000000001</c:v>
                </c:pt>
                <c:pt idx="6078">
                  <c:v>413.69299999999998</c:v>
                </c:pt>
                <c:pt idx="6079">
                  <c:v>413.72699999999998</c:v>
                </c:pt>
                <c:pt idx="6080">
                  <c:v>413.82400000000001</c:v>
                </c:pt>
                <c:pt idx="6081">
                  <c:v>413.887</c:v>
                </c:pt>
                <c:pt idx="6082">
                  <c:v>413.92899999999997</c:v>
                </c:pt>
                <c:pt idx="6083">
                  <c:v>413.99400000000003</c:v>
                </c:pt>
                <c:pt idx="6084">
                  <c:v>414.09</c:v>
                </c:pt>
                <c:pt idx="6085">
                  <c:v>414.15499999999997</c:v>
                </c:pt>
                <c:pt idx="6086">
                  <c:v>414.23200000000003</c:v>
                </c:pt>
                <c:pt idx="6087">
                  <c:v>414.279</c:v>
                </c:pt>
                <c:pt idx="6088">
                  <c:v>414.49400000000003</c:v>
                </c:pt>
                <c:pt idx="6089">
                  <c:v>414.69400000000002</c:v>
                </c:pt>
                <c:pt idx="6090">
                  <c:v>414.96</c:v>
                </c:pt>
                <c:pt idx="6091">
                  <c:v>415.16399999999999</c:v>
                </c:pt>
                <c:pt idx="6092">
                  <c:v>415.20100000000002</c:v>
                </c:pt>
                <c:pt idx="6093">
                  <c:v>415.25599999999997</c:v>
                </c:pt>
                <c:pt idx="6094">
                  <c:v>416.37400000000002</c:v>
                </c:pt>
                <c:pt idx="6095">
                  <c:v>416.46300000000002</c:v>
                </c:pt>
                <c:pt idx="6096">
                  <c:v>416.55099999999999</c:v>
                </c:pt>
                <c:pt idx="6097">
                  <c:v>416.59300000000002</c:v>
                </c:pt>
                <c:pt idx="6098">
                  <c:v>416.66800000000001</c:v>
                </c:pt>
                <c:pt idx="6099">
                  <c:v>416.71</c:v>
                </c:pt>
                <c:pt idx="6100">
                  <c:v>416.80500000000001</c:v>
                </c:pt>
                <c:pt idx="6101">
                  <c:v>416.84100000000001</c:v>
                </c:pt>
                <c:pt idx="6102">
                  <c:v>416.89499999999998</c:v>
                </c:pt>
                <c:pt idx="6103">
                  <c:v>416.995</c:v>
                </c:pt>
                <c:pt idx="6104">
                  <c:v>417.03899999999999</c:v>
                </c:pt>
                <c:pt idx="6105">
                  <c:v>417.09199999999998</c:v>
                </c:pt>
                <c:pt idx="6106">
                  <c:v>417.13499999999999</c:v>
                </c:pt>
                <c:pt idx="6107">
                  <c:v>417.23099999999999</c:v>
                </c:pt>
                <c:pt idx="6108">
                  <c:v>417.31099999999998</c:v>
                </c:pt>
                <c:pt idx="6109">
                  <c:v>417.33300000000003</c:v>
                </c:pt>
                <c:pt idx="6110">
                  <c:v>417.428</c:v>
                </c:pt>
                <c:pt idx="6111">
                  <c:v>417.50099999999998</c:v>
                </c:pt>
                <c:pt idx="6112">
                  <c:v>417.53399999999999</c:v>
                </c:pt>
                <c:pt idx="6113">
                  <c:v>417.59899999999999</c:v>
                </c:pt>
                <c:pt idx="6114">
                  <c:v>417.69499999999999</c:v>
                </c:pt>
                <c:pt idx="6115">
                  <c:v>417.72699999999998</c:v>
                </c:pt>
                <c:pt idx="6116">
                  <c:v>417.827</c:v>
                </c:pt>
                <c:pt idx="6117">
                  <c:v>417.90499999999997</c:v>
                </c:pt>
                <c:pt idx="6118">
                  <c:v>417.94600000000003</c:v>
                </c:pt>
                <c:pt idx="6119">
                  <c:v>417.99099999999999</c:v>
                </c:pt>
                <c:pt idx="6120">
                  <c:v>418.06799999999998</c:v>
                </c:pt>
                <c:pt idx="6121">
                  <c:v>418.13</c:v>
                </c:pt>
                <c:pt idx="6122">
                  <c:v>418.19499999999999</c:v>
                </c:pt>
                <c:pt idx="6123">
                  <c:v>418.26900000000001</c:v>
                </c:pt>
                <c:pt idx="6124">
                  <c:v>418.31700000000001</c:v>
                </c:pt>
                <c:pt idx="6125">
                  <c:v>418.40199999999999</c:v>
                </c:pt>
                <c:pt idx="6126">
                  <c:v>418.43200000000002</c:v>
                </c:pt>
                <c:pt idx="6127">
                  <c:v>418.495</c:v>
                </c:pt>
                <c:pt idx="6128">
                  <c:v>418.57</c:v>
                </c:pt>
                <c:pt idx="6129">
                  <c:v>418.63400000000001</c:v>
                </c:pt>
                <c:pt idx="6130">
                  <c:v>418.69900000000001</c:v>
                </c:pt>
                <c:pt idx="6131">
                  <c:v>418.76299999999998</c:v>
                </c:pt>
                <c:pt idx="6132">
                  <c:v>418.79700000000003</c:v>
                </c:pt>
                <c:pt idx="6133">
                  <c:v>418.904</c:v>
                </c:pt>
                <c:pt idx="6134">
                  <c:v>418.93599999999998</c:v>
                </c:pt>
                <c:pt idx="6135">
                  <c:v>419.00299999999999</c:v>
                </c:pt>
                <c:pt idx="6136">
                  <c:v>419.03300000000002</c:v>
                </c:pt>
                <c:pt idx="6137">
                  <c:v>419.16300000000001</c:v>
                </c:pt>
                <c:pt idx="6138">
                  <c:v>419.209</c:v>
                </c:pt>
                <c:pt idx="6139">
                  <c:v>419.262</c:v>
                </c:pt>
                <c:pt idx="6140">
                  <c:v>419.29500000000002</c:v>
                </c:pt>
                <c:pt idx="6141">
                  <c:v>419.4</c:v>
                </c:pt>
                <c:pt idx="6142">
                  <c:v>419.46199999999999</c:v>
                </c:pt>
                <c:pt idx="6143">
                  <c:v>419.49400000000003</c:v>
                </c:pt>
                <c:pt idx="6144">
                  <c:v>419.53800000000001</c:v>
                </c:pt>
                <c:pt idx="6145">
                  <c:v>419.67899999999997</c:v>
                </c:pt>
                <c:pt idx="6146">
                  <c:v>419.70400000000001</c:v>
                </c:pt>
                <c:pt idx="6147">
                  <c:v>419.79700000000003</c:v>
                </c:pt>
                <c:pt idx="6148">
                  <c:v>419.87200000000001</c:v>
                </c:pt>
                <c:pt idx="6149">
                  <c:v>419.96800000000002</c:v>
                </c:pt>
                <c:pt idx="6150">
                  <c:v>419.99900000000002</c:v>
                </c:pt>
                <c:pt idx="6151">
                  <c:v>420.12</c:v>
                </c:pt>
                <c:pt idx="6152">
                  <c:v>420.17</c:v>
                </c:pt>
                <c:pt idx="6153">
                  <c:v>420.26799999999997</c:v>
                </c:pt>
                <c:pt idx="6154">
                  <c:v>420.303</c:v>
                </c:pt>
                <c:pt idx="6155">
                  <c:v>420.36900000000003</c:v>
                </c:pt>
                <c:pt idx="6156">
                  <c:v>420.40100000000001</c:v>
                </c:pt>
                <c:pt idx="6157">
                  <c:v>420.46499999999997</c:v>
                </c:pt>
                <c:pt idx="6158">
                  <c:v>420.56200000000001</c:v>
                </c:pt>
                <c:pt idx="6159">
                  <c:v>420.60899999999998</c:v>
                </c:pt>
                <c:pt idx="6160">
                  <c:v>420.70699999999999</c:v>
                </c:pt>
                <c:pt idx="6161">
                  <c:v>420.77</c:v>
                </c:pt>
                <c:pt idx="6162">
                  <c:v>420.86700000000002</c:v>
                </c:pt>
                <c:pt idx="6163">
                  <c:v>420.899</c:v>
                </c:pt>
                <c:pt idx="6164">
                  <c:v>421.005</c:v>
                </c:pt>
                <c:pt idx="6165">
                  <c:v>421.07799999999997</c:v>
                </c:pt>
                <c:pt idx="6166">
                  <c:v>421.16399999999999</c:v>
                </c:pt>
                <c:pt idx="6167">
                  <c:v>421.20699999999999</c:v>
                </c:pt>
                <c:pt idx="6168">
                  <c:v>421.303</c:v>
                </c:pt>
                <c:pt idx="6169">
                  <c:v>421.36599999999999</c:v>
                </c:pt>
                <c:pt idx="6170">
                  <c:v>421.48200000000003</c:v>
                </c:pt>
                <c:pt idx="6171">
                  <c:v>421.50099999999998</c:v>
                </c:pt>
                <c:pt idx="6172">
                  <c:v>421.60500000000002</c:v>
                </c:pt>
                <c:pt idx="6173">
                  <c:v>421.66800000000001</c:v>
                </c:pt>
                <c:pt idx="6174">
                  <c:v>421.7</c:v>
                </c:pt>
                <c:pt idx="6175">
                  <c:v>421.83100000000002</c:v>
                </c:pt>
                <c:pt idx="6176">
                  <c:v>421.904</c:v>
                </c:pt>
                <c:pt idx="6177">
                  <c:v>421.96699999999998</c:v>
                </c:pt>
                <c:pt idx="6178">
                  <c:v>421.99900000000002</c:v>
                </c:pt>
                <c:pt idx="6179">
                  <c:v>422.10500000000002</c:v>
                </c:pt>
                <c:pt idx="6180">
                  <c:v>422.20400000000001</c:v>
                </c:pt>
                <c:pt idx="6181">
                  <c:v>422.26400000000001</c:v>
                </c:pt>
                <c:pt idx="6182">
                  <c:v>422.339</c:v>
                </c:pt>
                <c:pt idx="6183">
                  <c:v>422.404</c:v>
                </c:pt>
                <c:pt idx="6184">
                  <c:v>422.46899999999999</c:v>
                </c:pt>
                <c:pt idx="6185">
                  <c:v>422.57100000000003</c:v>
                </c:pt>
                <c:pt idx="6186">
                  <c:v>422.63099999999997</c:v>
                </c:pt>
                <c:pt idx="6187">
                  <c:v>422.673</c:v>
                </c:pt>
                <c:pt idx="6188">
                  <c:v>422.77</c:v>
                </c:pt>
                <c:pt idx="6189">
                  <c:v>422.834</c:v>
                </c:pt>
                <c:pt idx="6190">
                  <c:v>422.93</c:v>
                </c:pt>
                <c:pt idx="6191">
                  <c:v>423.00599999999997</c:v>
                </c:pt>
                <c:pt idx="6192">
                  <c:v>423.07</c:v>
                </c:pt>
                <c:pt idx="6193">
                  <c:v>423.23500000000001</c:v>
                </c:pt>
                <c:pt idx="6194">
                  <c:v>423.30700000000002</c:v>
                </c:pt>
                <c:pt idx="6195">
                  <c:v>423.57299999999998</c:v>
                </c:pt>
                <c:pt idx="6196">
                  <c:v>424.06400000000002</c:v>
                </c:pt>
                <c:pt idx="6197">
                  <c:v>424.17</c:v>
                </c:pt>
                <c:pt idx="6198">
                  <c:v>424.24099999999999</c:v>
                </c:pt>
                <c:pt idx="6199">
                  <c:v>424.34100000000001</c:v>
                </c:pt>
                <c:pt idx="6200">
                  <c:v>424.38099999999997</c:v>
                </c:pt>
                <c:pt idx="6201">
                  <c:v>424.435</c:v>
                </c:pt>
                <c:pt idx="6202">
                  <c:v>424.54399999999998</c:v>
                </c:pt>
                <c:pt idx="6203">
                  <c:v>424.64600000000002</c:v>
                </c:pt>
                <c:pt idx="6204">
                  <c:v>424.68700000000001</c:v>
                </c:pt>
                <c:pt idx="6205">
                  <c:v>424.89800000000002</c:v>
                </c:pt>
                <c:pt idx="6206">
                  <c:v>424.97500000000002</c:v>
                </c:pt>
                <c:pt idx="6207">
                  <c:v>425.005</c:v>
                </c:pt>
                <c:pt idx="6208">
                  <c:v>425.31</c:v>
                </c:pt>
                <c:pt idx="6209">
                  <c:v>425.37299999999999</c:v>
                </c:pt>
                <c:pt idx="6210">
                  <c:v>425.404</c:v>
                </c:pt>
                <c:pt idx="6211">
                  <c:v>425.46800000000002</c:v>
                </c:pt>
                <c:pt idx="6212">
                  <c:v>425.56099999999998</c:v>
                </c:pt>
                <c:pt idx="6213">
                  <c:v>425.60899999999998</c:v>
                </c:pt>
                <c:pt idx="6214">
                  <c:v>425.67099999999999</c:v>
                </c:pt>
                <c:pt idx="6215">
                  <c:v>425.77699999999999</c:v>
                </c:pt>
                <c:pt idx="6216">
                  <c:v>425.80900000000003</c:v>
                </c:pt>
                <c:pt idx="6217">
                  <c:v>425.935</c:v>
                </c:pt>
                <c:pt idx="6218">
                  <c:v>425.96699999999998</c:v>
                </c:pt>
                <c:pt idx="6219">
                  <c:v>426.00799999999998</c:v>
                </c:pt>
                <c:pt idx="6220">
                  <c:v>426.113</c:v>
                </c:pt>
                <c:pt idx="6221">
                  <c:v>426.16699999999997</c:v>
                </c:pt>
                <c:pt idx="6222">
                  <c:v>426.209</c:v>
                </c:pt>
                <c:pt idx="6223">
                  <c:v>426.33800000000002</c:v>
                </c:pt>
                <c:pt idx="6224">
                  <c:v>426.38</c:v>
                </c:pt>
                <c:pt idx="6225">
                  <c:v>426.43599999999998</c:v>
                </c:pt>
                <c:pt idx="6226">
                  <c:v>426.46800000000002</c:v>
                </c:pt>
                <c:pt idx="6227">
                  <c:v>426.51</c:v>
                </c:pt>
                <c:pt idx="6228">
                  <c:v>426.57400000000001</c:v>
                </c:pt>
                <c:pt idx="6229">
                  <c:v>426.67099999999999</c:v>
                </c:pt>
                <c:pt idx="6230">
                  <c:v>426.73500000000001</c:v>
                </c:pt>
                <c:pt idx="6231">
                  <c:v>426.76799999999997</c:v>
                </c:pt>
                <c:pt idx="6232">
                  <c:v>426.87200000000001</c:v>
                </c:pt>
                <c:pt idx="6233">
                  <c:v>426.93599999999998</c:v>
                </c:pt>
                <c:pt idx="6234">
                  <c:v>426.97800000000001</c:v>
                </c:pt>
                <c:pt idx="6235">
                  <c:v>427.07600000000002</c:v>
                </c:pt>
                <c:pt idx="6236">
                  <c:v>427.10899999999998</c:v>
                </c:pt>
                <c:pt idx="6237">
                  <c:v>427.24</c:v>
                </c:pt>
                <c:pt idx="6238">
                  <c:v>427.28800000000001</c:v>
                </c:pt>
                <c:pt idx="6239">
                  <c:v>427.34199999999998</c:v>
                </c:pt>
                <c:pt idx="6240">
                  <c:v>427.43900000000002</c:v>
                </c:pt>
                <c:pt idx="6241">
                  <c:v>427.471</c:v>
                </c:pt>
                <c:pt idx="6242">
                  <c:v>427.54899999999998</c:v>
                </c:pt>
                <c:pt idx="6243">
                  <c:v>427.64400000000001</c:v>
                </c:pt>
                <c:pt idx="6244">
                  <c:v>427.67500000000001</c:v>
                </c:pt>
                <c:pt idx="6245">
                  <c:v>427.74299999999999</c:v>
                </c:pt>
                <c:pt idx="6246">
                  <c:v>427.84100000000001</c:v>
                </c:pt>
                <c:pt idx="6247">
                  <c:v>427.87200000000001</c:v>
                </c:pt>
                <c:pt idx="6248">
                  <c:v>427.93599999999998</c:v>
                </c:pt>
                <c:pt idx="6249">
                  <c:v>428.04199999999997</c:v>
                </c:pt>
                <c:pt idx="6250">
                  <c:v>428.07400000000001</c:v>
                </c:pt>
                <c:pt idx="6251">
                  <c:v>428.13900000000001</c:v>
                </c:pt>
                <c:pt idx="6252">
                  <c:v>428.28</c:v>
                </c:pt>
                <c:pt idx="6253">
                  <c:v>428.346</c:v>
                </c:pt>
                <c:pt idx="6254">
                  <c:v>428.37799999999999</c:v>
                </c:pt>
                <c:pt idx="6255">
                  <c:v>428.44099999999997</c:v>
                </c:pt>
                <c:pt idx="6256">
                  <c:v>428.47300000000001</c:v>
                </c:pt>
                <c:pt idx="6257">
                  <c:v>428.572</c:v>
                </c:pt>
                <c:pt idx="6258">
                  <c:v>428.64100000000002</c:v>
                </c:pt>
                <c:pt idx="6259">
                  <c:v>428.673</c:v>
                </c:pt>
                <c:pt idx="6260">
                  <c:v>428.73700000000002</c:v>
                </c:pt>
                <c:pt idx="6261">
                  <c:v>428.77100000000002</c:v>
                </c:pt>
                <c:pt idx="6262">
                  <c:v>428.84399999999999</c:v>
                </c:pt>
                <c:pt idx="6263">
                  <c:v>428.87700000000001</c:v>
                </c:pt>
                <c:pt idx="6264">
                  <c:v>428.94099999999997</c:v>
                </c:pt>
                <c:pt idx="6265">
                  <c:v>428.98899999999998</c:v>
                </c:pt>
                <c:pt idx="6266">
                  <c:v>429.03699999999998</c:v>
                </c:pt>
                <c:pt idx="6267">
                  <c:v>429.07900000000001</c:v>
                </c:pt>
                <c:pt idx="6268">
                  <c:v>429.14299999999997</c:v>
                </c:pt>
                <c:pt idx="6269">
                  <c:v>429.24</c:v>
                </c:pt>
                <c:pt idx="6270">
                  <c:v>429.31400000000002</c:v>
                </c:pt>
                <c:pt idx="6271">
                  <c:v>429.34800000000001</c:v>
                </c:pt>
                <c:pt idx="6272">
                  <c:v>429.41500000000002</c:v>
                </c:pt>
                <c:pt idx="6273">
                  <c:v>429.428</c:v>
                </c:pt>
                <c:pt idx="6274">
                  <c:v>429.47899999999998</c:v>
                </c:pt>
                <c:pt idx="6275">
                  <c:v>429.54300000000001</c:v>
                </c:pt>
                <c:pt idx="6276">
                  <c:v>429.63900000000001</c:v>
                </c:pt>
                <c:pt idx="6277">
                  <c:v>429.70499999999998</c:v>
                </c:pt>
                <c:pt idx="6278">
                  <c:v>429.77699999999999</c:v>
                </c:pt>
                <c:pt idx="6279">
                  <c:v>429.846</c:v>
                </c:pt>
                <c:pt idx="6280">
                  <c:v>429.87900000000002</c:v>
                </c:pt>
                <c:pt idx="6281">
                  <c:v>429.94400000000002</c:v>
                </c:pt>
                <c:pt idx="6282">
                  <c:v>430.00799999999998</c:v>
                </c:pt>
                <c:pt idx="6283">
                  <c:v>430.04</c:v>
                </c:pt>
                <c:pt idx="6284">
                  <c:v>430.13900000000001</c:v>
                </c:pt>
                <c:pt idx="6285">
                  <c:v>430.24299999999999</c:v>
                </c:pt>
                <c:pt idx="6286">
                  <c:v>430.30599999999998</c:v>
                </c:pt>
                <c:pt idx="6287">
                  <c:v>430.33800000000002</c:v>
                </c:pt>
                <c:pt idx="6288">
                  <c:v>430.41199999999998</c:v>
                </c:pt>
                <c:pt idx="6289">
                  <c:v>430.51299999999998</c:v>
                </c:pt>
                <c:pt idx="6290">
                  <c:v>430.61200000000002</c:v>
                </c:pt>
                <c:pt idx="6291">
                  <c:v>430.67700000000002</c:v>
                </c:pt>
                <c:pt idx="6292">
                  <c:v>430.74099999999999</c:v>
                </c:pt>
                <c:pt idx="6293">
                  <c:v>430.77199999999999</c:v>
                </c:pt>
                <c:pt idx="6294">
                  <c:v>430.87700000000001</c:v>
                </c:pt>
                <c:pt idx="6295">
                  <c:v>430.93900000000002</c:v>
                </c:pt>
                <c:pt idx="6296">
                  <c:v>431.01400000000001</c:v>
                </c:pt>
                <c:pt idx="6297">
                  <c:v>431.07900000000001</c:v>
                </c:pt>
                <c:pt idx="6298">
                  <c:v>431.12299999999999</c:v>
                </c:pt>
                <c:pt idx="6299">
                  <c:v>431.19600000000003</c:v>
                </c:pt>
                <c:pt idx="6300">
                  <c:v>431.23899999999998</c:v>
                </c:pt>
                <c:pt idx="6301">
                  <c:v>431.31400000000002</c:v>
                </c:pt>
                <c:pt idx="6302">
                  <c:v>431.34699999999998</c:v>
                </c:pt>
                <c:pt idx="6303">
                  <c:v>431.37900000000002</c:v>
                </c:pt>
                <c:pt idx="6304">
                  <c:v>431.44400000000002</c:v>
                </c:pt>
                <c:pt idx="6305">
                  <c:v>431.476</c:v>
                </c:pt>
                <c:pt idx="6306">
                  <c:v>431.541</c:v>
                </c:pt>
                <c:pt idx="6307">
                  <c:v>431.61500000000001</c:v>
                </c:pt>
                <c:pt idx="6308">
                  <c:v>431.63099999999997</c:v>
                </c:pt>
                <c:pt idx="6309">
                  <c:v>431.68900000000002</c:v>
                </c:pt>
                <c:pt idx="6310">
                  <c:v>431.72300000000001</c:v>
                </c:pt>
                <c:pt idx="6311">
                  <c:v>431.79300000000001</c:v>
                </c:pt>
                <c:pt idx="6312">
                  <c:v>431.82299999999998</c:v>
                </c:pt>
                <c:pt idx="6313">
                  <c:v>431.87700000000001</c:v>
                </c:pt>
                <c:pt idx="6314">
                  <c:v>431.97199999999998</c:v>
                </c:pt>
                <c:pt idx="6315">
                  <c:v>432.041</c:v>
                </c:pt>
                <c:pt idx="6316">
                  <c:v>432.08300000000003</c:v>
                </c:pt>
                <c:pt idx="6317">
                  <c:v>432.14699999999999</c:v>
                </c:pt>
                <c:pt idx="6318">
                  <c:v>432.24299999999999</c:v>
                </c:pt>
                <c:pt idx="6319">
                  <c:v>432.27499999999998</c:v>
                </c:pt>
                <c:pt idx="6320">
                  <c:v>432.34</c:v>
                </c:pt>
                <c:pt idx="6321">
                  <c:v>432.39800000000002</c:v>
                </c:pt>
                <c:pt idx="6322">
                  <c:v>432.48200000000003</c:v>
                </c:pt>
                <c:pt idx="6323">
                  <c:v>432.54700000000003</c:v>
                </c:pt>
                <c:pt idx="6324">
                  <c:v>432.57900000000001</c:v>
                </c:pt>
                <c:pt idx="6325">
                  <c:v>432.64400000000001</c:v>
                </c:pt>
                <c:pt idx="6326">
                  <c:v>432.70800000000003</c:v>
                </c:pt>
                <c:pt idx="6327">
                  <c:v>432.75</c:v>
                </c:pt>
                <c:pt idx="6328">
                  <c:v>432.78300000000002</c:v>
                </c:pt>
                <c:pt idx="6329">
                  <c:v>432.86099999999999</c:v>
                </c:pt>
                <c:pt idx="6330">
                  <c:v>432.87799999999999</c:v>
                </c:pt>
                <c:pt idx="6331">
                  <c:v>432.95299999999997</c:v>
                </c:pt>
                <c:pt idx="6332">
                  <c:v>433.00799999999998</c:v>
                </c:pt>
                <c:pt idx="6333">
                  <c:v>433.048</c:v>
                </c:pt>
                <c:pt idx="6334">
                  <c:v>433.14600000000002</c:v>
                </c:pt>
                <c:pt idx="6335">
                  <c:v>433.21</c:v>
                </c:pt>
                <c:pt idx="6336">
                  <c:v>433.27699999999999</c:v>
                </c:pt>
                <c:pt idx="6337">
                  <c:v>433.30900000000003</c:v>
                </c:pt>
                <c:pt idx="6338">
                  <c:v>433.38499999999999</c:v>
                </c:pt>
                <c:pt idx="6339">
                  <c:v>433.44900000000001</c:v>
                </c:pt>
                <c:pt idx="6340">
                  <c:v>433.51400000000001</c:v>
                </c:pt>
                <c:pt idx="6341">
                  <c:v>433.57799999999997</c:v>
                </c:pt>
                <c:pt idx="6342">
                  <c:v>433.64699999999999</c:v>
                </c:pt>
                <c:pt idx="6343">
                  <c:v>433.71199999999999</c:v>
                </c:pt>
                <c:pt idx="6344">
                  <c:v>433.74400000000003</c:v>
                </c:pt>
                <c:pt idx="6345">
                  <c:v>433.80900000000003</c:v>
                </c:pt>
                <c:pt idx="6346">
                  <c:v>433.90300000000002</c:v>
                </c:pt>
                <c:pt idx="6347">
                  <c:v>433.94900000000001</c:v>
                </c:pt>
                <c:pt idx="6348">
                  <c:v>434.01499999999999</c:v>
                </c:pt>
                <c:pt idx="6349">
                  <c:v>434.11099999999999</c:v>
                </c:pt>
                <c:pt idx="6350">
                  <c:v>434.14299999999997</c:v>
                </c:pt>
                <c:pt idx="6351">
                  <c:v>434.21699999999998</c:v>
                </c:pt>
                <c:pt idx="6352">
                  <c:v>434.25</c:v>
                </c:pt>
                <c:pt idx="6353">
                  <c:v>434.35500000000002</c:v>
                </c:pt>
                <c:pt idx="6354">
                  <c:v>434.40899999999999</c:v>
                </c:pt>
                <c:pt idx="6355">
                  <c:v>434.452</c:v>
                </c:pt>
                <c:pt idx="6356">
                  <c:v>434.48399999999998</c:v>
                </c:pt>
                <c:pt idx="6357">
                  <c:v>434.51600000000002</c:v>
                </c:pt>
                <c:pt idx="6358">
                  <c:v>434.59500000000003</c:v>
                </c:pt>
                <c:pt idx="6359">
                  <c:v>434.65300000000002</c:v>
                </c:pt>
                <c:pt idx="6360">
                  <c:v>434.70100000000002</c:v>
                </c:pt>
                <c:pt idx="6361">
                  <c:v>434.74400000000003</c:v>
                </c:pt>
                <c:pt idx="6362">
                  <c:v>434.85199999999998</c:v>
                </c:pt>
                <c:pt idx="6363">
                  <c:v>434.91699999999997</c:v>
                </c:pt>
                <c:pt idx="6364">
                  <c:v>434.99400000000003</c:v>
                </c:pt>
                <c:pt idx="6365">
                  <c:v>435.06099999999998</c:v>
                </c:pt>
                <c:pt idx="6366">
                  <c:v>435.18099999999998</c:v>
                </c:pt>
                <c:pt idx="6367">
                  <c:v>435.214</c:v>
                </c:pt>
                <c:pt idx="6368">
                  <c:v>435.31900000000002</c:v>
                </c:pt>
                <c:pt idx="6369">
                  <c:v>435.351</c:v>
                </c:pt>
                <c:pt idx="6370">
                  <c:v>435.447</c:v>
                </c:pt>
                <c:pt idx="6371">
                  <c:v>435.512</c:v>
                </c:pt>
                <c:pt idx="6372">
                  <c:v>435.61099999999999</c:v>
                </c:pt>
                <c:pt idx="6373">
                  <c:v>435.68700000000001</c:v>
                </c:pt>
                <c:pt idx="6374">
                  <c:v>435.75200000000001</c:v>
                </c:pt>
                <c:pt idx="6375">
                  <c:v>435.815</c:v>
                </c:pt>
                <c:pt idx="6376">
                  <c:v>435.92099999999999</c:v>
                </c:pt>
                <c:pt idx="6377">
                  <c:v>435.952</c:v>
                </c:pt>
                <c:pt idx="6378">
                  <c:v>436.05500000000001</c:v>
                </c:pt>
                <c:pt idx="6379">
                  <c:v>436.11700000000002</c:v>
                </c:pt>
                <c:pt idx="6380">
                  <c:v>436.21199999999999</c:v>
                </c:pt>
                <c:pt idx="6381">
                  <c:v>436.28699999999998</c:v>
                </c:pt>
                <c:pt idx="6382">
                  <c:v>436.35</c:v>
                </c:pt>
                <c:pt idx="6383">
                  <c:v>436.41399999999999</c:v>
                </c:pt>
                <c:pt idx="6384">
                  <c:v>436.512</c:v>
                </c:pt>
                <c:pt idx="6385">
                  <c:v>436.55399999999997</c:v>
                </c:pt>
                <c:pt idx="6386">
                  <c:v>436.61900000000003</c:v>
                </c:pt>
                <c:pt idx="6387">
                  <c:v>436.714</c:v>
                </c:pt>
                <c:pt idx="6388">
                  <c:v>436.77800000000002</c:v>
                </c:pt>
                <c:pt idx="6389">
                  <c:v>436.88499999999999</c:v>
                </c:pt>
                <c:pt idx="6390">
                  <c:v>436.91800000000001</c:v>
                </c:pt>
                <c:pt idx="6391">
                  <c:v>437.01600000000002</c:v>
                </c:pt>
                <c:pt idx="6392">
                  <c:v>437.08</c:v>
                </c:pt>
                <c:pt idx="6393">
                  <c:v>437.18799999999999</c:v>
                </c:pt>
                <c:pt idx="6394">
                  <c:v>437.22</c:v>
                </c:pt>
                <c:pt idx="6395">
                  <c:v>437.32100000000003</c:v>
                </c:pt>
                <c:pt idx="6396">
                  <c:v>437.39699999999999</c:v>
                </c:pt>
                <c:pt idx="6397">
                  <c:v>437.49299999999999</c:v>
                </c:pt>
                <c:pt idx="6398">
                  <c:v>437.52</c:v>
                </c:pt>
                <c:pt idx="6399">
                  <c:v>437.62099999999998</c:v>
                </c:pt>
                <c:pt idx="6400">
                  <c:v>437.68400000000003</c:v>
                </c:pt>
                <c:pt idx="6401">
                  <c:v>437.71600000000001</c:v>
                </c:pt>
                <c:pt idx="6402">
                  <c:v>437.82400000000001</c:v>
                </c:pt>
                <c:pt idx="6403">
                  <c:v>437.86700000000002</c:v>
                </c:pt>
                <c:pt idx="6404">
                  <c:v>437.98399999999998</c:v>
                </c:pt>
                <c:pt idx="6405">
                  <c:v>438.01600000000002</c:v>
                </c:pt>
                <c:pt idx="6406">
                  <c:v>438.12299999999999</c:v>
                </c:pt>
                <c:pt idx="6407">
                  <c:v>438.18700000000001</c:v>
                </c:pt>
                <c:pt idx="6408">
                  <c:v>438.25200000000001</c:v>
                </c:pt>
                <c:pt idx="6409">
                  <c:v>438.28699999999998</c:v>
                </c:pt>
                <c:pt idx="6410">
                  <c:v>438.416</c:v>
                </c:pt>
                <c:pt idx="6411">
                  <c:v>438.48899999999998</c:v>
                </c:pt>
                <c:pt idx="6412">
                  <c:v>438.61599999999999</c:v>
                </c:pt>
                <c:pt idx="6413">
                  <c:v>438.64800000000002</c:v>
                </c:pt>
                <c:pt idx="6414">
                  <c:v>438.77</c:v>
                </c:pt>
                <c:pt idx="6415">
                  <c:v>438.82400000000001</c:v>
                </c:pt>
                <c:pt idx="6416">
                  <c:v>438.91899999999998</c:v>
                </c:pt>
                <c:pt idx="6417">
                  <c:v>438.98399999999998</c:v>
                </c:pt>
                <c:pt idx="6418">
                  <c:v>439.01499999999999</c:v>
                </c:pt>
                <c:pt idx="6419">
                  <c:v>439.12099999999998</c:v>
                </c:pt>
                <c:pt idx="6420">
                  <c:v>439.185</c:v>
                </c:pt>
                <c:pt idx="6421">
                  <c:v>439.28100000000001</c:v>
                </c:pt>
                <c:pt idx="6422">
                  <c:v>439.32400000000001</c:v>
                </c:pt>
                <c:pt idx="6423">
                  <c:v>439.35599999999999</c:v>
                </c:pt>
                <c:pt idx="6424">
                  <c:v>439.41800000000001</c:v>
                </c:pt>
                <c:pt idx="6425">
                  <c:v>439.483</c:v>
                </c:pt>
                <c:pt idx="6426">
                  <c:v>439.51499999999999</c:v>
                </c:pt>
                <c:pt idx="6427">
                  <c:v>439.55900000000003</c:v>
                </c:pt>
                <c:pt idx="6428">
                  <c:v>439.62200000000001</c:v>
                </c:pt>
                <c:pt idx="6429">
                  <c:v>439.67</c:v>
                </c:pt>
                <c:pt idx="6430">
                  <c:v>439.72399999999999</c:v>
                </c:pt>
                <c:pt idx="6431">
                  <c:v>439.74700000000001</c:v>
                </c:pt>
                <c:pt idx="6432">
                  <c:v>439.82100000000003</c:v>
                </c:pt>
                <c:pt idx="6433">
                  <c:v>439.89499999999998</c:v>
                </c:pt>
                <c:pt idx="6434">
                  <c:v>439.95100000000002</c:v>
                </c:pt>
                <c:pt idx="6435">
                  <c:v>440.05700000000002</c:v>
                </c:pt>
                <c:pt idx="6436">
                  <c:v>440.12200000000001</c:v>
                </c:pt>
                <c:pt idx="6437">
                  <c:v>440.166</c:v>
                </c:pt>
                <c:pt idx="6438">
                  <c:v>440.25299999999999</c:v>
                </c:pt>
                <c:pt idx="6439">
                  <c:v>440.32299999999998</c:v>
                </c:pt>
                <c:pt idx="6440">
                  <c:v>440.42</c:v>
                </c:pt>
                <c:pt idx="6441">
                  <c:v>440.45400000000001</c:v>
                </c:pt>
                <c:pt idx="6442">
                  <c:v>440.56700000000001</c:v>
                </c:pt>
                <c:pt idx="6443">
                  <c:v>440.61900000000003</c:v>
                </c:pt>
                <c:pt idx="6444">
                  <c:v>440.65100000000001</c:v>
                </c:pt>
                <c:pt idx="6445">
                  <c:v>440.76600000000002</c:v>
                </c:pt>
                <c:pt idx="6446">
                  <c:v>440.798</c:v>
                </c:pt>
                <c:pt idx="6447">
                  <c:v>440.90199999999999</c:v>
                </c:pt>
                <c:pt idx="6448">
                  <c:v>440.95</c:v>
                </c:pt>
                <c:pt idx="6449">
                  <c:v>441.017</c:v>
                </c:pt>
                <c:pt idx="6450">
                  <c:v>441.125</c:v>
                </c:pt>
                <c:pt idx="6451">
                  <c:v>441.15699999999998</c:v>
                </c:pt>
                <c:pt idx="6452">
                  <c:v>441.26799999999997</c:v>
                </c:pt>
                <c:pt idx="6453">
                  <c:v>441.30200000000002</c:v>
                </c:pt>
                <c:pt idx="6454">
                  <c:v>441.37</c:v>
                </c:pt>
                <c:pt idx="6455">
                  <c:v>441.46499999999997</c:v>
                </c:pt>
                <c:pt idx="6456">
                  <c:v>441.51900000000001</c:v>
                </c:pt>
                <c:pt idx="6457">
                  <c:v>441.55</c:v>
                </c:pt>
                <c:pt idx="6458">
                  <c:v>441.625</c:v>
                </c:pt>
                <c:pt idx="6459">
                  <c:v>441.65699999999998</c:v>
                </c:pt>
                <c:pt idx="6460">
                  <c:v>441.721</c:v>
                </c:pt>
                <c:pt idx="6461">
                  <c:v>441.767</c:v>
                </c:pt>
                <c:pt idx="6462">
                  <c:v>441.80200000000002</c:v>
                </c:pt>
                <c:pt idx="6463">
                  <c:v>441.863</c:v>
                </c:pt>
                <c:pt idx="6464">
                  <c:v>441.95699999999999</c:v>
                </c:pt>
                <c:pt idx="6465">
                  <c:v>442.02100000000002</c:v>
                </c:pt>
                <c:pt idx="6466">
                  <c:v>442.08300000000003</c:v>
                </c:pt>
                <c:pt idx="6467">
                  <c:v>442.15899999999999</c:v>
                </c:pt>
                <c:pt idx="6468">
                  <c:v>442.22300000000001</c:v>
                </c:pt>
                <c:pt idx="6469">
                  <c:v>442.44299999999998</c:v>
                </c:pt>
                <c:pt idx="6470">
                  <c:v>442.51900000000001</c:v>
                </c:pt>
                <c:pt idx="6471">
                  <c:v>442.59300000000002</c:v>
                </c:pt>
                <c:pt idx="6472">
                  <c:v>442.65699999999998</c:v>
                </c:pt>
                <c:pt idx="6473">
                  <c:v>442.72199999999998</c:v>
                </c:pt>
                <c:pt idx="6474">
                  <c:v>442.78500000000003</c:v>
                </c:pt>
                <c:pt idx="6475">
                  <c:v>442.90199999999999</c:v>
                </c:pt>
                <c:pt idx="6476">
                  <c:v>442.92500000000001</c:v>
                </c:pt>
                <c:pt idx="6477">
                  <c:v>443.02100000000002</c:v>
                </c:pt>
                <c:pt idx="6478">
                  <c:v>443.08499999999998</c:v>
                </c:pt>
                <c:pt idx="6479">
                  <c:v>443.11700000000002</c:v>
                </c:pt>
                <c:pt idx="6480">
                  <c:v>443.22399999999999</c:v>
                </c:pt>
                <c:pt idx="6481">
                  <c:v>443.28899999999999</c:v>
                </c:pt>
                <c:pt idx="6482">
                  <c:v>443.36799999999999</c:v>
                </c:pt>
                <c:pt idx="6483">
                  <c:v>443.42200000000003</c:v>
                </c:pt>
                <c:pt idx="6484">
                  <c:v>443.48700000000002</c:v>
                </c:pt>
                <c:pt idx="6485">
                  <c:v>443.56299999999999</c:v>
                </c:pt>
                <c:pt idx="6486">
                  <c:v>443.62599999999998</c:v>
                </c:pt>
                <c:pt idx="6487">
                  <c:v>443.69</c:v>
                </c:pt>
                <c:pt idx="6488">
                  <c:v>443.79199999999997</c:v>
                </c:pt>
                <c:pt idx="6489">
                  <c:v>443.82</c:v>
                </c:pt>
                <c:pt idx="6490">
                  <c:v>443.92700000000002</c:v>
                </c:pt>
                <c:pt idx="6491">
                  <c:v>443.99299999999999</c:v>
                </c:pt>
                <c:pt idx="6492">
                  <c:v>444.024</c:v>
                </c:pt>
                <c:pt idx="6493">
                  <c:v>444.12</c:v>
                </c:pt>
                <c:pt idx="6494">
                  <c:v>444.16699999999997</c:v>
                </c:pt>
                <c:pt idx="6495">
                  <c:v>444.24299999999999</c:v>
                </c:pt>
                <c:pt idx="6496">
                  <c:v>444.32</c:v>
                </c:pt>
                <c:pt idx="6497">
                  <c:v>444.39100000000002</c:v>
                </c:pt>
                <c:pt idx="6498">
                  <c:v>444.42500000000001</c:v>
                </c:pt>
                <c:pt idx="6499">
                  <c:v>444.62700000000001</c:v>
                </c:pt>
                <c:pt idx="6500">
                  <c:v>444.72699999999998</c:v>
                </c:pt>
                <c:pt idx="6501">
                  <c:v>444.78899999999999</c:v>
                </c:pt>
                <c:pt idx="6502">
                  <c:v>444.82100000000003</c:v>
                </c:pt>
                <c:pt idx="6503">
                  <c:v>444.89499999999998</c:v>
                </c:pt>
                <c:pt idx="6504">
                  <c:v>444.92700000000002</c:v>
                </c:pt>
                <c:pt idx="6505">
                  <c:v>445.00900000000001</c:v>
                </c:pt>
                <c:pt idx="6506">
                  <c:v>445.03800000000001</c:v>
                </c:pt>
                <c:pt idx="6507">
                  <c:v>445.09500000000003</c:v>
                </c:pt>
                <c:pt idx="6508">
                  <c:v>445.12599999999998</c:v>
                </c:pt>
                <c:pt idx="6509">
                  <c:v>445.18799999999999</c:v>
                </c:pt>
                <c:pt idx="6510">
                  <c:v>445.22</c:v>
                </c:pt>
                <c:pt idx="6511">
                  <c:v>445.29599999999999</c:v>
                </c:pt>
                <c:pt idx="6512">
                  <c:v>445.32799999999997</c:v>
                </c:pt>
                <c:pt idx="6513">
                  <c:v>445.39400000000001</c:v>
                </c:pt>
                <c:pt idx="6514">
                  <c:v>445.46100000000001</c:v>
                </c:pt>
                <c:pt idx="6515">
                  <c:v>445.49700000000001</c:v>
                </c:pt>
                <c:pt idx="6516">
                  <c:v>445.52699999999999</c:v>
                </c:pt>
                <c:pt idx="6517">
                  <c:v>445.59</c:v>
                </c:pt>
                <c:pt idx="6518">
                  <c:v>445.62599999999998</c:v>
                </c:pt>
                <c:pt idx="6519">
                  <c:v>445.7</c:v>
                </c:pt>
                <c:pt idx="6520">
                  <c:v>445.73200000000003</c:v>
                </c:pt>
                <c:pt idx="6521">
                  <c:v>445.79399999999998</c:v>
                </c:pt>
                <c:pt idx="6522">
                  <c:v>445.82499999999999</c:v>
                </c:pt>
                <c:pt idx="6523">
                  <c:v>445.89699999999999</c:v>
                </c:pt>
                <c:pt idx="6524">
                  <c:v>445.928</c:v>
                </c:pt>
                <c:pt idx="6525">
                  <c:v>445.99200000000002</c:v>
                </c:pt>
                <c:pt idx="6526">
                  <c:v>446.02300000000002</c:v>
                </c:pt>
                <c:pt idx="6527">
                  <c:v>446.08800000000002</c:v>
                </c:pt>
                <c:pt idx="6528">
                  <c:v>446.12900000000002</c:v>
                </c:pt>
                <c:pt idx="6529">
                  <c:v>446.19200000000001</c:v>
                </c:pt>
                <c:pt idx="6530">
                  <c:v>446.22399999999999</c:v>
                </c:pt>
                <c:pt idx="6531">
                  <c:v>446.28800000000001</c:v>
                </c:pt>
                <c:pt idx="6532">
                  <c:v>446.42500000000001</c:v>
                </c:pt>
                <c:pt idx="6533">
                  <c:v>446.488</c:v>
                </c:pt>
                <c:pt idx="6534">
                  <c:v>446.56299999999999</c:v>
                </c:pt>
                <c:pt idx="6535">
                  <c:v>446.59500000000003</c:v>
                </c:pt>
                <c:pt idx="6536">
                  <c:v>446.79500000000002</c:v>
                </c:pt>
                <c:pt idx="6537">
                  <c:v>447.02800000000002</c:v>
                </c:pt>
                <c:pt idx="6538">
                  <c:v>447.09199999999998</c:v>
                </c:pt>
                <c:pt idx="6539">
                  <c:v>447.30599999999998</c:v>
                </c:pt>
                <c:pt idx="6540">
                  <c:v>447.49</c:v>
                </c:pt>
                <c:pt idx="6541">
                  <c:v>447.59500000000003</c:v>
                </c:pt>
                <c:pt idx="6542">
                  <c:v>447.66199999999998</c:v>
                </c:pt>
                <c:pt idx="6543">
                  <c:v>447.69499999999999</c:v>
                </c:pt>
                <c:pt idx="6544">
                  <c:v>447.76600000000002</c:v>
                </c:pt>
                <c:pt idx="6545">
                  <c:v>447.798</c:v>
                </c:pt>
                <c:pt idx="6546">
                  <c:v>448.09699999999998</c:v>
                </c:pt>
                <c:pt idx="6547">
                  <c:v>448.661</c:v>
                </c:pt>
                <c:pt idx="6548">
                  <c:v>448.69299999999998</c:v>
                </c:pt>
                <c:pt idx="6549">
                  <c:v>448.75900000000001</c:v>
                </c:pt>
                <c:pt idx="6550">
                  <c:v>448.791</c:v>
                </c:pt>
                <c:pt idx="6551">
                  <c:v>448.86200000000002</c:v>
                </c:pt>
                <c:pt idx="6552">
                  <c:v>448.95699999999999</c:v>
                </c:pt>
                <c:pt idx="6553">
                  <c:v>448.98899999999998</c:v>
                </c:pt>
                <c:pt idx="6554">
                  <c:v>449.09399999999999</c:v>
                </c:pt>
                <c:pt idx="6555">
                  <c:v>449.17899999999997</c:v>
                </c:pt>
                <c:pt idx="6556">
                  <c:v>449.20100000000002</c:v>
                </c:pt>
                <c:pt idx="6557">
                  <c:v>449.3</c:v>
                </c:pt>
                <c:pt idx="6558">
                  <c:v>449.36500000000001</c:v>
                </c:pt>
                <c:pt idx="6559">
                  <c:v>449.46</c:v>
                </c:pt>
                <c:pt idx="6560">
                  <c:v>449.49299999999999</c:v>
                </c:pt>
                <c:pt idx="6561">
                  <c:v>449.565</c:v>
                </c:pt>
                <c:pt idx="6562">
                  <c:v>449.66300000000001</c:v>
                </c:pt>
                <c:pt idx="6563">
                  <c:v>449.71100000000001</c:v>
                </c:pt>
                <c:pt idx="6564">
                  <c:v>449.79500000000002</c:v>
                </c:pt>
                <c:pt idx="6565">
                  <c:v>449.85899999999998</c:v>
                </c:pt>
                <c:pt idx="6566">
                  <c:v>449.99900000000002</c:v>
                </c:pt>
                <c:pt idx="6567">
                  <c:v>450.09199999999998</c:v>
                </c:pt>
                <c:pt idx="6568">
                  <c:v>450.12599999999998</c:v>
                </c:pt>
                <c:pt idx="6569">
                  <c:v>450.16699999999997</c:v>
                </c:pt>
                <c:pt idx="6570">
                  <c:v>450.19900000000001</c:v>
                </c:pt>
                <c:pt idx="6571">
                  <c:v>450.29599999999999</c:v>
                </c:pt>
                <c:pt idx="6572">
                  <c:v>450.34500000000003</c:v>
                </c:pt>
                <c:pt idx="6573">
                  <c:v>450.39800000000002</c:v>
                </c:pt>
                <c:pt idx="6574">
                  <c:v>450.52800000000002</c:v>
                </c:pt>
                <c:pt idx="6575">
                  <c:v>450.55900000000003</c:v>
                </c:pt>
                <c:pt idx="6576">
                  <c:v>450.63400000000001</c:v>
                </c:pt>
                <c:pt idx="6577">
                  <c:v>450.70499999999998</c:v>
                </c:pt>
                <c:pt idx="6578">
                  <c:v>450.73099999999999</c:v>
                </c:pt>
                <c:pt idx="6579">
                  <c:v>450.82900000000001</c:v>
                </c:pt>
                <c:pt idx="6580">
                  <c:v>450.892</c:v>
                </c:pt>
                <c:pt idx="6581">
                  <c:v>450.99700000000001</c:v>
                </c:pt>
                <c:pt idx="6582">
                  <c:v>451.03199999999998</c:v>
                </c:pt>
                <c:pt idx="6583">
                  <c:v>451.09699999999998</c:v>
                </c:pt>
                <c:pt idx="6584">
                  <c:v>451.226</c:v>
                </c:pt>
                <c:pt idx="6585">
                  <c:v>451.23899999999998</c:v>
                </c:pt>
                <c:pt idx="6586">
                  <c:v>451.3</c:v>
                </c:pt>
                <c:pt idx="6587">
                  <c:v>451.33300000000003</c:v>
                </c:pt>
                <c:pt idx="6588">
                  <c:v>451.39800000000002</c:v>
                </c:pt>
                <c:pt idx="6589">
                  <c:v>451.43</c:v>
                </c:pt>
                <c:pt idx="6590">
                  <c:v>451.56900000000002</c:v>
                </c:pt>
                <c:pt idx="6591">
                  <c:v>451.60199999999998</c:v>
                </c:pt>
                <c:pt idx="6592">
                  <c:v>451.68299999999999</c:v>
                </c:pt>
                <c:pt idx="6593">
                  <c:v>451.73500000000001</c:v>
                </c:pt>
                <c:pt idx="6594">
                  <c:v>451.79899999999998</c:v>
                </c:pt>
                <c:pt idx="6595">
                  <c:v>451.89499999999998</c:v>
                </c:pt>
                <c:pt idx="6596">
                  <c:v>451.93700000000001</c:v>
                </c:pt>
                <c:pt idx="6597">
                  <c:v>452.00099999999998</c:v>
                </c:pt>
                <c:pt idx="6598">
                  <c:v>452.10199999999998</c:v>
                </c:pt>
                <c:pt idx="6599">
                  <c:v>452.13400000000001</c:v>
                </c:pt>
                <c:pt idx="6600">
                  <c:v>452.26400000000001</c:v>
                </c:pt>
                <c:pt idx="6601">
                  <c:v>452.29700000000003</c:v>
                </c:pt>
                <c:pt idx="6602">
                  <c:v>452.36</c:v>
                </c:pt>
                <c:pt idx="6603">
                  <c:v>452.46800000000002</c:v>
                </c:pt>
                <c:pt idx="6604">
                  <c:v>452.488</c:v>
                </c:pt>
                <c:pt idx="6605">
                  <c:v>452.56099999999998</c:v>
                </c:pt>
                <c:pt idx="6606">
                  <c:v>452.68299999999999</c:v>
                </c:pt>
                <c:pt idx="6607">
                  <c:v>452.70400000000001</c:v>
                </c:pt>
                <c:pt idx="6608">
                  <c:v>452.83300000000003</c:v>
                </c:pt>
                <c:pt idx="6609">
                  <c:v>452.86</c:v>
                </c:pt>
                <c:pt idx="6610">
                  <c:v>452.91399999999999</c:v>
                </c:pt>
                <c:pt idx="6611">
                  <c:v>453.00799999999998</c:v>
                </c:pt>
                <c:pt idx="6612">
                  <c:v>453.06299999999999</c:v>
                </c:pt>
                <c:pt idx="6613">
                  <c:v>453.09699999999998</c:v>
                </c:pt>
                <c:pt idx="6614">
                  <c:v>453.19499999999999</c:v>
                </c:pt>
                <c:pt idx="6615">
                  <c:v>453.274</c:v>
                </c:pt>
                <c:pt idx="6616">
                  <c:v>453.29500000000002</c:v>
                </c:pt>
                <c:pt idx="6617">
                  <c:v>453.40300000000002</c:v>
                </c:pt>
                <c:pt idx="6618">
                  <c:v>453.46800000000002</c:v>
                </c:pt>
                <c:pt idx="6619">
                  <c:v>453.56700000000001</c:v>
                </c:pt>
                <c:pt idx="6620">
                  <c:v>453.59199999999998</c:v>
                </c:pt>
                <c:pt idx="6621">
                  <c:v>453.66500000000002</c:v>
                </c:pt>
                <c:pt idx="6622">
                  <c:v>453.77100000000002</c:v>
                </c:pt>
                <c:pt idx="6623">
                  <c:v>453.803</c:v>
                </c:pt>
                <c:pt idx="6624">
                  <c:v>453.87</c:v>
                </c:pt>
                <c:pt idx="6625">
                  <c:v>453.952</c:v>
                </c:pt>
                <c:pt idx="6626">
                  <c:v>454.00400000000002</c:v>
                </c:pt>
                <c:pt idx="6627">
                  <c:v>454.06799999999998</c:v>
                </c:pt>
                <c:pt idx="6628">
                  <c:v>454.16399999999999</c:v>
                </c:pt>
                <c:pt idx="6629">
                  <c:v>454.19600000000003</c:v>
                </c:pt>
                <c:pt idx="6630">
                  <c:v>454.23899999999998</c:v>
                </c:pt>
                <c:pt idx="6631">
                  <c:v>454.37</c:v>
                </c:pt>
                <c:pt idx="6632">
                  <c:v>454.40100000000001</c:v>
                </c:pt>
                <c:pt idx="6633">
                  <c:v>454.46600000000001</c:v>
                </c:pt>
                <c:pt idx="6634">
                  <c:v>454.57299999999998</c:v>
                </c:pt>
                <c:pt idx="6635">
                  <c:v>454.60500000000002</c:v>
                </c:pt>
                <c:pt idx="6636">
                  <c:v>454.67</c:v>
                </c:pt>
                <c:pt idx="6637">
                  <c:v>454.738</c:v>
                </c:pt>
                <c:pt idx="6638">
                  <c:v>454.76900000000001</c:v>
                </c:pt>
                <c:pt idx="6639">
                  <c:v>454.80099999999999</c:v>
                </c:pt>
                <c:pt idx="6640">
                  <c:v>454.86500000000001</c:v>
                </c:pt>
                <c:pt idx="6641">
                  <c:v>454.971</c:v>
                </c:pt>
                <c:pt idx="6642">
                  <c:v>455.00299999999999</c:v>
                </c:pt>
                <c:pt idx="6643">
                  <c:v>455.06799999999998</c:v>
                </c:pt>
                <c:pt idx="6644">
                  <c:v>455.16500000000002</c:v>
                </c:pt>
                <c:pt idx="6645">
                  <c:v>455.197</c:v>
                </c:pt>
                <c:pt idx="6646">
                  <c:v>455.27100000000002</c:v>
                </c:pt>
                <c:pt idx="6647">
                  <c:v>455.31099999999998</c:v>
                </c:pt>
                <c:pt idx="6648">
                  <c:v>455.36500000000001</c:v>
                </c:pt>
                <c:pt idx="6649">
                  <c:v>455.399</c:v>
                </c:pt>
                <c:pt idx="6650">
                  <c:v>455.46300000000002</c:v>
                </c:pt>
                <c:pt idx="6651">
                  <c:v>455.57</c:v>
                </c:pt>
                <c:pt idx="6652">
                  <c:v>455.60199999999998</c:v>
                </c:pt>
                <c:pt idx="6653">
                  <c:v>455.68400000000003</c:v>
                </c:pt>
                <c:pt idx="6654">
                  <c:v>455.75099999999998</c:v>
                </c:pt>
                <c:pt idx="6655">
                  <c:v>455.803</c:v>
                </c:pt>
                <c:pt idx="6656">
                  <c:v>455.86700000000002</c:v>
                </c:pt>
                <c:pt idx="6657">
                  <c:v>455.96300000000002</c:v>
                </c:pt>
                <c:pt idx="6658">
                  <c:v>456.00599999999997</c:v>
                </c:pt>
                <c:pt idx="6659">
                  <c:v>456.072</c:v>
                </c:pt>
                <c:pt idx="6660">
                  <c:v>456.173</c:v>
                </c:pt>
                <c:pt idx="6661">
                  <c:v>456.22399999999999</c:v>
                </c:pt>
                <c:pt idx="6662">
                  <c:v>456.32100000000003</c:v>
                </c:pt>
                <c:pt idx="6663">
                  <c:v>456.38</c:v>
                </c:pt>
                <c:pt idx="6664">
                  <c:v>456.404</c:v>
                </c:pt>
                <c:pt idx="6665">
                  <c:v>456.45100000000002</c:v>
                </c:pt>
                <c:pt idx="6666">
                  <c:v>456.57</c:v>
                </c:pt>
                <c:pt idx="6667">
                  <c:v>456.60199999999998</c:v>
                </c:pt>
                <c:pt idx="6668">
                  <c:v>456.666</c:v>
                </c:pt>
                <c:pt idx="6669">
                  <c:v>456.69799999999998</c:v>
                </c:pt>
                <c:pt idx="6670">
                  <c:v>456.80599999999998</c:v>
                </c:pt>
                <c:pt idx="6671">
                  <c:v>456.87</c:v>
                </c:pt>
                <c:pt idx="6672">
                  <c:v>456.93599999999998</c:v>
                </c:pt>
                <c:pt idx="6673">
                  <c:v>457</c:v>
                </c:pt>
                <c:pt idx="6674">
                  <c:v>457.06599999999997</c:v>
                </c:pt>
                <c:pt idx="6675">
                  <c:v>457.10899999999998</c:v>
                </c:pt>
                <c:pt idx="6676">
                  <c:v>457.17200000000003</c:v>
                </c:pt>
                <c:pt idx="6677">
                  <c:v>457.20499999999998</c:v>
                </c:pt>
                <c:pt idx="6678">
                  <c:v>457.26900000000001</c:v>
                </c:pt>
                <c:pt idx="6679">
                  <c:v>457.31200000000001</c:v>
                </c:pt>
                <c:pt idx="6680">
                  <c:v>457.36900000000003</c:v>
                </c:pt>
                <c:pt idx="6681">
                  <c:v>457.46600000000001</c:v>
                </c:pt>
                <c:pt idx="6682">
                  <c:v>457.541</c:v>
                </c:pt>
                <c:pt idx="6683">
                  <c:v>457.577</c:v>
                </c:pt>
                <c:pt idx="6684">
                  <c:v>457.67</c:v>
                </c:pt>
                <c:pt idx="6685">
                  <c:v>457.70100000000002</c:v>
                </c:pt>
                <c:pt idx="6686">
                  <c:v>457.77300000000002</c:v>
                </c:pt>
                <c:pt idx="6687">
                  <c:v>457.87200000000001</c:v>
                </c:pt>
                <c:pt idx="6688">
                  <c:v>457.90300000000002</c:v>
                </c:pt>
                <c:pt idx="6689">
                  <c:v>457.96699999999998</c:v>
                </c:pt>
                <c:pt idx="6690">
                  <c:v>458.04199999999997</c:v>
                </c:pt>
                <c:pt idx="6691">
                  <c:v>458.10599999999999</c:v>
                </c:pt>
                <c:pt idx="6692">
                  <c:v>458.17099999999999</c:v>
                </c:pt>
                <c:pt idx="6693">
                  <c:v>458.20299999999997</c:v>
                </c:pt>
                <c:pt idx="6694">
                  <c:v>458.33499999999998</c:v>
                </c:pt>
                <c:pt idx="6695">
                  <c:v>458.36700000000002</c:v>
                </c:pt>
                <c:pt idx="6696">
                  <c:v>458.44200000000001</c:v>
                </c:pt>
                <c:pt idx="6697">
                  <c:v>458.47399999999999</c:v>
                </c:pt>
                <c:pt idx="6698">
                  <c:v>458.56900000000002</c:v>
                </c:pt>
                <c:pt idx="6699">
                  <c:v>458.63400000000001</c:v>
                </c:pt>
                <c:pt idx="6700">
                  <c:v>458.714</c:v>
                </c:pt>
                <c:pt idx="6701">
                  <c:v>458.83199999999999</c:v>
                </c:pt>
                <c:pt idx="6702">
                  <c:v>458.875</c:v>
                </c:pt>
                <c:pt idx="6703">
                  <c:v>458.94</c:v>
                </c:pt>
                <c:pt idx="6704">
                  <c:v>459.03800000000001</c:v>
                </c:pt>
                <c:pt idx="6705">
                  <c:v>459.10500000000002</c:v>
                </c:pt>
                <c:pt idx="6706">
                  <c:v>459.12599999999998</c:v>
                </c:pt>
                <c:pt idx="6707">
                  <c:v>459.17200000000003</c:v>
                </c:pt>
                <c:pt idx="6708">
                  <c:v>459.26799999999997</c:v>
                </c:pt>
                <c:pt idx="6709">
                  <c:v>459.34100000000001</c:v>
                </c:pt>
                <c:pt idx="6710">
                  <c:v>459.37299999999999</c:v>
                </c:pt>
                <c:pt idx="6711">
                  <c:v>459.46899999999999</c:v>
                </c:pt>
                <c:pt idx="6712">
                  <c:v>459.553</c:v>
                </c:pt>
                <c:pt idx="6713">
                  <c:v>459.57600000000002</c:v>
                </c:pt>
                <c:pt idx="6714">
                  <c:v>459.62200000000001</c:v>
                </c:pt>
                <c:pt idx="6715">
                  <c:v>459.74400000000003</c:v>
                </c:pt>
                <c:pt idx="6716">
                  <c:v>459.791</c:v>
                </c:pt>
                <c:pt idx="6717">
                  <c:v>459.834</c:v>
                </c:pt>
                <c:pt idx="6718">
                  <c:v>459.90899999999999</c:v>
                </c:pt>
                <c:pt idx="6719">
                  <c:v>459.971</c:v>
                </c:pt>
                <c:pt idx="6720">
                  <c:v>460.03699999999998</c:v>
                </c:pt>
                <c:pt idx="6721">
                  <c:v>460.06900000000002</c:v>
                </c:pt>
                <c:pt idx="6722">
                  <c:v>460.14299999999997</c:v>
                </c:pt>
                <c:pt idx="6723">
                  <c:v>460.27699999999999</c:v>
                </c:pt>
                <c:pt idx="6724">
                  <c:v>460.34899999999999</c:v>
                </c:pt>
                <c:pt idx="6725">
                  <c:v>460.37299999999999</c:v>
                </c:pt>
                <c:pt idx="6726">
                  <c:v>460.476</c:v>
                </c:pt>
                <c:pt idx="6727">
                  <c:v>460.54199999999997</c:v>
                </c:pt>
                <c:pt idx="6728">
                  <c:v>460.60500000000002</c:v>
                </c:pt>
                <c:pt idx="6729">
                  <c:v>460.64</c:v>
                </c:pt>
                <c:pt idx="6730">
                  <c:v>460.73700000000002</c:v>
                </c:pt>
                <c:pt idx="6731">
                  <c:v>460.76799999999997</c:v>
                </c:pt>
                <c:pt idx="6732">
                  <c:v>460.85500000000002</c:v>
                </c:pt>
                <c:pt idx="6733">
                  <c:v>460.88499999999999</c:v>
                </c:pt>
                <c:pt idx="6734">
                  <c:v>460.97300000000001</c:v>
                </c:pt>
                <c:pt idx="6735">
                  <c:v>461.03800000000001</c:v>
                </c:pt>
                <c:pt idx="6736">
                  <c:v>461.08100000000002</c:v>
                </c:pt>
                <c:pt idx="6737">
                  <c:v>461.18099999999998</c:v>
                </c:pt>
                <c:pt idx="6738">
                  <c:v>461.25</c:v>
                </c:pt>
                <c:pt idx="6739">
                  <c:v>461.34</c:v>
                </c:pt>
                <c:pt idx="6740">
                  <c:v>461.42700000000002</c:v>
                </c:pt>
                <c:pt idx="6741">
                  <c:v>461.53800000000001</c:v>
                </c:pt>
                <c:pt idx="6742">
                  <c:v>461.73899999999998</c:v>
                </c:pt>
                <c:pt idx="6743">
                  <c:v>461.83699999999999</c:v>
                </c:pt>
                <c:pt idx="6744">
                  <c:v>461.923</c:v>
                </c:pt>
                <c:pt idx="6745">
                  <c:v>461.97899999999998</c:v>
                </c:pt>
                <c:pt idx="6746">
                  <c:v>462.04399999999998</c:v>
                </c:pt>
                <c:pt idx="6747">
                  <c:v>462.13900000000001</c:v>
                </c:pt>
                <c:pt idx="6748">
                  <c:v>462.20400000000001</c:v>
                </c:pt>
                <c:pt idx="6749">
                  <c:v>462.279</c:v>
                </c:pt>
                <c:pt idx="6750">
                  <c:v>462.34300000000002</c:v>
                </c:pt>
                <c:pt idx="6751">
                  <c:v>462.44400000000002</c:v>
                </c:pt>
                <c:pt idx="6752">
                  <c:v>462.476</c:v>
                </c:pt>
                <c:pt idx="6753">
                  <c:v>462.61700000000002</c:v>
                </c:pt>
                <c:pt idx="6754">
                  <c:v>462.649</c:v>
                </c:pt>
                <c:pt idx="6755">
                  <c:v>462.77600000000001</c:v>
                </c:pt>
                <c:pt idx="6756">
                  <c:v>462.87900000000002</c:v>
                </c:pt>
                <c:pt idx="6757">
                  <c:v>462.94299999999998</c:v>
                </c:pt>
                <c:pt idx="6758">
                  <c:v>463.04</c:v>
                </c:pt>
                <c:pt idx="6759">
                  <c:v>463.08300000000003</c:v>
                </c:pt>
                <c:pt idx="6760">
                  <c:v>463.14699999999999</c:v>
                </c:pt>
                <c:pt idx="6761">
                  <c:v>463.21199999999999</c:v>
                </c:pt>
                <c:pt idx="6762">
                  <c:v>463.238</c:v>
                </c:pt>
                <c:pt idx="6763">
                  <c:v>463.34500000000003</c:v>
                </c:pt>
                <c:pt idx="6764">
                  <c:v>463.37700000000001</c:v>
                </c:pt>
                <c:pt idx="6765">
                  <c:v>463.512</c:v>
                </c:pt>
                <c:pt idx="6766">
                  <c:v>463.53</c:v>
                </c:pt>
                <c:pt idx="6767">
                  <c:v>463.61399999999998</c:v>
                </c:pt>
                <c:pt idx="6768">
                  <c:v>463.71100000000001</c:v>
                </c:pt>
                <c:pt idx="6769">
                  <c:v>463.74299999999999</c:v>
                </c:pt>
                <c:pt idx="6770">
                  <c:v>463.87299999999999</c:v>
                </c:pt>
                <c:pt idx="6771">
                  <c:v>463.94</c:v>
                </c:pt>
                <c:pt idx="6772">
                  <c:v>464.00400000000002</c:v>
                </c:pt>
                <c:pt idx="6773">
                  <c:v>464.04599999999999</c:v>
                </c:pt>
                <c:pt idx="6774">
                  <c:v>464.142</c:v>
                </c:pt>
                <c:pt idx="6775">
                  <c:v>464.24599999999998</c:v>
                </c:pt>
                <c:pt idx="6776">
                  <c:v>464.35599999999999</c:v>
                </c:pt>
                <c:pt idx="6777">
                  <c:v>464.411</c:v>
                </c:pt>
                <c:pt idx="6778">
                  <c:v>464.50599999999997</c:v>
                </c:pt>
                <c:pt idx="6779">
                  <c:v>464.53899999999999</c:v>
                </c:pt>
                <c:pt idx="6780">
                  <c:v>464.67200000000003</c:v>
                </c:pt>
                <c:pt idx="6781">
                  <c:v>464.71600000000001</c:v>
                </c:pt>
                <c:pt idx="6782">
                  <c:v>464.81200000000001</c:v>
                </c:pt>
                <c:pt idx="6783">
                  <c:v>464.84399999999999</c:v>
                </c:pt>
                <c:pt idx="6784">
                  <c:v>464.98200000000003</c:v>
                </c:pt>
                <c:pt idx="6785">
                  <c:v>464.99799999999999</c:v>
                </c:pt>
                <c:pt idx="6786">
                  <c:v>465.04599999999999</c:v>
                </c:pt>
                <c:pt idx="6787">
                  <c:v>465.14299999999997</c:v>
                </c:pt>
                <c:pt idx="6788">
                  <c:v>465.20800000000003</c:v>
                </c:pt>
                <c:pt idx="6789">
                  <c:v>465.34899999999999</c:v>
                </c:pt>
                <c:pt idx="6790">
                  <c:v>465.44600000000003</c:v>
                </c:pt>
                <c:pt idx="6791">
                  <c:v>465.51</c:v>
                </c:pt>
                <c:pt idx="6792">
                  <c:v>465.61599999999999</c:v>
                </c:pt>
                <c:pt idx="6793">
                  <c:v>465.64600000000002</c:v>
                </c:pt>
                <c:pt idx="6794">
                  <c:v>465.71100000000001</c:v>
                </c:pt>
                <c:pt idx="6795">
                  <c:v>465.81099999999998</c:v>
                </c:pt>
                <c:pt idx="6796">
                  <c:v>465.87400000000002</c:v>
                </c:pt>
                <c:pt idx="6797">
                  <c:v>465.94900000000001</c:v>
                </c:pt>
                <c:pt idx="6798">
                  <c:v>466.04</c:v>
                </c:pt>
                <c:pt idx="6799">
                  <c:v>466.108</c:v>
                </c:pt>
                <c:pt idx="6800">
                  <c:v>466.18400000000003</c:v>
                </c:pt>
                <c:pt idx="6801">
                  <c:v>466.21600000000001</c:v>
                </c:pt>
                <c:pt idx="6802">
                  <c:v>466.31099999999998</c:v>
                </c:pt>
                <c:pt idx="6803">
                  <c:v>466.36200000000002</c:v>
                </c:pt>
                <c:pt idx="6804">
                  <c:v>466.48200000000003</c:v>
                </c:pt>
                <c:pt idx="6805">
                  <c:v>466.52699999999999</c:v>
                </c:pt>
                <c:pt idx="6806">
                  <c:v>466.62400000000002</c:v>
                </c:pt>
                <c:pt idx="6807">
                  <c:v>466.65699999999998</c:v>
                </c:pt>
                <c:pt idx="6808">
                  <c:v>466.72800000000001</c:v>
                </c:pt>
                <c:pt idx="6809">
                  <c:v>466.80599999999998</c:v>
                </c:pt>
                <c:pt idx="6810">
                  <c:v>466.89499999999998</c:v>
                </c:pt>
                <c:pt idx="6811">
                  <c:v>466.96199999999999</c:v>
                </c:pt>
                <c:pt idx="6812">
                  <c:v>467.02699999999999</c:v>
                </c:pt>
                <c:pt idx="6813">
                  <c:v>467.15</c:v>
                </c:pt>
                <c:pt idx="6814">
                  <c:v>467.214</c:v>
                </c:pt>
                <c:pt idx="6815">
                  <c:v>467.29</c:v>
                </c:pt>
                <c:pt idx="6816">
                  <c:v>467.35199999999998</c:v>
                </c:pt>
                <c:pt idx="6817">
                  <c:v>467.45499999999998</c:v>
                </c:pt>
                <c:pt idx="6818">
                  <c:v>467.51299999999998</c:v>
                </c:pt>
                <c:pt idx="6819">
                  <c:v>467.54500000000002</c:v>
                </c:pt>
                <c:pt idx="6820">
                  <c:v>467.66399999999999</c:v>
                </c:pt>
                <c:pt idx="6821">
                  <c:v>467.69400000000002</c:v>
                </c:pt>
                <c:pt idx="6822">
                  <c:v>467.79599999999999</c:v>
                </c:pt>
                <c:pt idx="6823">
                  <c:v>467.85</c:v>
                </c:pt>
                <c:pt idx="6824">
                  <c:v>467.96199999999999</c:v>
                </c:pt>
                <c:pt idx="6825">
                  <c:v>468.03100000000001</c:v>
                </c:pt>
                <c:pt idx="6826">
                  <c:v>468.05399999999997</c:v>
                </c:pt>
                <c:pt idx="6827">
                  <c:v>468.14699999999999</c:v>
                </c:pt>
                <c:pt idx="6828">
                  <c:v>468.21100000000001</c:v>
                </c:pt>
                <c:pt idx="6829">
                  <c:v>468.32499999999999</c:v>
                </c:pt>
                <c:pt idx="6830">
                  <c:v>468.346</c:v>
                </c:pt>
                <c:pt idx="6831">
                  <c:v>468.411</c:v>
                </c:pt>
                <c:pt idx="6832">
                  <c:v>468.53100000000001</c:v>
                </c:pt>
                <c:pt idx="6833">
                  <c:v>468.55399999999997</c:v>
                </c:pt>
                <c:pt idx="6834">
                  <c:v>468.649</c:v>
                </c:pt>
                <c:pt idx="6835">
                  <c:v>468.69</c:v>
                </c:pt>
                <c:pt idx="6836">
                  <c:v>468.75799999999998</c:v>
                </c:pt>
                <c:pt idx="6837">
                  <c:v>468.84699999999998</c:v>
                </c:pt>
                <c:pt idx="6838">
                  <c:v>468.90899999999999</c:v>
                </c:pt>
                <c:pt idx="6839">
                  <c:v>468.952</c:v>
                </c:pt>
                <c:pt idx="6840">
                  <c:v>469.05</c:v>
                </c:pt>
                <c:pt idx="6841">
                  <c:v>469.11500000000001</c:v>
                </c:pt>
                <c:pt idx="6842">
                  <c:v>469.21100000000001</c:v>
                </c:pt>
                <c:pt idx="6843">
                  <c:v>469.25400000000002</c:v>
                </c:pt>
                <c:pt idx="6844">
                  <c:v>469.31799999999998</c:v>
                </c:pt>
                <c:pt idx="6845">
                  <c:v>469.416</c:v>
                </c:pt>
                <c:pt idx="6846">
                  <c:v>469.45299999999997</c:v>
                </c:pt>
                <c:pt idx="6847">
                  <c:v>469.54899999999998</c:v>
                </c:pt>
                <c:pt idx="6848">
                  <c:v>469.613</c:v>
                </c:pt>
                <c:pt idx="6849">
                  <c:v>469.68700000000001</c:v>
                </c:pt>
                <c:pt idx="6850">
                  <c:v>469.75099999999998</c:v>
                </c:pt>
                <c:pt idx="6851">
                  <c:v>469.81799999999998</c:v>
                </c:pt>
                <c:pt idx="6852">
                  <c:v>469.84899999999999</c:v>
                </c:pt>
                <c:pt idx="6853">
                  <c:v>469.95</c:v>
                </c:pt>
                <c:pt idx="6854">
                  <c:v>470.012</c:v>
                </c:pt>
                <c:pt idx="6855">
                  <c:v>470.11900000000003</c:v>
                </c:pt>
                <c:pt idx="6856">
                  <c:v>470.149</c:v>
                </c:pt>
                <c:pt idx="6857">
                  <c:v>470.21499999999997</c:v>
                </c:pt>
                <c:pt idx="6858">
                  <c:v>470.33</c:v>
                </c:pt>
                <c:pt idx="6859">
                  <c:v>470.35199999999998</c:v>
                </c:pt>
                <c:pt idx="6860">
                  <c:v>470.48099999999999</c:v>
                </c:pt>
                <c:pt idx="6861">
                  <c:v>470.51299999999998</c:v>
                </c:pt>
                <c:pt idx="6862">
                  <c:v>470.55500000000001</c:v>
                </c:pt>
                <c:pt idx="6863">
                  <c:v>470.68400000000003</c:v>
                </c:pt>
                <c:pt idx="6864">
                  <c:v>470.73200000000003</c:v>
                </c:pt>
                <c:pt idx="6865">
                  <c:v>470.75400000000002</c:v>
                </c:pt>
                <c:pt idx="6866">
                  <c:v>470.88200000000001</c:v>
                </c:pt>
                <c:pt idx="6867">
                  <c:v>470.91399999999999</c:v>
                </c:pt>
                <c:pt idx="6868">
                  <c:v>470.98899999999998</c:v>
                </c:pt>
                <c:pt idx="6869">
                  <c:v>471.084</c:v>
                </c:pt>
                <c:pt idx="6870">
                  <c:v>471.11599999999999</c:v>
                </c:pt>
                <c:pt idx="6871">
                  <c:v>471.22199999999998</c:v>
                </c:pt>
                <c:pt idx="6872">
                  <c:v>471.28800000000001</c:v>
                </c:pt>
                <c:pt idx="6873">
                  <c:v>471.32</c:v>
                </c:pt>
                <c:pt idx="6874">
                  <c:v>471.416</c:v>
                </c:pt>
                <c:pt idx="6875">
                  <c:v>471.48</c:v>
                </c:pt>
                <c:pt idx="6876">
                  <c:v>471.52199999999999</c:v>
                </c:pt>
                <c:pt idx="6877">
                  <c:v>471.58699999999999</c:v>
                </c:pt>
                <c:pt idx="6878">
                  <c:v>471.61900000000003</c:v>
                </c:pt>
                <c:pt idx="6879">
                  <c:v>471.69900000000001</c:v>
                </c:pt>
                <c:pt idx="6880">
                  <c:v>471.75400000000002</c:v>
                </c:pt>
                <c:pt idx="6881">
                  <c:v>471.81900000000002</c:v>
                </c:pt>
                <c:pt idx="6882">
                  <c:v>471.88400000000001</c:v>
                </c:pt>
                <c:pt idx="6883">
                  <c:v>471.916</c:v>
                </c:pt>
                <c:pt idx="6884">
                  <c:v>471.98</c:v>
                </c:pt>
                <c:pt idx="6885">
                  <c:v>472.02199999999999</c:v>
                </c:pt>
                <c:pt idx="6886">
                  <c:v>472.08699999999999</c:v>
                </c:pt>
                <c:pt idx="6887">
                  <c:v>472.149</c:v>
                </c:pt>
                <c:pt idx="6888">
                  <c:v>472.18099999999998</c:v>
                </c:pt>
                <c:pt idx="6889">
                  <c:v>472.221</c:v>
                </c:pt>
                <c:pt idx="6890">
                  <c:v>472.286</c:v>
                </c:pt>
                <c:pt idx="6891">
                  <c:v>472.31599999999997</c:v>
                </c:pt>
                <c:pt idx="6892">
                  <c:v>472.38</c:v>
                </c:pt>
                <c:pt idx="6893">
                  <c:v>472.447</c:v>
                </c:pt>
                <c:pt idx="6894">
                  <c:v>472.48899999999998</c:v>
                </c:pt>
                <c:pt idx="6895">
                  <c:v>472.52100000000002</c:v>
                </c:pt>
                <c:pt idx="6896">
                  <c:v>472.59100000000001</c:v>
                </c:pt>
                <c:pt idx="6897">
                  <c:v>472.62299999999999</c:v>
                </c:pt>
                <c:pt idx="6898">
                  <c:v>472.68700000000001</c:v>
                </c:pt>
                <c:pt idx="6899">
                  <c:v>472.72</c:v>
                </c:pt>
                <c:pt idx="6900">
                  <c:v>472.786</c:v>
                </c:pt>
                <c:pt idx="6901">
                  <c:v>472.84800000000001</c:v>
                </c:pt>
                <c:pt idx="6902">
                  <c:v>472.89</c:v>
                </c:pt>
                <c:pt idx="6903">
                  <c:v>472.92200000000003</c:v>
                </c:pt>
                <c:pt idx="6904">
                  <c:v>472.98700000000002</c:v>
                </c:pt>
                <c:pt idx="6905">
                  <c:v>473.07</c:v>
                </c:pt>
                <c:pt idx="6906">
                  <c:v>473.08100000000002</c:v>
                </c:pt>
                <c:pt idx="6907">
                  <c:v>473.12299999999999</c:v>
                </c:pt>
                <c:pt idx="6908">
                  <c:v>473.18799999999999</c:v>
                </c:pt>
                <c:pt idx="6909">
                  <c:v>473.25200000000001</c:v>
                </c:pt>
                <c:pt idx="6910">
                  <c:v>473.286</c:v>
                </c:pt>
                <c:pt idx="6911">
                  <c:v>473.34899999999999</c:v>
                </c:pt>
                <c:pt idx="6912">
                  <c:v>473.536</c:v>
                </c:pt>
                <c:pt idx="6913">
                  <c:v>473.85700000000003</c:v>
                </c:pt>
                <c:pt idx="6914">
                  <c:v>474.22399999999999</c:v>
                </c:pt>
                <c:pt idx="6915">
                  <c:v>474.685</c:v>
                </c:pt>
                <c:pt idx="6916">
                  <c:v>474.78300000000002</c:v>
                </c:pt>
                <c:pt idx="6917">
                  <c:v>474.827</c:v>
                </c:pt>
                <c:pt idx="6918">
                  <c:v>474.86700000000002</c:v>
                </c:pt>
                <c:pt idx="6919">
                  <c:v>474.98599999999999</c:v>
                </c:pt>
                <c:pt idx="6920">
                  <c:v>475.02</c:v>
                </c:pt>
                <c:pt idx="6921">
                  <c:v>475.12599999999998</c:v>
                </c:pt>
                <c:pt idx="6922">
                  <c:v>475.19</c:v>
                </c:pt>
                <c:pt idx="6923">
                  <c:v>475.25400000000002</c:v>
                </c:pt>
                <c:pt idx="6924">
                  <c:v>475.31700000000001</c:v>
                </c:pt>
                <c:pt idx="6925">
                  <c:v>475.38900000000001</c:v>
                </c:pt>
                <c:pt idx="6926">
                  <c:v>475.42</c:v>
                </c:pt>
                <c:pt idx="6927">
                  <c:v>475.56</c:v>
                </c:pt>
                <c:pt idx="6928">
                  <c:v>475.62400000000002</c:v>
                </c:pt>
                <c:pt idx="6929">
                  <c:v>475.697</c:v>
                </c:pt>
                <c:pt idx="6930">
                  <c:v>475.76499999999999</c:v>
                </c:pt>
                <c:pt idx="6931">
                  <c:v>475.78699999999998</c:v>
                </c:pt>
                <c:pt idx="6932">
                  <c:v>475.89299999999997</c:v>
                </c:pt>
                <c:pt idx="6933">
                  <c:v>475.92599999999999</c:v>
                </c:pt>
                <c:pt idx="6934">
                  <c:v>475.99099999999999</c:v>
                </c:pt>
                <c:pt idx="6935">
                  <c:v>476.09300000000002</c:v>
                </c:pt>
                <c:pt idx="6936">
                  <c:v>476.12700000000001</c:v>
                </c:pt>
                <c:pt idx="6937">
                  <c:v>476.19</c:v>
                </c:pt>
                <c:pt idx="6938">
                  <c:v>476.255</c:v>
                </c:pt>
                <c:pt idx="6939">
                  <c:v>476.31200000000001</c:v>
                </c:pt>
                <c:pt idx="6940">
                  <c:v>476.41899999999998</c:v>
                </c:pt>
                <c:pt idx="6941">
                  <c:v>476.48500000000001</c:v>
                </c:pt>
                <c:pt idx="6942">
                  <c:v>476.529</c:v>
                </c:pt>
                <c:pt idx="6943">
                  <c:v>476.62599999999998</c:v>
                </c:pt>
                <c:pt idx="6944">
                  <c:v>476.69099999999997</c:v>
                </c:pt>
                <c:pt idx="6945">
                  <c:v>476.72500000000002</c:v>
                </c:pt>
                <c:pt idx="6946">
                  <c:v>476.81700000000001</c:v>
                </c:pt>
                <c:pt idx="6947">
                  <c:v>476.87799999999999</c:v>
                </c:pt>
                <c:pt idx="6948">
                  <c:v>476.92899999999997</c:v>
                </c:pt>
                <c:pt idx="6949">
                  <c:v>477.03399999999999</c:v>
                </c:pt>
                <c:pt idx="6950">
                  <c:v>477.09800000000001</c:v>
                </c:pt>
                <c:pt idx="6951">
                  <c:v>477.16</c:v>
                </c:pt>
                <c:pt idx="6952">
                  <c:v>477.22699999999998</c:v>
                </c:pt>
                <c:pt idx="6953">
                  <c:v>477.29</c:v>
                </c:pt>
                <c:pt idx="6954">
                  <c:v>477.36</c:v>
                </c:pt>
                <c:pt idx="6955">
                  <c:v>477.45600000000002</c:v>
                </c:pt>
                <c:pt idx="6956">
                  <c:v>477.46800000000002</c:v>
                </c:pt>
                <c:pt idx="6957">
                  <c:v>477.59100000000001</c:v>
                </c:pt>
                <c:pt idx="6958">
                  <c:v>477.62400000000002</c:v>
                </c:pt>
                <c:pt idx="6959">
                  <c:v>477.68700000000001</c:v>
                </c:pt>
                <c:pt idx="6960">
                  <c:v>477.76900000000001</c:v>
                </c:pt>
                <c:pt idx="6961">
                  <c:v>477.82400000000001</c:v>
                </c:pt>
                <c:pt idx="6962">
                  <c:v>477.90699999999998</c:v>
                </c:pt>
                <c:pt idx="6963">
                  <c:v>477.93900000000002</c:v>
                </c:pt>
                <c:pt idx="6964">
                  <c:v>478.03800000000001</c:v>
                </c:pt>
                <c:pt idx="6965">
                  <c:v>478.07</c:v>
                </c:pt>
                <c:pt idx="6966">
                  <c:v>478.19</c:v>
                </c:pt>
                <c:pt idx="6967">
                  <c:v>478.25299999999999</c:v>
                </c:pt>
                <c:pt idx="6968">
                  <c:v>478.28699999999998</c:v>
                </c:pt>
                <c:pt idx="6969">
                  <c:v>478.39299999999997</c:v>
                </c:pt>
                <c:pt idx="6970">
                  <c:v>478.42500000000001</c:v>
                </c:pt>
                <c:pt idx="6971">
                  <c:v>478.49</c:v>
                </c:pt>
                <c:pt idx="6972">
                  <c:v>478.62900000000002</c:v>
                </c:pt>
                <c:pt idx="6973">
                  <c:v>478.69400000000002</c:v>
                </c:pt>
                <c:pt idx="6974">
                  <c:v>478.726</c:v>
                </c:pt>
                <c:pt idx="6975">
                  <c:v>478.791</c:v>
                </c:pt>
                <c:pt idx="6976">
                  <c:v>478.85399999999998</c:v>
                </c:pt>
                <c:pt idx="6977">
                  <c:v>478.92899999999997</c:v>
                </c:pt>
                <c:pt idx="6978">
                  <c:v>479.02499999999998</c:v>
                </c:pt>
                <c:pt idx="6979">
                  <c:v>479.089</c:v>
                </c:pt>
                <c:pt idx="6980">
                  <c:v>479.19600000000003</c:v>
                </c:pt>
                <c:pt idx="6981">
                  <c:v>479.22899999999998</c:v>
                </c:pt>
                <c:pt idx="6982">
                  <c:v>479.29399999999998</c:v>
                </c:pt>
                <c:pt idx="6983">
                  <c:v>479.39</c:v>
                </c:pt>
                <c:pt idx="6984">
                  <c:v>479.45400000000001</c:v>
                </c:pt>
                <c:pt idx="6985">
                  <c:v>479.49700000000001</c:v>
                </c:pt>
                <c:pt idx="6986">
                  <c:v>479.59300000000002</c:v>
                </c:pt>
                <c:pt idx="6987">
                  <c:v>479.62799999999999</c:v>
                </c:pt>
                <c:pt idx="6988">
                  <c:v>479.709</c:v>
                </c:pt>
                <c:pt idx="6989">
                  <c:v>479.79300000000001</c:v>
                </c:pt>
                <c:pt idx="6990">
                  <c:v>479.89699999999999</c:v>
                </c:pt>
                <c:pt idx="6991">
                  <c:v>479.93</c:v>
                </c:pt>
                <c:pt idx="6992">
                  <c:v>480.036</c:v>
                </c:pt>
                <c:pt idx="6993">
                  <c:v>480.10899999999998</c:v>
                </c:pt>
                <c:pt idx="6994">
                  <c:v>480.17099999999999</c:v>
                </c:pt>
                <c:pt idx="6995">
                  <c:v>480.19600000000003</c:v>
                </c:pt>
                <c:pt idx="6996">
                  <c:v>480.26299999999998</c:v>
                </c:pt>
                <c:pt idx="6997">
                  <c:v>480.30799999999999</c:v>
                </c:pt>
                <c:pt idx="6998">
                  <c:v>480.35399999999998</c:v>
                </c:pt>
                <c:pt idx="6999">
                  <c:v>480.39600000000002</c:v>
                </c:pt>
                <c:pt idx="7000">
                  <c:v>480.46100000000001</c:v>
                </c:pt>
                <c:pt idx="7001">
                  <c:v>480.52499999999998</c:v>
                </c:pt>
                <c:pt idx="7002">
                  <c:v>480.55099999999999</c:v>
                </c:pt>
                <c:pt idx="7003">
                  <c:v>480.59300000000002</c:v>
                </c:pt>
                <c:pt idx="7004">
                  <c:v>480.702</c:v>
                </c:pt>
                <c:pt idx="7005">
                  <c:v>480.75599999999997</c:v>
                </c:pt>
                <c:pt idx="7006">
                  <c:v>480.79</c:v>
                </c:pt>
                <c:pt idx="7007">
                  <c:v>480.85</c:v>
                </c:pt>
                <c:pt idx="7008">
                  <c:v>480.89100000000002</c:v>
                </c:pt>
                <c:pt idx="7009">
                  <c:v>480.964</c:v>
                </c:pt>
                <c:pt idx="7010">
                  <c:v>480.99599999999998</c:v>
                </c:pt>
                <c:pt idx="7011">
                  <c:v>481.10599999999999</c:v>
                </c:pt>
                <c:pt idx="7012">
                  <c:v>481.13400000000001</c:v>
                </c:pt>
                <c:pt idx="7013">
                  <c:v>481.209</c:v>
                </c:pt>
                <c:pt idx="7014">
                  <c:v>481.26100000000002</c:v>
                </c:pt>
                <c:pt idx="7015">
                  <c:v>481.36</c:v>
                </c:pt>
                <c:pt idx="7016">
                  <c:v>481.39400000000001</c:v>
                </c:pt>
                <c:pt idx="7017">
                  <c:v>481.45800000000003</c:v>
                </c:pt>
                <c:pt idx="7018">
                  <c:v>481.49</c:v>
                </c:pt>
                <c:pt idx="7019">
                  <c:v>481.56400000000002</c:v>
                </c:pt>
                <c:pt idx="7020">
                  <c:v>481.596</c:v>
                </c:pt>
                <c:pt idx="7021">
                  <c:v>481.66300000000001</c:v>
                </c:pt>
                <c:pt idx="7022">
                  <c:v>481.72500000000002</c:v>
                </c:pt>
                <c:pt idx="7023">
                  <c:v>481.79899999999998</c:v>
                </c:pt>
                <c:pt idx="7024">
                  <c:v>481.86200000000002</c:v>
                </c:pt>
                <c:pt idx="7025">
                  <c:v>481.89499999999998</c:v>
                </c:pt>
                <c:pt idx="7026">
                  <c:v>481.97199999999998</c:v>
                </c:pt>
                <c:pt idx="7027">
                  <c:v>482.05700000000002</c:v>
                </c:pt>
                <c:pt idx="7028">
                  <c:v>482.08800000000002</c:v>
                </c:pt>
                <c:pt idx="7029">
                  <c:v>482.16500000000002</c:v>
                </c:pt>
                <c:pt idx="7030">
                  <c:v>482.25900000000001</c:v>
                </c:pt>
                <c:pt idx="7031">
                  <c:v>482.291</c:v>
                </c:pt>
                <c:pt idx="7032">
                  <c:v>482.37299999999999</c:v>
                </c:pt>
                <c:pt idx="7033">
                  <c:v>482.42599999999999</c:v>
                </c:pt>
                <c:pt idx="7034">
                  <c:v>482.49900000000002</c:v>
                </c:pt>
                <c:pt idx="7035">
                  <c:v>482.56400000000002</c:v>
                </c:pt>
                <c:pt idx="7036">
                  <c:v>482.59500000000003</c:v>
                </c:pt>
                <c:pt idx="7037">
                  <c:v>482.70100000000002</c:v>
                </c:pt>
                <c:pt idx="7038">
                  <c:v>482.76600000000002</c:v>
                </c:pt>
                <c:pt idx="7039">
                  <c:v>482.83</c:v>
                </c:pt>
                <c:pt idx="7040">
                  <c:v>482.86399999999998</c:v>
                </c:pt>
                <c:pt idx="7041">
                  <c:v>482.959</c:v>
                </c:pt>
                <c:pt idx="7042">
                  <c:v>483.00099999999998</c:v>
                </c:pt>
                <c:pt idx="7043">
                  <c:v>483.06700000000001</c:v>
                </c:pt>
                <c:pt idx="7044">
                  <c:v>483.09699999999998</c:v>
                </c:pt>
                <c:pt idx="7045">
                  <c:v>483.19299999999998</c:v>
                </c:pt>
                <c:pt idx="7046">
                  <c:v>483.24400000000003</c:v>
                </c:pt>
                <c:pt idx="7047">
                  <c:v>483.327</c:v>
                </c:pt>
                <c:pt idx="7048">
                  <c:v>483.36399999999998</c:v>
                </c:pt>
                <c:pt idx="7049">
                  <c:v>483.56700000000001</c:v>
                </c:pt>
                <c:pt idx="7050">
                  <c:v>483.59899999999999</c:v>
                </c:pt>
                <c:pt idx="7051">
                  <c:v>483.69799999999998</c:v>
                </c:pt>
                <c:pt idx="7052">
                  <c:v>483.74599999999998</c:v>
                </c:pt>
                <c:pt idx="7053">
                  <c:v>483.83</c:v>
                </c:pt>
                <c:pt idx="7054">
                  <c:v>483.86599999999999</c:v>
                </c:pt>
                <c:pt idx="7055">
                  <c:v>483.96199999999999</c:v>
                </c:pt>
                <c:pt idx="7056">
                  <c:v>484.02600000000001</c:v>
                </c:pt>
                <c:pt idx="7057">
                  <c:v>484.06900000000002</c:v>
                </c:pt>
                <c:pt idx="7058">
                  <c:v>484.18900000000002</c:v>
                </c:pt>
                <c:pt idx="7059">
                  <c:v>484.22199999999998</c:v>
                </c:pt>
                <c:pt idx="7060">
                  <c:v>484.33</c:v>
                </c:pt>
                <c:pt idx="7061">
                  <c:v>484.42700000000002</c:v>
                </c:pt>
                <c:pt idx="7062">
                  <c:v>484.66300000000001</c:v>
                </c:pt>
                <c:pt idx="7063">
                  <c:v>484.78300000000002</c:v>
                </c:pt>
                <c:pt idx="7064">
                  <c:v>484.827</c:v>
                </c:pt>
                <c:pt idx="7065">
                  <c:v>484.93299999999999</c:v>
                </c:pt>
                <c:pt idx="7066">
                  <c:v>485.03100000000001</c:v>
                </c:pt>
                <c:pt idx="7067">
                  <c:v>485.10700000000003</c:v>
                </c:pt>
                <c:pt idx="7068">
                  <c:v>485.23099999999999</c:v>
                </c:pt>
                <c:pt idx="7069">
                  <c:v>485.26299999999998</c:v>
                </c:pt>
                <c:pt idx="7070">
                  <c:v>485.37099999999998</c:v>
                </c:pt>
                <c:pt idx="7071">
                  <c:v>485.43400000000003</c:v>
                </c:pt>
                <c:pt idx="7072">
                  <c:v>485.53100000000001</c:v>
                </c:pt>
                <c:pt idx="7073">
                  <c:v>485.6</c:v>
                </c:pt>
                <c:pt idx="7074">
                  <c:v>485.66300000000001</c:v>
                </c:pt>
                <c:pt idx="7075">
                  <c:v>485.74099999999999</c:v>
                </c:pt>
                <c:pt idx="7076">
                  <c:v>485.79500000000002</c:v>
                </c:pt>
                <c:pt idx="7077">
                  <c:v>485.84199999999998</c:v>
                </c:pt>
                <c:pt idx="7078">
                  <c:v>485.96600000000001</c:v>
                </c:pt>
                <c:pt idx="7079">
                  <c:v>485.99700000000001</c:v>
                </c:pt>
                <c:pt idx="7080">
                  <c:v>486.09300000000002</c:v>
                </c:pt>
                <c:pt idx="7081">
                  <c:v>486.13400000000001</c:v>
                </c:pt>
                <c:pt idx="7082">
                  <c:v>486.26600000000002</c:v>
                </c:pt>
                <c:pt idx="7083">
                  <c:v>486.33499999999998</c:v>
                </c:pt>
                <c:pt idx="7084">
                  <c:v>486.399</c:v>
                </c:pt>
                <c:pt idx="7085">
                  <c:v>486.46199999999999</c:v>
                </c:pt>
                <c:pt idx="7086">
                  <c:v>486.49400000000003</c:v>
                </c:pt>
                <c:pt idx="7087">
                  <c:v>486.63600000000002</c:v>
                </c:pt>
                <c:pt idx="7088">
                  <c:v>486.65300000000002</c:v>
                </c:pt>
                <c:pt idx="7089">
                  <c:v>486.762</c:v>
                </c:pt>
                <c:pt idx="7090">
                  <c:v>486.82</c:v>
                </c:pt>
                <c:pt idx="7091">
                  <c:v>486.90600000000001</c:v>
                </c:pt>
                <c:pt idx="7092">
                  <c:v>487</c:v>
                </c:pt>
                <c:pt idx="7093">
                  <c:v>487.06700000000001</c:v>
                </c:pt>
                <c:pt idx="7094">
                  <c:v>487.1</c:v>
                </c:pt>
                <c:pt idx="7095">
                  <c:v>487.19499999999999</c:v>
                </c:pt>
                <c:pt idx="7096">
                  <c:v>487.27</c:v>
                </c:pt>
                <c:pt idx="7097">
                  <c:v>487.34399999999999</c:v>
                </c:pt>
                <c:pt idx="7098">
                  <c:v>487.428</c:v>
                </c:pt>
                <c:pt idx="7099">
                  <c:v>487.47199999999998</c:v>
                </c:pt>
                <c:pt idx="7100">
                  <c:v>487.56799999999998</c:v>
                </c:pt>
                <c:pt idx="7101">
                  <c:v>487.6</c:v>
                </c:pt>
                <c:pt idx="7102">
                  <c:v>487.71100000000001</c:v>
                </c:pt>
                <c:pt idx="7103">
                  <c:v>487.76499999999999</c:v>
                </c:pt>
                <c:pt idx="7104">
                  <c:v>487.87099999999998</c:v>
                </c:pt>
                <c:pt idx="7105">
                  <c:v>487.90300000000002</c:v>
                </c:pt>
                <c:pt idx="7106">
                  <c:v>487.99900000000002</c:v>
                </c:pt>
                <c:pt idx="7107">
                  <c:v>488.06400000000002</c:v>
                </c:pt>
                <c:pt idx="7108">
                  <c:v>488.15699999999998</c:v>
                </c:pt>
                <c:pt idx="7109">
                  <c:v>488.2</c:v>
                </c:pt>
                <c:pt idx="7110">
                  <c:v>488.27800000000002</c:v>
                </c:pt>
                <c:pt idx="7111">
                  <c:v>488.36900000000003</c:v>
                </c:pt>
                <c:pt idx="7112">
                  <c:v>488.40100000000001</c:v>
                </c:pt>
                <c:pt idx="7113">
                  <c:v>488.51400000000001</c:v>
                </c:pt>
                <c:pt idx="7114">
                  <c:v>488.56599999999997</c:v>
                </c:pt>
                <c:pt idx="7115">
                  <c:v>488.673</c:v>
                </c:pt>
                <c:pt idx="7116">
                  <c:v>488.70499999999998</c:v>
                </c:pt>
                <c:pt idx="7117">
                  <c:v>488.80099999999999</c:v>
                </c:pt>
                <c:pt idx="7118">
                  <c:v>488.86700000000002</c:v>
                </c:pt>
                <c:pt idx="7119">
                  <c:v>488.93900000000002</c:v>
                </c:pt>
                <c:pt idx="7120">
                  <c:v>489.00700000000001</c:v>
                </c:pt>
                <c:pt idx="7121">
                  <c:v>489.08</c:v>
                </c:pt>
                <c:pt idx="7122">
                  <c:v>489.16800000000001</c:v>
                </c:pt>
                <c:pt idx="7123">
                  <c:v>489.23700000000002</c:v>
                </c:pt>
                <c:pt idx="7124">
                  <c:v>489.303</c:v>
                </c:pt>
                <c:pt idx="7125">
                  <c:v>489.36700000000002</c:v>
                </c:pt>
                <c:pt idx="7126">
                  <c:v>489.43200000000002</c:v>
                </c:pt>
                <c:pt idx="7127">
                  <c:v>489.50599999999997</c:v>
                </c:pt>
                <c:pt idx="7128">
                  <c:v>489.60599999999999</c:v>
                </c:pt>
                <c:pt idx="7129">
                  <c:v>489.67700000000002</c:v>
                </c:pt>
                <c:pt idx="7130">
                  <c:v>489.70800000000003</c:v>
                </c:pt>
                <c:pt idx="7131">
                  <c:v>489.77</c:v>
                </c:pt>
                <c:pt idx="7132">
                  <c:v>489.86700000000002</c:v>
                </c:pt>
                <c:pt idx="7133">
                  <c:v>489.94200000000001</c:v>
                </c:pt>
                <c:pt idx="7134">
                  <c:v>490.00700000000001</c:v>
                </c:pt>
                <c:pt idx="7135">
                  <c:v>490.06900000000002</c:v>
                </c:pt>
                <c:pt idx="7136">
                  <c:v>490.16699999999997</c:v>
                </c:pt>
                <c:pt idx="7137">
                  <c:v>490.24</c:v>
                </c:pt>
                <c:pt idx="7138">
                  <c:v>490.43599999999998</c:v>
                </c:pt>
                <c:pt idx="7139">
                  <c:v>490.60599999999999</c:v>
                </c:pt>
                <c:pt idx="7140">
                  <c:v>490.83199999999999</c:v>
                </c:pt>
                <c:pt idx="7141">
                  <c:v>491.96699999999998</c:v>
                </c:pt>
                <c:pt idx="7142">
                  <c:v>492.173</c:v>
                </c:pt>
                <c:pt idx="7143">
                  <c:v>492.238</c:v>
                </c:pt>
                <c:pt idx="7144">
                  <c:v>492.27100000000002</c:v>
                </c:pt>
                <c:pt idx="7145">
                  <c:v>492.4</c:v>
                </c:pt>
                <c:pt idx="7146">
                  <c:v>492.43200000000002</c:v>
                </c:pt>
                <c:pt idx="7147">
                  <c:v>492.548</c:v>
                </c:pt>
                <c:pt idx="7148">
                  <c:v>492.57100000000003</c:v>
                </c:pt>
                <c:pt idx="7149">
                  <c:v>492.67500000000001</c:v>
                </c:pt>
                <c:pt idx="7150">
                  <c:v>492.77800000000002</c:v>
                </c:pt>
                <c:pt idx="7151">
                  <c:v>492.82299999999998</c:v>
                </c:pt>
                <c:pt idx="7152">
                  <c:v>492.87799999999999</c:v>
                </c:pt>
                <c:pt idx="7153">
                  <c:v>492.92</c:v>
                </c:pt>
                <c:pt idx="7154">
                  <c:v>493.02199999999999</c:v>
                </c:pt>
                <c:pt idx="7155">
                  <c:v>493.07299999999998</c:v>
                </c:pt>
                <c:pt idx="7156">
                  <c:v>493.17099999999999</c:v>
                </c:pt>
                <c:pt idx="7157">
                  <c:v>493.23500000000001</c:v>
                </c:pt>
                <c:pt idx="7158">
                  <c:v>493.34100000000001</c:v>
                </c:pt>
                <c:pt idx="7159">
                  <c:v>493.37299999999999</c:v>
                </c:pt>
                <c:pt idx="7160">
                  <c:v>493.45499999999998</c:v>
                </c:pt>
                <c:pt idx="7161">
                  <c:v>493.53899999999999</c:v>
                </c:pt>
                <c:pt idx="7162">
                  <c:v>493.601</c:v>
                </c:pt>
                <c:pt idx="7163">
                  <c:v>493.67500000000001</c:v>
                </c:pt>
                <c:pt idx="7164">
                  <c:v>493.74099999999999</c:v>
                </c:pt>
                <c:pt idx="7165">
                  <c:v>493.83600000000001</c:v>
                </c:pt>
                <c:pt idx="7166">
                  <c:v>493.87799999999999</c:v>
                </c:pt>
                <c:pt idx="7167">
                  <c:v>493.94900000000001</c:v>
                </c:pt>
                <c:pt idx="7168">
                  <c:v>494.00400000000002</c:v>
                </c:pt>
                <c:pt idx="7169">
                  <c:v>494.07799999999997</c:v>
                </c:pt>
                <c:pt idx="7170">
                  <c:v>494.173</c:v>
                </c:pt>
                <c:pt idx="7171">
                  <c:v>494.20600000000002</c:v>
                </c:pt>
                <c:pt idx="7172">
                  <c:v>494.27100000000002</c:v>
                </c:pt>
                <c:pt idx="7173">
                  <c:v>494.37799999999999</c:v>
                </c:pt>
                <c:pt idx="7174">
                  <c:v>494.41500000000002</c:v>
                </c:pt>
                <c:pt idx="7175">
                  <c:v>494.54500000000002</c:v>
                </c:pt>
                <c:pt idx="7176">
                  <c:v>494.577</c:v>
                </c:pt>
                <c:pt idx="7177">
                  <c:v>494.642</c:v>
                </c:pt>
                <c:pt idx="7178">
                  <c:v>494.74</c:v>
                </c:pt>
                <c:pt idx="7179">
                  <c:v>494.77199999999999</c:v>
                </c:pt>
                <c:pt idx="7180">
                  <c:v>494.87400000000002</c:v>
                </c:pt>
                <c:pt idx="7181">
                  <c:v>494.93700000000001</c:v>
                </c:pt>
                <c:pt idx="7182">
                  <c:v>494.96899999999999</c:v>
                </c:pt>
                <c:pt idx="7183">
                  <c:v>495.07499999999999</c:v>
                </c:pt>
                <c:pt idx="7184">
                  <c:v>495.10700000000003</c:v>
                </c:pt>
                <c:pt idx="7185">
                  <c:v>495.214</c:v>
                </c:pt>
                <c:pt idx="7186">
                  <c:v>495.27199999999999</c:v>
                </c:pt>
                <c:pt idx="7187">
                  <c:v>495.339</c:v>
                </c:pt>
                <c:pt idx="7188">
                  <c:v>495.41199999999998</c:v>
                </c:pt>
                <c:pt idx="7189">
                  <c:v>495.47899999999998</c:v>
                </c:pt>
                <c:pt idx="7190">
                  <c:v>495.577</c:v>
                </c:pt>
                <c:pt idx="7191">
                  <c:v>495.64</c:v>
                </c:pt>
                <c:pt idx="7192">
                  <c:v>495.70800000000003</c:v>
                </c:pt>
                <c:pt idx="7193">
                  <c:v>495.77100000000002</c:v>
                </c:pt>
                <c:pt idx="7194">
                  <c:v>495.84500000000003</c:v>
                </c:pt>
                <c:pt idx="7195">
                  <c:v>495.87700000000001</c:v>
                </c:pt>
                <c:pt idx="7196">
                  <c:v>496.00700000000001</c:v>
                </c:pt>
                <c:pt idx="7197">
                  <c:v>496.01600000000002</c:v>
                </c:pt>
                <c:pt idx="7198">
                  <c:v>496.08100000000002</c:v>
                </c:pt>
                <c:pt idx="7199">
                  <c:v>496.15300000000002</c:v>
                </c:pt>
                <c:pt idx="7200">
                  <c:v>496.17700000000002</c:v>
                </c:pt>
                <c:pt idx="7201">
                  <c:v>496.25</c:v>
                </c:pt>
                <c:pt idx="7202">
                  <c:v>496.27199999999999</c:v>
                </c:pt>
                <c:pt idx="7203">
                  <c:v>496.38200000000001</c:v>
                </c:pt>
                <c:pt idx="7204">
                  <c:v>496.44299999999998</c:v>
                </c:pt>
                <c:pt idx="7205">
                  <c:v>496.47500000000002</c:v>
                </c:pt>
                <c:pt idx="7206">
                  <c:v>496.548</c:v>
                </c:pt>
                <c:pt idx="7207">
                  <c:v>496.57900000000001</c:v>
                </c:pt>
                <c:pt idx="7208">
                  <c:v>496.642</c:v>
                </c:pt>
                <c:pt idx="7209">
                  <c:v>496.70800000000003</c:v>
                </c:pt>
                <c:pt idx="7210">
                  <c:v>496.80399999999997</c:v>
                </c:pt>
                <c:pt idx="7211">
                  <c:v>496.846</c:v>
                </c:pt>
                <c:pt idx="7212">
                  <c:v>496.87799999999999</c:v>
                </c:pt>
                <c:pt idx="7213">
                  <c:v>496.93799999999999</c:v>
                </c:pt>
                <c:pt idx="7214">
                  <c:v>497.012</c:v>
                </c:pt>
                <c:pt idx="7215">
                  <c:v>497.04500000000002</c:v>
                </c:pt>
                <c:pt idx="7216">
                  <c:v>497.089</c:v>
                </c:pt>
                <c:pt idx="7217">
                  <c:v>497.15300000000002</c:v>
                </c:pt>
                <c:pt idx="7218">
                  <c:v>497.24</c:v>
                </c:pt>
                <c:pt idx="7219">
                  <c:v>497.28100000000001</c:v>
                </c:pt>
                <c:pt idx="7220">
                  <c:v>497.34500000000003</c:v>
                </c:pt>
                <c:pt idx="7221">
                  <c:v>497.37900000000002</c:v>
                </c:pt>
                <c:pt idx="7222">
                  <c:v>497.44299999999998</c:v>
                </c:pt>
                <c:pt idx="7223">
                  <c:v>497.50700000000001</c:v>
                </c:pt>
                <c:pt idx="7224">
                  <c:v>497.53899999999999</c:v>
                </c:pt>
                <c:pt idx="7225">
                  <c:v>497.58100000000002</c:v>
                </c:pt>
                <c:pt idx="7226">
                  <c:v>497.65600000000001</c:v>
                </c:pt>
                <c:pt idx="7227">
                  <c:v>497.70800000000003</c:v>
                </c:pt>
                <c:pt idx="7228">
                  <c:v>497.738</c:v>
                </c:pt>
                <c:pt idx="7229">
                  <c:v>497.815</c:v>
                </c:pt>
                <c:pt idx="7230">
                  <c:v>497.84500000000003</c:v>
                </c:pt>
                <c:pt idx="7231">
                  <c:v>497.87700000000001</c:v>
                </c:pt>
                <c:pt idx="7232">
                  <c:v>497.94400000000002</c:v>
                </c:pt>
                <c:pt idx="7233">
                  <c:v>497.976</c:v>
                </c:pt>
                <c:pt idx="7234">
                  <c:v>498.03199999999998</c:v>
                </c:pt>
                <c:pt idx="7235">
                  <c:v>498.077</c:v>
                </c:pt>
                <c:pt idx="7236">
                  <c:v>498.14400000000001</c:v>
                </c:pt>
                <c:pt idx="7237">
                  <c:v>498.21</c:v>
                </c:pt>
                <c:pt idx="7238">
                  <c:v>498.245</c:v>
                </c:pt>
                <c:pt idx="7239">
                  <c:v>498.28199999999998</c:v>
                </c:pt>
                <c:pt idx="7240">
                  <c:v>498.34800000000001</c:v>
                </c:pt>
                <c:pt idx="7241">
                  <c:v>498.40800000000002</c:v>
                </c:pt>
                <c:pt idx="7242">
                  <c:v>498.44099999999997</c:v>
                </c:pt>
                <c:pt idx="7243">
                  <c:v>498.51600000000002</c:v>
                </c:pt>
                <c:pt idx="7244">
                  <c:v>498.54700000000003</c:v>
                </c:pt>
                <c:pt idx="7245">
                  <c:v>498.58</c:v>
                </c:pt>
                <c:pt idx="7246">
                  <c:v>498.64299999999997</c:v>
                </c:pt>
                <c:pt idx="7247">
                  <c:v>498.71699999999998</c:v>
                </c:pt>
                <c:pt idx="7248">
                  <c:v>498.74900000000002</c:v>
                </c:pt>
                <c:pt idx="7249">
                  <c:v>498.78199999999998</c:v>
                </c:pt>
                <c:pt idx="7250">
                  <c:v>498.84800000000001</c:v>
                </c:pt>
                <c:pt idx="7251">
                  <c:v>498.88200000000001</c:v>
                </c:pt>
                <c:pt idx="7252">
                  <c:v>498.947</c:v>
                </c:pt>
                <c:pt idx="7253">
                  <c:v>498.98</c:v>
                </c:pt>
                <c:pt idx="7254">
                  <c:v>499.04300000000001</c:v>
                </c:pt>
                <c:pt idx="7255">
                  <c:v>499.11799999999999</c:v>
                </c:pt>
                <c:pt idx="7256">
                  <c:v>499.149</c:v>
                </c:pt>
                <c:pt idx="7257">
                  <c:v>499.185</c:v>
                </c:pt>
                <c:pt idx="7258">
                  <c:v>499.24799999999999</c:v>
                </c:pt>
                <c:pt idx="7259">
                  <c:v>499.35300000000001</c:v>
                </c:pt>
                <c:pt idx="7260">
                  <c:v>499.39299999999997</c:v>
                </c:pt>
                <c:pt idx="7261">
                  <c:v>499.44099999999997</c:v>
                </c:pt>
                <c:pt idx="7262">
                  <c:v>499.524</c:v>
                </c:pt>
                <c:pt idx="7263">
                  <c:v>499.548</c:v>
                </c:pt>
                <c:pt idx="7264">
                  <c:v>499.61399999999998</c:v>
                </c:pt>
                <c:pt idx="7265">
                  <c:v>499.64499999999998</c:v>
                </c:pt>
                <c:pt idx="7266">
                  <c:v>499.72</c:v>
                </c:pt>
                <c:pt idx="7267">
                  <c:v>499.75400000000002</c:v>
                </c:pt>
                <c:pt idx="7268">
                  <c:v>499.81400000000002</c:v>
                </c:pt>
                <c:pt idx="7269">
                  <c:v>499.84500000000003</c:v>
                </c:pt>
                <c:pt idx="7270">
                  <c:v>499.91</c:v>
                </c:pt>
                <c:pt idx="7271">
                  <c:v>499.94200000000001</c:v>
                </c:pt>
                <c:pt idx="7272">
                  <c:v>500.01600000000002</c:v>
                </c:pt>
                <c:pt idx="7273">
                  <c:v>500.048</c:v>
                </c:pt>
                <c:pt idx="7274">
                  <c:v>500.113</c:v>
                </c:pt>
                <c:pt idx="7275">
                  <c:v>500.14499999999998</c:v>
                </c:pt>
                <c:pt idx="7276">
                  <c:v>500.209</c:v>
                </c:pt>
                <c:pt idx="7277">
                  <c:v>500.26600000000002</c:v>
                </c:pt>
                <c:pt idx="7278">
                  <c:v>500.32499999999999</c:v>
                </c:pt>
                <c:pt idx="7279">
                  <c:v>500.34500000000003</c:v>
                </c:pt>
                <c:pt idx="7280">
                  <c:v>500.41500000000002</c:v>
                </c:pt>
                <c:pt idx="7281">
                  <c:v>500.45299999999997</c:v>
                </c:pt>
                <c:pt idx="7282">
                  <c:v>500.47800000000001</c:v>
                </c:pt>
                <c:pt idx="7283">
                  <c:v>500.51100000000002</c:v>
                </c:pt>
                <c:pt idx="7284">
                  <c:v>500.57400000000001</c:v>
                </c:pt>
                <c:pt idx="7285">
                  <c:v>500.61700000000002</c:v>
                </c:pt>
                <c:pt idx="7286">
                  <c:v>500.64800000000002</c:v>
                </c:pt>
                <c:pt idx="7287">
                  <c:v>500.68299999999999</c:v>
                </c:pt>
                <c:pt idx="7288">
                  <c:v>500.71699999999998</c:v>
                </c:pt>
                <c:pt idx="7289">
                  <c:v>500.78</c:v>
                </c:pt>
                <c:pt idx="7290">
                  <c:v>500.82600000000002</c:v>
                </c:pt>
                <c:pt idx="7291">
                  <c:v>500.86099999999999</c:v>
                </c:pt>
                <c:pt idx="7292">
                  <c:v>500.928</c:v>
                </c:pt>
                <c:pt idx="7293">
                  <c:v>500.964</c:v>
                </c:pt>
                <c:pt idx="7294">
                  <c:v>501.01100000000002</c:v>
                </c:pt>
                <c:pt idx="7295">
                  <c:v>501.04500000000002</c:v>
                </c:pt>
                <c:pt idx="7296">
                  <c:v>501.11200000000002</c:v>
                </c:pt>
                <c:pt idx="7297">
                  <c:v>501.17700000000002</c:v>
                </c:pt>
                <c:pt idx="7298">
                  <c:v>501.21</c:v>
                </c:pt>
                <c:pt idx="7299">
                  <c:v>501.25400000000002</c:v>
                </c:pt>
                <c:pt idx="7300">
                  <c:v>501.286</c:v>
                </c:pt>
                <c:pt idx="7301">
                  <c:v>501.31700000000001</c:v>
                </c:pt>
                <c:pt idx="7302">
                  <c:v>501.35</c:v>
                </c:pt>
                <c:pt idx="7303">
                  <c:v>501.38099999999997</c:v>
                </c:pt>
                <c:pt idx="7304">
                  <c:v>501.41300000000001</c:v>
                </c:pt>
                <c:pt idx="7305">
                  <c:v>501.47699999999998</c:v>
                </c:pt>
                <c:pt idx="7306">
                  <c:v>501.488</c:v>
                </c:pt>
                <c:pt idx="7307">
                  <c:v>501.54599999999999</c:v>
                </c:pt>
                <c:pt idx="7308">
                  <c:v>501.57799999999997</c:v>
                </c:pt>
                <c:pt idx="7309">
                  <c:v>501.62</c:v>
                </c:pt>
                <c:pt idx="7310">
                  <c:v>501.65199999999999</c:v>
                </c:pt>
                <c:pt idx="7311">
                  <c:v>501.68400000000003</c:v>
                </c:pt>
                <c:pt idx="7312">
                  <c:v>501.71600000000001</c:v>
                </c:pt>
                <c:pt idx="7313">
                  <c:v>501.74799999999999</c:v>
                </c:pt>
                <c:pt idx="7314">
                  <c:v>501.78399999999999</c:v>
                </c:pt>
                <c:pt idx="7315">
                  <c:v>501.84899999999999</c:v>
                </c:pt>
                <c:pt idx="7316">
                  <c:v>501.91399999999999</c:v>
                </c:pt>
                <c:pt idx="7317">
                  <c:v>501.96</c:v>
                </c:pt>
                <c:pt idx="7318">
                  <c:v>502.02600000000001</c:v>
                </c:pt>
                <c:pt idx="7319">
                  <c:v>502.06200000000001</c:v>
                </c:pt>
                <c:pt idx="7320">
                  <c:v>502.084</c:v>
                </c:pt>
                <c:pt idx="7321">
                  <c:v>502.11399999999998</c:v>
                </c:pt>
                <c:pt idx="7322">
                  <c:v>502.15199999999999</c:v>
                </c:pt>
                <c:pt idx="7323">
                  <c:v>502.214</c:v>
                </c:pt>
                <c:pt idx="7324">
                  <c:v>502.28300000000002</c:v>
                </c:pt>
                <c:pt idx="7325">
                  <c:v>502.31599999999997</c:v>
                </c:pt>
                <c:pt idx="7326">
                  <c:v>502.34800000000001</c:v>
                </c:pt>
                <c:pt idx="7327">
                  <c:v>502.38</c:v>
                </c:pt>
                <c:pt idx="7328">
                  <c:v>502.41199999999998</c:v>
                </c:pt>
                <c:pt idx="7329">
                  <c:v>502.44299999999998</c:v>
                </c:pt>
                <c:pt idx="7330">
                  <c:v>502.48500000000001</c:v>
                </c:pt>
                <c:pt idx="7331">
                  <c:v>502.51900000000001</c:v>
                </c:pt>
                <c:pt idx="7332">
                  <c:v>502.584</c:v>
                </c:pt>
                <c:pt idx="7333">
                  <c:v>502.60300000000001</c:v>
                </c:pt>
                <c:pt idx="7334">
                  <c:v>502.64499999999998</c:v>
                </c:pt>
                <c:pt idx="7335">
                  <c:v>502.678</c:v>
                </c:pt>
                <c:pt idx="7336">
                  <c:v>502.72</c:v>
                </c:pt>
                <c:pt idx="7337">
                  <c:v>502.75200000000001</c:v>
                </c:pt>
                <c:pt idx="7338">
                  <c:v>502.78399999999999</c:v>
                </c:pt>
                <c:pt idx="7339">
                  <c:v>502.84899999999999</c:v>
                </c:pt>
                <c:pt idx="7340">
                  <c:v>502.88200000000001</c:v>
                </c:pt>
                <c:pt idx="7341">
                  <c:v>502.947</c:v>
                </c:pt>
                <c:pt idx="7342">
                  <c:v>503.01900000000001</c:v>
                </c:pt>
                <c:pt idx="7343">
                  <c:v>503.05</c:v>
                </c:pt>
                <c:pt idx="7344">
                  <c:v>503.08199999999999</c:v>
                </c:pt>
                <c:pt idx="7345">
                  <c:v>503.113</c:v>
                </c:pt>
                <c:pt idx="7346">
                  <c:v>503.14499999999998</c:v>
                </c:pt>
                <c:pt idx="7347">
                  <c:v>503.17700000000002</c:v>
                </c:pt>
                <c:pt idx="7348">
                  <c:v>503.21199999999999</c:v>
                </c:pt>
                <c:pt idx="7349">
                  <c:v>503.25599999999997</c:v>
                </c:pt>
                <c:pt idx="7350">
                  <c:v>503.32100000000003</c:v>
                </c:pt>
                <c:pt idx="7351">
                  <c:v>503.37900000000002</c:v>
                </c:pt>
                <c:pt idx="7352">
                  <c:v>503.42</c:v>
                </c:pt>
                <c:pt idx="7353">
                  <c:v>503.452</c:v>
                </c:pt>
                <c:pt idx="7354">
                  <c:v>503.48399999999998</c:v>
                </c:pt>
                <c:pt idx="7355">
                  <c:v>503.51900000000001</c:v>
                </c:pt>
                <c:pt idx="7356">
                  <c:v>503.55099999999999</c:v>
                </c:pt>
                <c:pt idx="7357">
                  <c:v>503.58300000000003</c:v>
                </c:pt>
                <c:pt idx="7358">
                  <c:v>503.61500000000001</c:v>
                </c:pt>
                <c:pt idx="7359">
                  <c:v>503.64699999999999</c:v>
                </c:pt>
                <c:pt idx="7360">
                  <c:v>503.67899999999997</c:v>
                </c:pt>
                <c:pt idx="7361">
                  <c:v>503.72500000000002</c:v>
                </c:pt>
                <c:pt idx="7362">
                  <c:v>503.75400000000002</c:v>
                </c:pt>
                <c:pt idx="7363">
                  <c:v>503.786</c:v>
                </c:pt>
                <c:pt idx="7364">
                  <c:v>503.851</c:v>
                </c:pt>
                <c:pt idx="7365">
                  <c:v>503.88299999999998</c:v>
                </c:pt>
                <c:pt idx="7366">
                  <c:v>503.91399999999999</c:v>
                </c:pt>
                <c:pt idx="7367">
                  <c:v>503.947</c:v>
                </c:pt>
                <c:pt idx="7368">
                  <c:v>503.97800000000001</c:v>
                </c:pt>
                <c:pt idx="7369">
                  <c:v>504.02</c:v>
                </c:pt>
                <c:pt idx="7370">
                  <c:v>504.05200000000002</c:v>
                </c:pt>
                <c:pt idx="7371">
                  <c:v>504.08499999999998</c:v>
                </c:pt>
                <c:pt idx="7372">
                  <c:v>504.15199999999999</c:v>
                </c:pt>
                <c:pt idx="7373">
                  <c:v>504.22199999999998</c:v>
                </c:pt>
                <c:pt idx="7374">
                  <c:v>504.25599999999997</c:v>
                </c:pt>
                <c:pt idx="7375">
                  <c:v>504.286</c:v>
                </c:pt>
                <c:pt idx="7376">
                  <c:v>504.31799999999998</c:v>
                </c:pt>
                <c:pt idx="7377">
                  <c:v>504.351</c:v>
                </c:pt>
                <c:pt idx="7378">
                  <c:v>504.38299999999998</c:v>
                </c:pt>
                <c:pt idx="7379">
                  <c:v>504.41399999999999</c:v>
                </c:pt>
                <c:pt idx="7380">
                  <c:v>504.447</c:v>
                </c:pt>
                <c:pt idx="7381">
                  <c:v>504.51900000000001</c:v>
                </c:pt>
                <c:pt idx="7382">
                  <c:v>504.53699999999998</c:v>
                </c:pt>
                <c:pt idx="7383">
                  <c:v>504.57900000000001</c:v>
                </c:pt>
                <c:pt idx="7384">
                  <c:v>504.613</c:v>
                </c:pt>
                <c:pt idx="7385">
                  <c:v>504.65499999999997</c:v>
                </c:pt>
                <c:pt idx="7386">
                  <c:v>504.68700000000001</c:v>
                </c:pt>
                <c:pt idx="7387">
                  <c:v>504.71899999999999</c:v>
                </c:pt>
                <c:pt idx="7388">
                  <c:v>504.75200000000001</c:v>
                </c:pt>
                <c:pt idx="7389">
                  <c:v>504.78399999999999</c:v>
                </c:pt>
                <c:pt idx="7390">
                  <c:v>504.88099999999997</c:v>
                </c:pt>
                <c:pt idx="7391">
                  <c:v>504.95600000000002</c:v>
                </c:pt>
                <c:pt idx="7392">
                  <c:v>504.988</c:v>
                </c:pt>
                <c:pt idx="7393">
                  <c:v>505.02</c:v>
                </c:pt>
                <c:pt idx="7394">
                  <c:v>505.05200000000002</c:v>
                </c:pt>
                <c:pt idx="7395">
                  <c:v>505.08499999999998</c:v>
                </c:pt>
                <c:pt idx="7396">
                  <c:v>505.11599999999999</c:v>
                </c:pt>
                <c:pt idx="7397">
                  <c:v>505.14699999999999</c:v>
                </c:pt>
                <c:pt idx="7398">
                  <c:v>505.17899999999997</c:v>
                </c:pt>
                <c:pt idx="7399">
                  <c:v>505.19099999999997</c:v>
                </c:pt>
                <c:pt idx="7400">
                  <c:v>505.25200000000001</c:v>
                </c:pt>
                <c:pt idx="7401">
                  <c:v>505.26900000000001</c:v>
                </c:pt>
                <c:pt idx="7402">
                  <c:v>505.31400000000002</c:v>
                </c:pt>
                <c:pt idx="7403">
                  <c:v>505.452</c:v>
                </c:pt>
                <c:pt idx="7404">
                  <c:v>506.09500000000003</c:v>
                </c:pt>
                <c:pt idx="7405">
                  <c:v>506.15199999999999</c:v>
                </c:pt>
                <c:pt idx="7406">
                  <c:v>506.19400000000002</c:v>
                </c:pt>
                <c:pt idx="7407">
                  <c:v>506.24900000000002</c:v>
                </c:pt>
                <c:pt idx="7408">
                  <c:v>506.31200000000001</c:v>
                </c:pt>
                <c:pt idx="7409">
                  <c:v>506.35599999999999</c:v>
                </c:pt>
                <c:pt idx="7410">
                  <c:v>507.089</c:v>
                </c:pt>
                <c:pt idx="7411">
                  <c:v>507.15199999999999</c:v>
                </c:pt>
                <c:pt idx="7412">
                  <c:v>507.21600000000001</c:v>
                </c:pt>
                <c:pt idx="7413">
                  <c:v>507.25799999999998</c:v>
                </c:pt>
                <c:pt idx="7414">
                  <c:v>507.28899999999999</c:v>
                </c:pt>
                <c:pt idx="7415">
                  <c:v>507.36500000000001</c:v>
                </c:pt>
                <c:pt idx="7416">
                  <c:v>507.399</c:v>
                </c:pt>
                <c:pt idx="7417">
                  <c:v>507.464</c:v>
                </c:pt>
                <c:pt idx="7418">
                  <c:v>507.5</c:v>
                </c:pt>
                <c:pt idx="7419">
                  <c:v>507.55900000000003</c:v>
                </c:pt>
                <c:pt idx="7420">
                  <c:v>507.59300000000002</c:v>
                </c:pt>
                <c:pt idx="7421">
                  <c:v>507.65499999999997</c:v>
                </c:pt>
                <c:pt idx="7422">
                  <c:v>507.71899999999999</c:v>
                </c:pt>
                <c:pt idx="7423">
                  <c:v>507.75099999999998</c:v>
                </c:pt>
                <c:pt idx="7424">
                  <c:v>507.81599999999997</c:v>
                </c:pt>
                <c:pt idx="7425">
                  <c:v>507.84800000000001</c:v>
                </c:pt>
                <c:pt idx="7426">
                  <c:v>507.92200000000003</c:v>
                </c:pt>
                <c:pt idx="7427">
                  <c:v>507.95400000000001</c:v>
                </c:pt>
                <c:pt idx="7428">
                  <c:v>508.01799999999997</c:v>
                </c:pt>
                <c:pt idx="7429">
                  <c:v>508.05</c:v>
                </c:pt>
                <c:pt idx="7430">
                  <c:v>508.13600000000002</c:v>
                </c:pt>
                <c:pt idx="7431">
                  <c:v>508.17200000000003</c:v>
                </c:pt>
                <c:pt idx="7432">
                  <c:v>508.26400000000001</c:v>
                </c:pt>
                <c:pt idx="7433">
                  <c:v>508.31799999999998</c:v>
                </c:pt>
                <c:pt idx="7434">
                  <c:v>508.42399999999998</c:v>
                </c:pt>
                <c:pt idx="7435">
                  <c:v>508.45400000000001</c:v>
                </c:pt>
                <c:pt idx="7436">
                  <c:v>508.51900000000001</c:v>
                </c:pt>
                <c:pt idx="7437">
                  <c:v>508.55</c:v>
                </c:pt>
                <c:pt idx="7438">
                  <c:v>508.62400000000002</c:v>
                </c:pt>
                <c:pt idx="7439">
                  <c:v>508.685</c:v>
                </c:pt>
                <c:pt idx="7440">
                  <c:v>508.71699999999998</c:v>
                </c:pt>
                <c:pt idx="7441">
                  <c:v>508.77499999999998</c:v>
                </c:pt>
                <c:pt idx="7442">
                  <c:v>508.79899999999998</c:v>
                </c:pt>
                <c:pt idx="7443">
                  <c:v>508.85199999999998</c:v>
                </c:pt>
                <c:pt idx="7444">
                  <c:v>508.91699999999997</c:v>
                </c:pt>
                <c:pt idx="7445">
                  <c:v>508.959</c:v>
                </c:pt>
                <c:pt idx="7446">
                  <c:v>509.024</c:v>
                </c:pt>
                <c:pt idx="7447">
                  <c:v>509.12099999999998</c:v>
                </c:pt>
                <c:pt idx="7448">
                  <c:v>509.15100000000001</c:v>
                </c:pt>
                <c:pt idx="7449">
                  <c:v>509.22500000000002</c:v>
                </c:pt>
                <c:pt idx="7450">
                  <c:v>509.25700000000001</c:v>
                </c:pt>
                <c:pt idx="7451">
                  <c:v>509.322</c:v>
                </c:pt>
                <c:pt idx="7452">
                  <c:v>509.35399999999998</c:v>
                </c:pt>
                <c:pt idx="7453">
                  <c:v>509.42099999999999</c:v>
                </c:pt>
                <c:pt idx="7454">
                  <c:v>509.48500000000001</c:v>
                </c:pt>
                <c:pt idx="7455">
                  <c:v>509.55399999999997</c:v>
                </c:pt>
                <c:pt idx="7456">
                  <c:v>509.62900000000002</c:v>
                </c:pt>
                <c:pt idx="7457">
                  <c:v>509.65100000000001</c:v>
                </c:pt>
                <c:pt idx="7458">
                  <c:v>509.72500000000002</c:v>
                </c:pt>
                <c:pt idx="7459">
                  <c:v>509.76100000000002</c:v>
                </c:pt>
                <c:pt idx="7460">
                  <c:v>509.85300000000001</c:v>
                </c:pt>
                <c:pt idx="7461">
                  <c:v>509.92500000000001</c:v>
                </c:pt>
                <c:pt idx="7462">
                  <c:v>509.95699999999999</c:v>
                </c:pt>
                <c:pt idx="7463">
                  <c:v>510.02100000000002</c:v>
                </c:pt>
                <c:pt idx="7464">
                  <c:v>510.053</c:v>
                </c:pt>
                <c:pt idx="7465">
                  <c:v>510.13</c:v>
                </c:pt>
                <c:pt idx="7466">
                  <c:v>510.15199999999999</c:v>
                </c:pt>
                <c:pt idx="7467">
                  <c:v>510.226</c:v>
                </c:pt>
                <c:pt idx="7468">
                  <c:v>510.28699999999998</c:v>
                </c:pt>
                <c:pt idx="7469">
                  <c:v>510.32</c:v>
                </c:pt>
                <c:pt idx="7470">
                  <c:v>510.36099999999999</c:v>
                </c:pt>
                <c:pt idx="7471">
                  <c:v>510.42599999999999</c:v>
                </c:pt>
                <c:pt idx="7472">
                  <c:v>510.46</c:v>
                </c:pt>
                <c:pt idx="7473">
                  <c:v>510.524</c:v>
                </c:pt>
                <c:pt idx="7474">
                  <c:v>510.58499999999998</c:v>
                </c:pt>
                <c:pt idx="7475">
                  <c:v>510.60599999999999</c:v>
                </c:pt>
                <c:pt idx="7476">
                  <c:v>510.65699999999998</c:v>
                </c:pt>
                <c:pt idx="7477">
                  <c:v>510.721</c:v>
                </c:pt>
                <c:pt idx="7478">
                  <c:v>510.76600000000002</c:v>
                </c:pt>
                <c:pt idx="7479">
                  <c:v>510.81799999999998</c:v>
                </c:pt>
                <c:pt idx="7480">
                  <c:v>510.86</c:v>
                </c:pt>
                <c:pt idx="7481">
                  <c:v>510.96</c:v>
                </c:pt>
                <c:pt idx="7482">
                  <c:v>511.02699999999999</c:v>
                </c:pt>
                <c:pt idx="7483">
                  <c:v>511.06099999999998</c:v>
                </c:pt>
                <c:pt idx="7484">
                  <c:v>511.12400000000002</c:v>
                </c:pt>
                <c:pt idx="7485">
                  <c:v>511.15499999999997</c:v>
                </c:pt>
                <c:pt idx="7486">
                  <c:v>511.21800000000002</c:v>
                </c:pt>
                <c:pt idx="7487">
                  <c:v>511.26600000000002</c:v>
                </c:pt>
                <c:pt idx="7488">
                  <c:v>511.31900000000002</c:v>
                </c:pt>
                <c:pt idx="7489">
                  <c:v>511.39299999999997</c:v>
                </c:pt>
                <c:pt idx="7490">
                  <c:v>511.42399999999998</c:v>
                </c:pt>
                <c:pt idx="7491">
                  <c:v>511.45600000000002</c:v>
                </c:pt>
                <c:pt idx="7492">
                  <c:v>511.51900000000001</c:v>
                </c:pt>
                <c:pt idx="7493">
                  <c:v>511.56200000000001</c:v>
                </c:pt>
                <c:pt idx="7494">
                  <c:v>511.62599999999998</c:v>
                </c:pt>
                <c:pt idx="7495">
                  <c:v>511.69099999999997</c:v>
                </c:pt>
                <c:pt idx="7496">
                  <c:v>511.76499999999999</c:v>
                </c:pt>
                <c:pt idx="7497">
                  <c:v>511.83100000000002</c:v>
                </c:pt>
                <c:pt idx="7498">
                  <c:v>511.85899999999998</c:v>
                </c:pt>
                <c:pt idx="7499">
                  <c:v>511.93200000000002</c:v>
                </c:pt>
                <c:pt idx="7500">
                  <c:v>512.00099999999998</c:v>
                </c:pt>
                <c:pt idx="7501">
                  <c:v>512.05600000000004</c:v>
                </c:pt>
                <c:pt idx="7502">
                  <c:v>512.06600000000003</c:v>
                </c:pt>
                <c:pt idx="7503">
                  <c:v>512.12400000000002</c:v>
                </c:pt>
                <c:pt idx="7504">
                  <c:v>512.16800000000001</c:v>
                </c:pt>
                <c:pt idx="7505">
                  <c:v>512.24299999999994</c:v>
                </c:pt>
                <c:pt idx="7506">
                  <c:v>512.29700000000003</c:v>
                </c:pt>
                <c:pt idx="7507">
                  <c:v>512.33400000000006</c:v>
                </c:pt>
                <c:pt idx="7508">
                  <c:v>512.36200000000008</c:v>
                </c:pt>
                <c:pt idx="7509">
                  <c:v>512.42700000000002</c:v>
                </c:pt>
                <c:pt idx="7510">
                  <c:v>512.49299999999994</c:v>
                </c:pt>
                <c:pt idx="7511">
                  <c:v>512.524</c:v>
                </c:pt>
                <c:pt idx="7512">
                  <c:v>512.56400000000008</c:v>
                </c:pt>
                <c:pt idx="7513">
                  <c:v>512.63799999999992</c:v>
                </c:pt>
                <c:pt idx="7514">
                  <c:v>512.67100000000005</c:v>
                </c:pt>
                <c:pt idx="7515">
                  <c:v>512.72299999999996</c:v>
                </c:pt>
                <c:pt idx="7516">
                  <c:v>512.79199999999992</c:v>
                </c:pt>
                <c:pt idx="7517">
                  <c:v>512.82600000000002</c:v>
                </c:pt>
                <c:pt idx="7518">
                  <c:v>512.90200000000004</c:v>
                </c:pt>
                <c:pt idx="7519">
                  <c:v>512.95399999999995</c:v>
                </c:pt>
                <c:pt idx="7520">
                  <c:v>512.98800000000006</c:v>
                </c:pt>
                <c:pt idx="7521">
                  <c:v>513.06200000000001</c:v>
                </c:pt>
                <c:pt idx="7522">
                  <c:v>513.09400000000005</c:v>
                </c:pt>
                <c:pt idx="7523">
                  <c:v>513.12599999999998</c:v>
                </c:pt>
                <c:pt idx="7524">
                  <c:v>513.19000000000005</c:v>
                </c:pt>
                <c:pt idx="7525">
                  <c:v>513.25400000000002</c:v>
                </c:pt>
                <c:pt idx="7526">
                  <c:v>513.29600000000005</c:v>
                </c:pt>
                <c:pt idx="7527">
                  <c:v>513.32799999999997</c:v>
                </c:pt>
                <c:pt idx="7528">
                  <c:v>513.42899999999997</c:v>
                </c:pt>
                <c:pt idx="7529">
                  <c:v>513.49400000000003</c:v>
                </c:pt>
                <c:pt idx="7530">
                  <c:v>513.53</c:v>
                </c:pt>
                <c:pt idx="7531">
                  <c:v>513.59400000000005</c:v>
                </c:pt>
                <c:pt idx="7532">
                  <c:v>513.65800000000002</c:v>
                </c:pt>
                <c:pt idx="7533">
                  <c:v>513.69100000000003</c:v>
                </c:pt>
                <c:pt idx="7534">
                  <c:v>513.73</c:v>
                </c:pt>
                <c:pt idx="7535">
                  <c:v>513.79899999999998</c:v>
                </c:pt>
                <c:pt idx="7536">
                  <c:v>513.83100000000002</c:v>
                </c:pt>
                <c:pt idx="7537">
                  <c:v>513.89800000000002</c:v>
                </c:pt>
                <c:pt idx="7538">
                  <c:v>513.95600000000002</c:v>
                </c:pt>
                <c:pt idx="7539">
                  <c:v>513.99800000000005</c:v>
                </c:pt>
                <c:pt idx="7540">
                  <c:v>514.03099999999995</c:v>
                </c:pt>
                <c:pt idx="7541">
                  <c:v>514.09500000000003</c:v>
                </c:pt>
                <c:pt idx="7542">
                  <c:v>514.15899999999999</c:v>
                </c:pt>
                <c:pt idx="7543">
                  <c:v>514.19100000000003</c:v>
                </c:pt>
                <c:pt idx="7544">
                  <c:v>514.27</c:v>
                </c:pt>
                <c:pt idx="7545">
                  <c:v>514.30099999999993</c:v>
                </c:pt>
                <c:pt idx="7546">
                  <c:v>514.33500000000004</c:v>
                </c:pt>
                <c:pt idx="7547">
                  <c:v>514.41000000000008</c:v>
                </c:pt>
                <c:pt idx="7548">
                  <c:v>514.46299999999997</c:v>
                </c:pt>
                <c:pt idx="7549">
                  <c:v>514.50400000000002</c:v>
                </c:pt>
                <c:pt idx="7550">
                  <c:v>514.53600000000006</c:v>
                </c:pt>
                <c:pt idx="7551">
                  <c:v>514.60300000000007</c:v>
                </c:pt>
                <c:pt idx="7552">
                  <c:v>514.65599999999995</c:v>
                </c:pt>
                <c:pt idx="7553">
                  <c:v>514.68900000000008</c:v>
                </c:pt>
                <c:pt idx="7554">
                  <c:v>514.76400000000001</c:v>
                </c:pt>
                <c:pt idx="7555">
                  <c:v>514.79600000000005</c:v>
                </c:pt>
                <c:pt idx="7556">
                  <c:v>514.86099999999999</c:v>
                </c:pt>
                <c:pt idx="7557">
                  <c:v>514.89300000000003</c:v>
                </c:pt>
                <c:pt idx="7558">
                  <c:v>514.95600000000002</c:v>
                </c:pt>
                <c:pt idx="7559">
                  <c:v>514.99800000000005</c:v>
                </c:pt>
                <c:pt idx="7560">
                  <c:v>515.06299999999999</c:v>
                </c:pt>
                <c:pt idx="7561">
                  <c:v>515.09500000000003</c:v>
                </c:pt>
                <c:pt idx="7562">
                  <c:v>515.15899999999999</c:v>
                </c:pt>
                <c:pt idx="7563">
                  <c:v>515.19100000000003</c:v>
                </c:pt>
                <c:pt idx="7564">
                  <c:v>515.26499999999999</c:v>
                </c:pt>
                <c:pt idx="7565">
                  <c:v>515.30700000000002</c:v>
                </c:pt>
                <c:pt idx="7566">
                  <c:v>515.36900000000003</c:v>
                </c:pt>
                <c:pt idx="7567">
                  <c:v>515.40100000000007</c:v>
                </c:pt>
                <c:pt idx="7568">
                  <c:v>515.447</c:v>
                </c:pt>
                <c:pt idx="7569">
                  <c:v>515.49900000000002</c:v>
                </c:pt>
                <c:pt idx="7570">
                  <c:v>515.54099999999994</c:v>
                </c:pt>
                <c:pt idx="7571">
                  <c:v>515.60199999999998</c:v>
                </c:pt>
                <c:pt idx="7572">
                  <c:v>515.69799999999998</c:v>
                </c:pt>
                <c:pt idx="7573">
                  <c:v>515.73099999999999</c:v>
                </c:pt>
                <c:pt idx="7574">
                  <c:v>515.77700000000004</c:v>
                </c:pt>
                <c:pt idx="7575">
                  <c:v>515.83100000000002</c:v>
                </c:pt>
                <c:pt idx="7576">
                  <c:v>515.89499999999998</c:v>
                </c:pt>
                <c:pt idx="7577">
                  <c:v>515.92700000000002</c:v>
                </c:pt>
                <c:pt idx="7578">
                  <c:v>515.99099999999999</c:v>
                </c:pt>
                <c:pt idx="7579">
                  <c:v>516.03300000000002</c:v>
                </c:pt>
                <c:pt idx="7580">
                  <c:v>516.09799999999996</c:v>
                </c:pt>
                <c:pt idx="7581">
                  <c:v>516.14300000000003</c:v>
                </c:pt>
                <c:pt idx="7582">
                  <c:v>516.19600000000003</c:v>
                </c:pt>
                <c:pt idx="7583">
                  <c:v>516.23199999999997</c:v>
                </c:pt>
                <c:pt idx="7584">
                  <c:v>516.29700000000003</c:v>
                </c:pt>
                <c:pt idx="7585">
                  <c:v>516.32899999999995</c:v>
                </c:pt>
                <c:pt idx="7586">
                  <c:v>516.39300000000003</c:v>
                </c:pt>
                <c:pt idx="7587">
                  <c:v>516.42499999999995</c:v>
                </c:pt>
                <c:pt idx="7588">
                  <c:v>516.5</c:v>
                </c:pt>
                <c:pt idx="7589">
                  <c:v>516.53199999999993</c:v>
                </c:pt>
                <c:pt idx="7590">
                  <c:v>516.59699999999998</c:v>
                </c:pt>
                <c:pt idx="7591">
                  <c:v>516.62900000000002</c:v>
                </c:pt>
                <c:pt idx="7592">
                  <c:v>516.70000000000005</c:v>
                </c:pt>
                <c:pt idx="7593">
                  <c:v>516.74</c:v>
                </c:pt>
                <c:pt idx="7594">
                  <c:v>516.79199999999992</c:v>
                </c:pt>
                <c:pt idx="7595">
                  <c:v>516.82500000000005</c:v>
                </c:pt>
                <c:pt idx="7596">
                  <c:v>516.899</c:v>
                </c:pt>
                <c:pt idx="7597">
                  <c:v>516.93100000000004</c:v>
                </c:pt>
                <c:pt idx="7598">
                  <c:v>516.995</c:v>
                </c:pt>
                <c:pt idx="7599">
                  <c:v>517.029</c:v>
                </c:pt>
                <c:pt idx="7600">
                  <c:v>517.09199999999998</c:v>
                </c:pt>
                <c:pt idx="7601">
                  <c:v>517.16300000000001</c:v>
                </c:pt>
                <c:pt idx="7602">
                  <c:v>517.19499999999994</c:v>
                </c:pt>
                <c:pt idx="7603">
                  <c:v>517.22699999999998</c:v>
                </c:pt>
                <c:pt idx="7604">
                  <c:v>517.29099999999994</c:v>
                </c:pt>
                <c:pt idx="7605">
                  <c:v>517.36599999999999</c:v>
                </c:pt>
                <c:pt idx="7606">
                  <c:v>517.4</c:v>
                </c:pt>
                <c:pt idx="7607">
                  <c:v>517.43100000000004</c:v>
                </c:pt>
                <c:pt idx="7608">
                  <c:v>517.49599999999998</c:v>
                </c:pt>
                <c:pt idx="7609">
                  <c:v>517.56099999999992</c:v>
                </c:pt>
                <c:pt idx="7610">
                  <c:v>517.59300000000007</c:v>
                </c:pt>
                <c:pt idx="7611">
                  <c:v>517.64499999999998</c:v>
                </c:pt>
                <c:pt idx="7612">
                  <c:v>517.69900000000007</c:v>
                </c:pt>
                <c:pt idx="7613">
                  <c:v>517.73099999999999</c:v>
                </c:pt>
                <c:pt idx="7614">
                  <c:v>517.79500000000007</c:v>
                </c:pt>
                <c:pt idx="7615">
                  <c:v>517.87</c:v>
                </c:pt>
                <c:pt idx="7616">
                  <c:v>517.90200000000004</c:v>
                </c:pt>
                <c:pt idx="7617">
                  <c:v>517.93399999999997</c:v>
                </c:pt>
                <c:pt idx="7618">
                  <c:v>518</c:v>
                </c:pt>
                <c:pt idx="7619">
                  <c:v>518.03199999999993</c:v>
                </c:pt>
                <c:pt idx="7620">
                  <c:v>518.10500000000002</c:v>
                </c:pt>
                <c:pt idx="7621">
                  <c:v>518.17000000000007</c:v>
                </c:pt>
                <c:pt idx="7622">
                  <c:v>518.21399999999994</c:v>
                </c:pt>
                <c:pt idx="7623">
                  <c:v>518.23500000000001</c:v>
                </c:pt>
                <c:pt idx="7624">
                  <c:v>518.30099999999993</c:v>
                </c:pt>
                <c:pt idx="7625">
                  <c:v>518.36300000000006</c:v>
                </c:pt>
                <c:pt idx="7626">
                  <c:v>518.404</c:v>
                </c:pt>
                <c:pt idx="7627">
                  <c:v>518.43599999999992</c:v>
                </c:pt>
                <c:pt idx="7628">
                  <c:v>518.50199999999995</c:v>
                </c:pt>
                <c:pt idx="7629">
                  <c:v>518.57799999999997</c:v>
                </c:pt>
                <c:pt idx="7630">
                  <c:v>518.6</c:v>
                </c:pt>
                <c:pt idx="7631">
                  <c:v>518.66300000000001</c:v>
                </c:pt>
                <c:pt idx="7632">
                  <c:v>518.69499999999994</c:v>
                </c:pt>
                <c:pt idx="7633">
                  <c:v>518.76900000000001</c:v>
                </c:pt>
                <c:pt idx="7634">
                  <c:v>518.80600000000004</c:v>
                </c:pt>
                <c:pt idx="7635">
                  <c:v>518.87799999999993</c:v>
                </c:pt>
                <c:pt idx="7636">
                  <c:v>518.90100000000007</c:v>
                </c:pt>
                <c:pt idx="7637">
                  <c:v>518.96699999999998</c:v>
                </c:pt>
                <c:pt idx="7638">
                  <c:v>518.99900000000002</c:v>
                </c:pt>
                <c:pt idx="7639">
                  <c:v>519.06200000000001</c:v>
                </c:pt>
                <c:pt idx="7640">
                  <c:v>519.09400000000005</c:v>
                </c:pt>
                <c:pt idx="7641">
                  <c:v>519.17000000000007</c:v>
                </c:pt>
                <c:pt idx="7642">
                  <c:v>519.202</c:v>
                </c:pt>
                <c:pt idx="7643">
                  <c:v>519.26600000000008</c:v>
                </c:pt>
                <c:pt idx="7644">
                  <c:v>519.298</c:v>
                </c:pt>
                <c:pt idx="7645">
                  <c:v>519.39499999999998</c:v>
                </c:pt>
                <c:pt idx="7646">
                  <c:v>519.49900000000002</c:v>
                </c:pt>
                <c:pt idx="7647">
                  <c:v>519.56400000000008</c:v>
                </c:pt>
                <c:pt idx="7648">
                  <c:v>519.59699999999998</c:v>
                </c:pt>
                <c:pt idx="7649">
                  <c:v>519.67100000000005</c:v>
                </c:pt>
                <c:pt idx="7650">
                  <c:v>519.70600000000002</c:v>
                </c:pt>
                <c:pt idx="7651">
                  <c:v>519.75400000000002</c:v>
                </c:pt>
                <c:pt idx="7652">
                  <c:v>519.90499999999997</c:v>
                </c:pt>
                <c:pt idx="7653">
                  <c:v>520.13400000000001</c:v>
                </c:pt>
                <c:pt idx="7654">
                  <c:v>520.298</c:v>
                </c:pt>
                <c:pt idx="7655">
                  <c:v>520.32999999999993</c:v>
                </c:pt>
                <c:pt idx="7656">
                  <c:v>520.43499999999995</c:v>
                </c:pt>
                <c:pt idx="7657">
                  <c:v>520.5</c:v>
                </c:pt>
                <c:pt idx="7658">
                  <c:v>520.53099999999995</c:v>
                </c:pt>
                <c:pt idx="7659">
                  <c:v>520.59699999999998</c:v>
                </c:pt>
                <c:pt idx="7660">
                  <c:v>520.70000000000005</c:v>
                </c:pt>
                <c:pt idx="7661">
                  <c:v>520.73800000000006</c:v>
                </c:pt>
                <c:pt idx="7662">
                  <c:v>520.79500000000007</c:v>
                </c:pt>
                <c:pt idx="7663">
                  <c:v>520.83699999999999</c:v>
                </c:pt>
                <c:pt idx="7664">
                  <c:v>520.93499999999995</c:v>
                </c:pt>
                <c:pt idx="7665">
                  <c:v>521.01199999999994</c:v>
                </c:pt>
                <c:pt idx="7666">
                  <c:v>521.03700000000003</c:v>
                </c:pt>
                <c:pt idx="7667">
                  <c:v>521.08400000000006</c:v>
                </c:pt>
                <c:pt idx="7668">
                  <c:v>521.20100000000002</c:v>
                </c:pt>
                <c:pt idx="7669">
                  <c:v>521.26600000000008</c:v>
                </c:pt>
                <c:pt idx="7670">
                  <c:v>521.29899999999998</c:v>
                </c:pt>
                <c:pt idx="7671">
                  <c:v>521.36300000000006</c:v>
                </c:pt>
                <c:pt idx="7672">
                  <c:v>521.43599999999992</c:v>
                </c:pt>
                <c:pt idx="7673">
                  <c:v>521.50099999999998</c:v>
                </c:pt>
                <c:pt idx="7674">
                  <c:v>521.6</c:v>
                </c:pt>
                <c:pt idx="7675">
                  <c:v>521.86699999999996</c:v>
                </c:pt>
                <c:pt idx="7676">
                  <c:v>522.11300000000006</c:v>
                </c:pt>
                <c:pt idx="7677">
                  <c:v>522.346</c:v>
                </c:pt>
                <c:pt idx="7678">
                  <c:v>522.41200000000003</c:v>
                </c:pt>
                <c:pt idx="7679">
                  <c:v>522.47699999999998</c:v>
                </c:pt>
                <c:pt idx="7680">
                  <c:v>522.5</c:v>
                </c:pt>
                <c:pt idx="7681">
                  <c:v>522.56500000000005</c:v>
                </c:pt>
                <c:pt idx="7682">
                  <c:v>522.60699999999997</c:v>
                </c:pt>
                <c:pt idx="7683">
                  <c:v>522.65</c:v>
                </c:pt>
                <c:pt idx="7684">
                  <c:v>523.56299999999999</c:v>
                </c:pt>
                <c:pt idx="7685">
                  <c:v>523.60500000000002</c:v>
                </c:pt>
                <c:pt idx="7686">
                  <c:v>523.70100000000002</c:v>
                </c:pt>
                <c:pt idx="7687">
                  <c:v>523.76600000000008</c:v>
                </c:pt>
                <c:pt idx="7688">
                  <c:v>523.798</c:v>
                </c:pt>
                <c:pt idx="7689">
                  <c:v>523.87200000000007</c:v>
                </c:pt>
                <c:pt idx="7690">
                  <c:v>523.91599999999994</c:v>
                </c:pt>
                <c:pt idx="7691">
                  <c:v>523.971</c:v>
                </c:pt>
                <c:pt idx="7692">
                  <c:v>524.00299999999993</c:v>
                </c:pt>
                <c:pt idx="7693">
                  <c:v>524.06700000000001</c:v>
                </c:pt>
                <c:pt idx="7694">
                  <c:v>524.09899999999993</c:v>
                </c:pt>
                <c:pt idx="7695">
                  <c:v>524.173</c:v>
                </c:pt>
                <c:pt idx="7696">
                  <c:v>524.20499999999993</c:v>
                </c:pt>
                <c:pt idx="7697">
                  <c:v>524.28199999999993</c:v>
                </c:pt>
                <c:pt idx="7698">
                  <c:v>524.33199999999999</c:v>
                </c:pt>
                <c:pt idx="7699">
                  <c:v>524.36400000000003</c:v>
                </c:pt>
                <c:pt idx="7700">
                  <c:v>524.40699999999993</c:v>
                </c:pt>
                <c:pt idx="7701">
                  <c:v>524.471</c:v>
                </c:pt>
                <c:pt idx="7702">
                  <c:v>524.53800000000001</c:v>
                </c:pt>
                <c:pt idx="7703">
                  <c:v>524.56899999999996</c:v>
                </c:pt>
                <c:pt idx="7704">
                  <c:v>524.63400000000001</c:v>
                </c:pt>
                <c:pt idx="7705">
                  <c:v>524.66599999999994</c:v>
                </c:pt>
                <c:pt idx="7706">
                  <c:v>524.73800000000006</c:v>
                </c:pt>
                <c:pt idx="7707">
                  <c:v>524.774</c:v>
                </c:pt>
                <c:pt idx="7708">
                  <c:v>524.83699999999999</c:v>
                </c:pt>
                <c:pt idx="7709">
                  <c:v>524.86900000000003</c:v>
                </c:pt>
                <c:pt idx="7710">
                  <c:v>524.93399999999997</c:v>
                </c:pt>
                <c:pt idx="7711">
                  <c:v>524.976</c:v>
                </c:pt>
                <c:pt idx="7712">
                  <c:v>525.04</c:v>
                </c:pt>
                <c:pt idx="7713">
                  <c:v>525.08699999999999</c:v>
                </c:pt>
                <c:pt idx="7714">
                  <c:v>525.14100000000008</c:v>
                </c:pt>
                <c:pt idx="7715">
                  <c:v>525.17399999999998</c:v>
                </c:pt>
                <c:pt idx="7716">
                  <c:v>525.23800000000006</c:v>
                </c:pt>
                <c:pt idx="7717">
                  <c:v>525.27</c:v>
                </c:pt>
                <c:pt idx="7718">
                  <c:v>525.33400000000006</c:v>
                </c:pt>
                <c:pt idx="7719">
                  <c:v>525.36699999999996</c:v>
                </c:pt>
                <c:pt idx="7720">
                  <c:v>525.44100000000003</c:v>
                </c:pt>
                <c:pt idx="7721">
                  <c:v>525.47399999999993</c:v>
                </c:pt>
                <c:pt idx="7722">
                  <c:v>525.53800000000001</c:v>
                </c:pt>
                <c:pt idx="7723">
                  <c:v>525.755</c:v>
                </c:pt>
                <c:pt idx="7724">
                  <c:v>525.95800000000008</c:v>
                </c:pt>
                <c:pt idx="7725">
                  <c:v>526.14100000000008</c:v>
                </c:pt>
                <c:pt idx="7726">
                  <c:v>527.245</c:v>
                </c:pt>
                <c:pt idx="7727">
                  <c:v>527.27600000000007</c:v>
                </c:pt>
                <c:pt idx="7728">
                  <c:v>527.34400000000005</c:v>
                </c:pt>
                <c:pt idx="7729">
                  <c:v>527.44499999999994</c:v>
                </c:pt>
                <c:pt idx="7730">
                  <c:v>527.476</c:v>
                </c:pt>
                <c:pt idx="7731">
                  <c:v>527.572</c:v>
                </c:pt>
                <c:pt idx="7732">
                  <c:v>527.63699999999994</c:v>
                </c:pt>
                <c:pt idx="7733">
                  <c:v>527.66899999999998</c:v>
                </c:pt>
                <c:pt idx="7734">
                  <c:v>527.77800000000002</c:v>
                </c:pt>
                <c:pt idx="7735">
                  <c:v>527.84100000000001</c:v>
                </c:pt>
                <c:pt idx="7736">
                  <c:v>527.93700000000001</c:v>
                </c:pt>
                <c:pt idx="7737">
                  <c:v>527.96900000000005</c:v>
                </c:pt>
                <c:pt idx="7738">
                  <c:v>528.04099999999994</c:v>
                </c:pt>
                <c:pt idx="7739">
                  <c:v>528.14499999999998</c:v>
                </c:pt>
                <c:pt idx="7740">
                  <c:v>528.21</c:v>
                </c:pt>
                <c:pt idx="7741">
                  <c:v>528.27199999999993</c:v>
                </c:pt>
                <c:pt idx="7742">
                  <c:v>528.32299999999998</c:v>
                </c:pt>
                <c:pt idx="7743">
                  <c:v>528.37799999999993</c:v>
                </c:pt>
                <c:pt idx="7744">
                  <c:v>528.45800000000008</c:v>
                </c:pt>
                <c:pt idx="7745">
                  <c:v>528.50900000000001</c:v>
                </c:pt>
                <c:pt idx="7746">
                  <c:v>528.57100000000003</c:v>
                </c:pt>
                <c:pt idx="7747">
                  <c:v>528.60500000000002</c:v>
                </c:pt>
                <c:pt idx="7748">
                  <c:v>528.67899999999997</c:v>
                </c:pt>
                <c:pt idx="7749">
                  <c:v>528.71199999999999</c:v>
                </c:pt>
                <c:pt idx="7750">
                  <c:v>528.81099999999992</c:v>
                </c:pt>
                <c:pt idx="7751">
                  <c:v>528.875</c:v>
                </c:pt>
                <c:pt idx="7752">
                  <c:v>528.947</c:v>
                </c:pt>
                <c:pt idx="7753">
                  <c:v>528.97699999999998</c:v>
                </c:pt>
                <c:pt idx="7754">
                  <c:v>529.04199999999992</c:v>
                </c:pt>
                <c:pt idx="7755">
                  <c:v>529.07400000000007</c:v>
                </c:pt>
                <c:pt idx="7756">
                  <c:v>529.10599999999999</c:v>
                </c:pt>
                <c:pt idx="7757">
                  <c:v>529.24400000000003</c:v>
                </c:pt>
                <c:pt idx="7758">
                  <c:v>529.26199999999994</c:v>
                </c:pt>
                <c:pt idx="7759">
                  <c:v>529.30399999999997</c:v>
                </c:pt>
                <c:pt idx="7760">
                  <c:v>529.41200000000003</c:v>
                </c:pt>
                <c:pt idx="7761">
                  <c:v>529.44299999999998</c:v>
                </c:pt>
                <c:pt idx="7762">
                  <c:v>529.47500000000002</c:v>
                </c:pt>
                <c:pt idx="7763">
                  <c:v>529.61400000000003</c:v>
                </c:pt>
                <c:pt idx="7764">
                  <c:v>529.74199999999996</c:v>
                </c:pt>
                <c:pt idx="7765">
                  <c:v>529.81099999999992</c:v>
                </c:pt>
                <c:pt idx="7766">
                  <c:v>529.84300000000007</c:v>
                </c:pt>
                <c:pt idx="7767">
                  <c:v>529.93900000000008</c:v>
                </c:pt>
                <c:pt idx="7768">
                  <c:v>529.98099999999999</c:v>
                </c:pt>
                <c:pt idx="7769">
                  <c:v>530.07799999999997</c:v>
                </c:pt>
                <c:pt idx="7770">
                  <c:v>530.08799999999997</c:v>
                </c:pt>
                <c:pt idx="7771">
                  <c:v>530.178</c:v>
                </c:pt>
                <c:pt idx="7772">
                  <c:v>530.21</c:v>
                </c:pt>
                <c:pt idx="7773">
                  <c:v>530.24099999999999</c:v>
                </c:pt>
                <c:pt idx="7774">
                  <c:v>530.31299999999999</c:v>
                </c:pt>
                <c:pt idx="7775">
                  <c:v>530.34699999999998</c:v>
                </c:pt>
                <c:pt idx="7776">
                  <c:v>530.42100000000005</c:v>
                </c:pt>
                <c:pt idx="7777">
                  <c:v>530.50800000000004</c:v>
                </c:pt>
                <c:pt idx="7778">
                  <c:v>530.53899999999999</c:v>
                </c:pt>
                <c:pt idx="7779">
                  <c:v>530.58199999999999</c:v>
                </c:pt>
                <c:pt idx="7780">
                  <c:v>530.71100000000001</c:v>
                </c:pt>
                <c:pt idx="7781">
                  <c:v>530.74199999999996</c:v>
                </c:pt>
                <c:pt idx="7782">
                  <c:v>530.80700000000002</c:v>
                </c:pt>
                <c:pt idx="7783">
                  <c:v>530.90899999999999</c:v>
                </c:pt>
                <c:pt idx="7784">
                  <c:v>530.94000000000005</c:v>
                </c:pt>
                <c:pt idx="7785">
                  <c:v>530.97199999999998</c:v>
                </c:pt>
                <c:pt idx="7786">
                  <c:v>531.11300000000006</c:v>
                </c:pt>
                <c:pt idx="7787">
                  <c:v>531.14499999999998</c:v>
                </c:pt>
                <c:pt idx="7788">
                  <c:v>531.24199999999996</c:v>
                </c:pt>
                <c:pt idx="7789">
                  <c:v>531.27300000000002</c:v>
                </c:pt>
                <c:pt idx="7790">
                  <c:v>531.34899999999993</c:v>
                </c:pt>
                <c:pt idx="7791">
                  <c:v>531.44100000000003</c:v>
                </c:pt>
                <c:pt idx="7792">
                  <c:v>531.505</c:v>
                </c:pt>
                <c:pt idx="7793">
                  <c:v>531.54700000000003</c:v>
                </c:pt>
                <c:pt idx="7794">
                  <c:v>531.64300000000003</c:v>
                </c:pt>
                <c:pt idx="7795">
                  <c:v>531.70800000000008</c:v>
                </c:pt>
                <c:pt idx="7796">
                  <c:v>531.74</c:v>
                </c:pt>
                <c:pt idx="7797">
                  <c:v>531.80399999999997</c:v>
                </c:pt>
                <c:pt idx="7798">
                  <c:v>531.846</c:v>
                </c:pt>
                <c:pt idx="7799">
                  <c:v>531.91000000000008</c:v>
                </c:pt>
                <c:pt idx="7800">
                  <c:v>531.94200000000001</c:v>
                </c:pt>
                <c:pt idx="7801">
                  <c:v>532.048</c:v>
                </c:pt>
                <c:pt idx="7802">
                  <c:v>532.11400000000003</c:v>
                </c:pt>
                <c:pt idx="7803">
                  <c:v>532.14700000000005</c:v>
                </c:pt>
                <c:pt idx="7804">
                  <c:v>532.26300000000003</c:v>
                </c:pt>
                <c:pt idx="7805">
                  <c:v>532.31700000000001</c:v>
                </c:pt>
                <c:pt idx="7806">
                  <c:v>532.41200000000003</c:v>
                </c:pt>
                <c:pt idx="7807">
                  <c:v>532.44299999999998</c:v>
                </c:pt>
                <c:pt idx="7808">
                  <c:v>532.47500000000002</c:v>
                </c:pt>
                <c:pt idx="7809">
                  <c:v>532.61199999999997</c:v>
                </c:pt>
                <c:pt idx="7810">
                  <c:v>532.64400000000001</c:v>
                </c:pt>
                <c:pt idx="7811">
                  <c:v>532.71400000000006</c:v>
                </c:pt>
                <c:pt idx="7812">
                  <c:v>532.80999999999995</c:v>
                </c:pt>
                <c:pt idx="7813">
                  <c:v>532.84100000000001</c:v>
                </c:pt>
                <c:pt idx="7814">
                  <c:v>532.91600000000005</c:v>
                </c:pt>
                <c:pt idx="7815">
                  <c:v>533.01199999999994</c:v>
                </c:pt>
                <c:pt idx="7816">
                  <c:v>533.04399999999998</c:v>
                </c:pt>
                <c:pt idx="7817">
                  <c:v>533.11800000000005</c:v>
                </c:pt>
                <c:pt idx="7818">
                  <c:v>533.32899999999995</c:v>
                </c:pt>
                <c:pt idx="7819">
                  <c:v>533.41</c:v>
                </c:pt>
                <c:pt idx="7820">
                  <c:v>533.48400000000004</c:v>
                </c:pt>
                <c:pt idx="7821">
                  <c:v>533.51599999999996</c:v>
                </c:pt>
                <c:pt idx="7822">
                  <c:v>533.61300000000006</c:v>
                </c:pt>
                <c:pt idx="7823">
                  <c:v>533.64800000000002</c:v>
                </c:pt>
                <c:pt idx="7824">
                  <c:v>533.71299999999997</c:v>
                </c:pt>
                <c:pt idx="7825">
                  <c:v>533.77599999999995</c:v>
                </c:pt>
                <c:pt idx="7826">
                  <c:v>533.84199999999998</c:v>
                </c:pt>
                <c:pt idx="7827">
                  <c:v>533.88300000000004</c:v>
                </c:pt>
                <c:pt idx="7828">
                  <c:v>534.01099999999997</c:v>
                </c:pt>
                <c:pt idx="7829">
                  <c:v>534.04300000000001</c:v>
                </c:pt>
                <c:pt idx="7830">
                  <c:v>534.07500000000005</c:v>
                </c:pt>
                <c:pt idx="7831">
                  <c:v>534.21600000000001</c:v>
                </c:pt>
                <c:pt idx="7832">
                  <c:v>534.24800000000005</c:v>
                </c:pt>
                <c:pt idx="7833">
                  <c:v>534.28</c:v>
                </c:pt>
                <c:pt idx="7834">
                  <c:v>534.40899999999999</c:v>
                </c:pt>
                <c:pt idx="7835">
                  <c:v>534.45100000000002</c:v>
                </c:pt>
                <c:pt idx="7836">
                  <c:v>534.48299999999995</c:v>
                </c:pt>
                <c:pt idx="7837">
                  <c:v>534.58199999999999</c:v>
                </c:pt>
                <c:pt idx="7838">
                  <c:v>534.64599999999996</c:v>
                </c:pt>
                <c:pt idx="7839">
                  <c:v>534.71</c:v>
                </c:pt>
                <c:pt idx="7840">
                  <c:v>534.74199999999996</c:v>
                </c:pt>
                <c:pt idx="7841">
                  <c:v>534.78399999999999</c:v>
                </c:pt>
                <c:pt idx="7842">
                  <c:v>534.84799999999996</c:v>
                </c:pt>
                <c:pt idx="7843">
                  <c:v>534.88</c:v>
                </c:pt>
                <c:pt idx="7844">
                  <c:v>534.98099999999999</c:v>
                </c:pt>
                <c:pt idx="7845">
                  <c:v>535.05100000000004</c:v>
                </c:pt>
                <c:pt idx="7846">
                  <c:v>535.08299999999997</c:v>
                </c:pt>
                <c:pt idx="7847">
                  <c:v>535.21</c:v>
                </c:pt>
                <c:pt idx="7848">
                  <c:v>535.24199999999996</c:v>
                </c:pt>
                <c:pt idx="7849">
                  <c:v>535.28399999999999</c:v>
                </c:pt>
                <c:pt idx="7850">
                  <c:v>535.38</c:v>
                </c:pt>
                <c:pt idx="7851">
                  <c:v>535.39800000000002</c:v>
                </c:pt>
                <c:pt idx="7852">
                  <c:v>535.44899999999996</c:v>
                </c:pt>
                <c:pt idx="7853">
                  <c:v>535.51300000000003</c:v>
                </c:pt>
                <c:pt idx="7854">
                  <c:v>535.60900000000004</c:v>
                </c:pt>
                <c:pt idx="7855">
                  <c:v>535.65499999999997</c:v>
                </c:pt>
                <c:pt idx="7856">
                  <c:v>535.68600000000004</c:v>
                </c:pt>
                <c:pt idx="7857">
                  <c:v>535.81200000000001</c:v>
                </c:pt>
                <c:pt idx="7858">
                  <c:v>535.85500000000002</c:v>
                </c:pt>
                <c:pt idx="7859">
                  <c:v>535.92899999999997</c:v>
                </c:pt>
                <c:pt idx="7860">
                  <c:v>536.01400000000001</c:v>
                </c:pt>
                <c:pt idx="7861">
                  <c:v>536.04600000000005</c:v>
                </c:pt>
                <c:pt idx="7862">
                  <c:v>536.11</c:v>
                </c:pt>
                <c:pt idx="7863">
                  <c:v>536.18299999999999</c:v>
                </c:pt>
                <c:pt idx="7864">
                  <c:v>536.24800000000005</c:v>
                </c:pt>
                <c:pt idx="7865">
                  <c:v>536.46400000000006</c:v>
                </c:pt>
                <c:pt idx="7866">
                  <c:v>538.21699999999998</c:v>
                </c:pt>
                <c:pt idx="7867">
                  <c:v>538.32799999999997</c:v>
                </c:pt>
                <c:pt idx="7868">
                  <c:v>538.36</c:v>
                </c:pt>
                <c:pt idx="7869">
                  <c:v>538.41200000000003</c:v>
                </c:pt>
                <c:pt idx="7870">
                  <c:v>538.46299999999997</c:v>
                </c:pt>
                <c:pt idx="7871">
                  <c:v>538.58199999999999</c:v>
                </c:pt>
                <c:pt idx="7872">
                  <c:v>538.61300000000006</c:v>
                </c:pt>
                <c:pt idx="7873">
                  <c:v>538.654</c:v>
                </c:pt>
                <c:pt idx="7874">
                  <c:v>538.71799999999996</c:v>
                </c:pt>
                <c:pt idx="7875">
                  <c:v>538.81600000000003</c:v>
                </c:pt>
                <c:pt idx="7876">
                  <c:v>538.88099999999997</c:v>
                </c:pt>
                <c:pt idx="7877">
                  <c:v>538.91399999999999</c:v>
                </c:pt>
                <c:pt idx="7878">
                  <c:v>538.95600000000002</c:v>
                </c:pt>
                <c:pt idx="7879">
                  <c:v>539.08299999999997</c:v>
                </c:pt>
                <c:pt idx="7880">
                  <c:v>539.11699999999996</c:v>
                </c:pt>
                <c:pt idx="7881">
                  <c:v>539.15899999999999</c:v>
                </c:pt>
                <c:pt idx="7882">
                  <c:v>539.25599999999997</c:v>
                </c:pt>
                <c:pt idx="7883">
                  <c:v>539.322</c:v>
                </c:pt>
                <c:pt idx="7884">
                  <c:v>539.38900000000001</c:v>
                </c:pt>
                <c:pt idx="7885">
                  <c:v>539.423</c:v>
                </c:pt>
                <c:pt idx="7886">
                  <c:v>539.54700000000003</c:v>
                </c:pt>
                <c:pt idx="7887">
                  <c:v>539.59199999999998</c:v>
                </c:pt>
                <c:pt idx="7888">
                  <c:v>539.61599999999999</c:v>
                </c:pt>
                <c:pt idx="7889">
                  <c:v>539.69100000000003</c:v>
                </c:pt>
                <c:pt idx="7890">
                  <c:v>539.79</c:v>
                </c:pt>
                <c:pt idx="7891">
                  <c:v>539.82299999999998</c:v>
                </c:pt>
                <c:pt idx="7892">
                  <c:v>539.88699999999994</c:v>
                </c:pt>
                <c:pt idx="7893">
                  <c:v>539.91899999999998</c:v>
                </c:pt>
                <c:pt idx="7894">
                  <c:v>540.01499999999999</c:v>
                </c:pt>
                <c:pt idx="7895">
                  <c:v>540.09</c:v>
                </c:pt>
                <c:pt idx="7896">
                  <c:v>540.12199999999996</c:v>
                </c:pt>
                <c:pt idx="7897">
                  <c:v>540.22799999999995</c:v>
                </c:pt>
                <c:pt idx="7898">
                  <c:v>540.30799999999999</c:v>
                </c:pt>
                <c:pt idx="7899">
                  <c:v>540.38400000000001</c:v>
                </c:pt>
                <c:pt idx="7900">
                  <c:v>540.41600000000005</c:v>
                </c:pt>
                <c:pt idx="7901">
                  <c:v>540.52099999999996</c:v>
                </c:pt>
                <c:pt idx="7902">
                  <c:v>540.58600000000001</c:v>
                </c:pt>
                <c:pt idx="7903">
                  <c:v>540.73800000000006</c:v>
                </c:pt>
                <c:pt idx="7904">
                  <c:v>540.78099999999995</c:v>
                </c:pt>
                <c:pt idx="7905">
                  <c:v>540.82500000000005</c:v>
                </c:pt>
                <c:pt idx="7906">
                  <c:v>540.88900000000001</c:v>
                </c:pt>
                <c:pt idx="7907">
                  <c:v>540.98699999999997</c:v>
                </c:pt>
                <c:pt idx="7908">
                  <c:v>541.05200000000002</c:v>
                </c:pt>
                <c:pt idx="7909">
                  <c:v>541.15</c:v>
                </c:pt>
                <c:pt idx="7910">
                  <c:v>541.18399999999997</c:v>
                </c:pt>
                <c:pt idx="7911">
                  <c:v>541.29</c:v>
                </c:pt>
                <c:pt idx="7912">
                  <c:v>541.322</c:v>
                </c:pt>
                <c:pt idx="7913">
                  <c:v>541.38699999999994</c:v>
                </c:pt>
                <c:pt idx="7914">
                  <c:v>541.48299999999995</c:v>
                </c:pt>
                <c:pt idx="7915">
                  <c:v>541.55700000000002</c:v>
                </c:pt>
                <c:pt idx="7916">
                  <c:v>541.654</c:v>
                </c:pt>
                <c:pt idx="7917">
                  <c:v>541.68600000000004</c:v>
                </c:pt>
                <c:pt idx="7918">
                  <c:v>541.75199999999995</c:v>
                </c:pt>
                <c:pt idx="7919">
                  <c:v>541.83699999999999</c:v>
                </c:pt>
                <c:pt idx="7920">
                  <c:v>541.98500000000001</c:v>
                </c:pt>
                <c:pt idx="7921">
                  <c:v>542.05600000000004</c:v>
                </c:pt>
                <c:pt idx="7922">
                  <c:v>542.11900000000003</c:v>
                </c:pt>
                <c:pt idx="7923">
                  <c:v>542.21600000000001</c:v>
                </c:pt>
                <c:pt idx="7924">
                  <c:v>542.25900000000001</c:v>
                </c:pt>
                <c:pt idx="7925">
                  <c:v>542.35599999999999</c:v>
                </c:pt>
                <c:pt idx="7926">
                  <c:v>542.42100000000005</c:v>
                </c:pt>
                <c:pt idx="7927">
                  <c:v>542.46699999999998</c:v>
                </c:pt>
                <c:pt idx="7928">
                  <c:v>542.52099999999996</c:v>
                </c:pt>
                <c:pt idx="7929">
                  <c:v>542.58699999999999</c:v>
                </c:pt>
                <c:pt idx="7930">
                  <c:v>542.61900000000003</c:v>
                </c:pt>
                <c:pt idx="7931">
                  <c:v>542.69299999999998</c:v>
                </c:pt>
                <c:pt idx="7932">
                  <c:v>542.72500000000002</c:v>
                </c:pt>
                <c:pt idx="7933">
                  <c:v>542.75699999999995</c:v>
                </c:pt>
                <c:pt idx="7934">
                  <c:v>542.89</c:v>
                </c:pt>
                <c:pt idx="7935">
                  <c:v>542.92100000000005</c:v>
                </c:pt>
                <c:pt idx="7936">
                  <c:v>543.02700000000004</c:v>
                </c:pt>
                <c:pt idx="7937">
                  <c:v>543.07000000000005</c:v>
                </c:pt>
                <c:pt idx="7938">
                  <c:v>543.18899999999996</c:v>
                </c:pt>
                <c:pt idx="7939">
                  <c:v>543.221</c:v>
                </c:pt>
                <c:pt idx="7940">
                  <c:v>543.28599999999994</c:v>
                </c:pt>
                <c:pt idx="7941">
                  <c:v>543.32799999999997</c:v>
                </c:pt>
                <c:pt idx="7942">
                  <c:v>543.36300000000006</c:v>
                </c:pt>
                <c:pt idx="7943">
                  <c:v>543.428</c:v>
                </c:pt>
                <c:pt idx="7944">
                  <c:v>543.524</c:v>
                </c:pt>
                <c:pt idx="7945">
                  <c:v>543.59100000000001</c:v>
                </c:pt>
                <c:pt idx="7946">
                  <c:v>543.62400000000002</c:v>
                </c:pt>
                <c:pt idx="7947">
                  <c:v>543.697</c:v>
                </c:pt>
                <c:pt idx="7948">
                  <c:v>543.73</c:v>
                </c:pt>
                <c:pt idx="7949">
                  <c:v>543.82399999999996</c:v>
                </c:pt>
                <c:pt idx="7950">
                  <c:v>543.88699999999994</c:v>
                </c:pt>
                <c:pt idx="7951">
                  <c:v>543.99400000000003</c:v>
                </c:pt>
                <c:pt idx="7952">
                  <c:v>544.02700000000004</c:v>
                </c:pt>
                <c:pt idx="7953">
                  <c:v>544.09100000000001</c:v>
                </c:pt>
                <c:pt idx="7954">
                  <c:v>544.18700000000001</c:v>
                </c:pt>
                <c:pt idx="7955">
                  <c:v>544.21900000000005</c:v>
                </c:pt>
                <c:pt idx="7956">
                  <c:v>544.34699999999998</c:v>
                </c:pt>
                <c:pt idx="7957">
                  <c:v>544.38800000000003</c:v>
                </c:pt>
                <c:pt idx="7958">
                  <c:v>544.48500000000001</c:v>
                </c:pt>
                <c:pt idx="7959">
                  <c:v>544.52700000000004</c:v>
                </c:pt>
                <c:pt idx="7960">
                  <c:v>544.62300000000005</c:v>
                </c:pt>
                <c:pt idx="7961">
                  <c:v>544.70399999999995</c:v>
                </c:pt>
                <c:pt idx="7962">
                  <c:v>544.72799999999995</c:v>
                </c:pt>
                <c:pt idx="7963">
                  <c:v>544.82299999999998</c:v>
                </c:pt>
                <c:pt idx="7964">
                  <c:v>544.90099999999995</c:v>
                </c:pt>
                <c:pt idx="7965">
                  <c:v>544.995</c:v>
                </c:pt>
                <c:pt idx="7966">
                  <c:v>545.03499999999997</c:v>
                </c:pt>
                <c:pt idx="7967">
                  <c:v>545.16600000000005</c:v>
                </c:pt>
                <c:pt idx="7968">
                  <c:v>545.19100000000003</c:v>
                </c:pt>
                <c:pt idx="7969">
                  <c:v>545.22299999999996</c:v>
                </c:pt>
                <c:pt idx="7970">
                  <c:v>545.322</c:v>
                </c:pt>
                <c:pt idx="7971">
                  <c:v>545.38599999999997</c:v>
                </c:pt>
                <c:pt idx="7972">
                  <c:v>545.58900000000006</c:v>
                </c:pt>
                <c:pt idx="7973">
                  <c:v>545.62099999999998</c:v>
                </c:pt>
                <c:pt idx="7974">
                  <c:v>545.69600000000003</c:v>
                </c:pt>
                <c:pt idx="7975">
                  <c:v>545.73099999999999</c:v>
                </c:pt>
                <c:pt idx="7976">
                  <c:v>545.82799999999997</c:v>
                </c:pt>
                <c:pt idx="7977">
                  <c:v>545.89200000000005</c:v>
                </c:pt>
                <c:pt idx="7978">
                  <c:v>545.99</c:v>
                </c:pt>
                <c:pt idx="7979">
                  <c:v>546.02200000000005</c:v>
                </c:pt>
                <c:pt idx="7980">
                  <c:v>546.096</c:v>
                </c:pt>
                <c:pt idx="7981">
                  <c:v>546.19200000000001</c:v>
                </c:pt>
                <c:pt idx="7982">
                  <c:v>546.22500000000002</c:v>
                </c:pt>
                <c:pt idx="7983">
                  <c:v>546.32399999999996</c:v>
                </c:pt>
                <c:pt idx="7984">
                  <c:v>546.39800000000002</c:v>
                </c:pt>
                <c:pt idx="7985">
                  <c:v>546.49199999999996</c:v>
                </c:pt>
                <c:pt idx="7986">
                  <c:v>546.52300000000002</c:v>
                </c:pt>
                <c:pt idx="7987">
                  <c:v>546.59</c:v>
                </c:pt>
                <c:pt idx="7988">
                  <c:v>546.69600000000003</c:v>
                </c:pt>
                <c:pt idx="7989">
                  <c:v>546.72799999999995</c:v>
                </c:pt>
                <c:pt idx="7990">
                  <c:v>546.82500000000005</c:v>
                </c:pt>
                <c:pt idx="7991">
                  <c:v>546.89200000000005</c:v>
                </c:pt>
                <c:pt idx="7992">
                  <c:v>546.93100000000004</c:v>
                </c:pt>
                <c:pt idx="7993">
                  <c:v>547.02800000000002</c:v>
                </c:pt>
                <c:pt idx="7994">
                  <c:v>547.09199999999998</c:v>
                </c:pt>
                <c:pt idx="7995">
                  <c:v>547.19899999999996</c:v>
                </c:pt>
                <c:pt idx="7996">
                  <c:v>547.23099999999999</c:v>
                </c:pt>
                <c:pt idx="7997">
                  <c:v>547.29600000000005</c:v>
                </c:pt>
                <c:pt idx="7998">
                  <c:v>547.39499999999998</c:v>
                </c:pt>
                <c:pt idx="7999">
                  <c:v>547.42600000000004</c:v>
                </c:pt>
                <c:pt idx="8000">
                  <c:v>547.48900000000003</c:v>
                </c:pt>
                <c:pt idx="8001">
                  <c:v>547.53099999999995</c:v>
                </c:pt>
                <c:pt idx="8002">
                  <c:v>547.59400000000005</c:v>
                </c:pt>
                <c:pt idx="8003">
                  <c:v>547.62599999999998</c:v>
                </c:pt>
                <c:pt idx="8004">
                  <c:v>547.69299999999998</c:v>
                </c:pt>
                <c:pt idx="8005">
                  <c:v>547.72500000000002</c:v>
                </c:pt>
                <c:pt idx="8006">
                  <c:v>547.79200000000003</c:v>
                </c:pt>
                <c:pt idx="8007">
                  <c:v>547.899</c:v>
                </c:pt>
                <c:pt idx="8008">
                  <c:v>547.93100000000004</c:v>
                </c:pt>
                <c:pt idx="8009">
                  <c:v>547.995</c:v>
                </c:pt>
                <c:pt idx="8010">
                  <c:v>548.02700000000004</c:v>
                </c:pt>
                <c:pt idx="8011">
                  <c:v>548.09</c:v>
                </c:pt>
                <c:pt idx="8012">
                  <c:v>548.13099999999997</c:v>
                </c:pt>
                <c:pt idx="8013">
                  <c:v>548.19600000000003</c:v>
                </c:pt>
                <c:pt idx="8014">
                  <c:v>548.22799999999995</c:v>
                </c:pt>
                <c:pt idx="8015">
                  <c:v>548.298</c:v>
                </c:pt>
                <c:pt idx="8016">
                  <c:v>548.33000000000004</c:v>
                </c:pt>
                <c:pt idx="8017">
                  <c:v>548.45699999999999</c:v>
                </c:pt>
                <c:pt idx="8018">
                  <c:v>548.49</c:v>
                </c:pt>
                <c:pt idx="8019">
                  <c:v>548.53200000000004</c:v>
                </c:pt>
                <c:pt idx="8020">
                  <c:v>548.60199999999998</c:v>
                </c:pt>
                <c:pt idx="8021">
                  <c:v>548.62900000000002</c:v>
                </c:pt>
                <c:pt idx="8022">
                  <c:v>548.69299999999998</c:v>
                </c:pt>
                <c:pt idx="8023">
                  <c:v>548.79499999999996</c:v>
                </c:pt>
                <c:pt idx="8024">
                  <c:v>548.86699999999996</c:v>
                </c:pt>
                <c:pt idx="8025">
                  <c:v>548.90200000000004</c:v>
                </c:pt>
                <c:pt idx="8026">
                  <c:v>548.99900000000002</c:v>
                </c:pt>
                <c:pt idx="8027">
                  <c:v>549.03</c:v>
                </c:pt>
                <c:pt idx="8028">
                  <c:v>549.17100000000005</c:v>
                </c:pt>
                <c:pt idx="8029">
                  <c:v>549.21100000000001</c:v>
                </c:pt>
                <c:pt idx="8030">
                  <c:v>549.23199999999997</c:v>
                </c:pt>
                <c:pt idx="8031">
                  <c:v>549.33100000000002</c:v>
                </c:pt>
                <c:pt idx="8032">
                  <c:v>549.40499999999997</c:v>
                </c:pt>
                <c:pt idx="8033">
                  <c:v>549.43499999999995</c:v>
                </c:pt>
                <c:pt idx="8034">
                  <c:v>549.53499999999997</c:v>
                </c:pt>
                <c:pt idx="8035">
                  <c:v>549.59500000000003</c:v>
                </c:pt>
                <c:pt idx="8036">
                  <c:v>549.69799999999998</c:v>
                </c:pt>
                <c:pt idx="8037">
                  <c:v>549.73199999999997</c:v>
                </c:pt>
                <c:pt idx="8038">
                  <c:v>549.79399999999998</c:v>
                </c:pt>
                <c:pt idx="8039">
                  <c:v>549.9</c:v>
                </c:pt>
                <c:pt idx="8040">
                  <c:v>549.93100000000004</c:v>
                </c:pt>
                <c:pt idx="8041">
                  <c:v>549.99400000000003</c:v>
                </c:pt>
                <c:pt idx="8042">
                  <c:v>550.09299999999996</c:v>
                </c:pt>
                <c:pt idx="8043">
                  <c:v>550.13699999999994</c:v>
                </c:pt>
                <c:pt idx="8044">
                  <c:v>550.23900000000003</c:v>
                </c:pt>
                <c:pt idx="8045">
                  <c:v>550.30999999999995</c:v>
                </c:pt>
                <c:pt idx="8046">
                  <c:v>550.34400000000005</c:v>
                </c:pt>
                <c:pt idx="8047">
                  <c:v>550.43899999999996</c:v>
                </c:pt>
                <c:pt idx="8048">
                  <c:v>550.50599999999997</c:v>
                </c:pt>
                <c:pt idx="8049">
                  <c:v>550.58100000000002</c:v>
                </c:pt>
                <c:pt idx="8050">
                  <c:v>550.66899999999998</c:v>
                </c:pt>
                <c:pt idx="8051">
                  <c:v>550.70100000000002</c:v>
                </c:pt>
                <c:pt idx="8052">
                  <c:v>550.76400000000001</c:v>
                </c:pt>
                <c:pt idx="8053">
                  <c:v>550.86099999999999</c:v>
                </c:pt>
                <c:pt idx="8054">
                  <c:v>550.89400000000001</c:v>
                </c:pt>
                <c:pt idx="8055">
                  <c:v>550.93899999999996</c:v>
                </c:pt>
                <c:pt idx="8056">
                  <c:v>551.05999999999995</c:v>
                </c:pt>
                <c:pt idx="8057">
                  <c:v>551.10199999999998</c:v>
                </c:pt>
                <c:pt idx="8058">
                  <c:v>551.13800000000003</c:v>
                </c:pt>
                <c:pt idx="8059">
                  <c:v>551.26700000000005</c:v>
                </c:pt>
                <c:pt idx="8060">
                  <c:v>551.29899999999998</c:v>
                </c:pt>
                <c:pt idx="8061">
                  <c:v>551.43100000000004</c:v>
                </c:pt>
                <c:pt idx="8062">
                  <c:v>551.46299999999997</c:v>
                </c:pt>
                <c:pt idx="8063">
                  <c:v>551.495</c:v>
                </c:pt>
                <c:pt idx="8064">
                  <c:v>551.601</c:v>
                </c:pt>
                <c:pt idx="8065">
                  <c:v>551.66499999999996</c:v>
                </c:pt>
                <c:pt idx="8066">
                  <c:v>551.697</c:v>
                </c:pt>
                <c:pt idx="8067">
                  <c:v>551.79899999999998</c:v>
                </c:pt>
                <c:pt idx="8068">
                  <c:v>551.86300000000006</c:v>
                </c:pt>
                <c:pt idx="8069">
                  <c:v>551.89499999999998</c:v>
                </c:pt>
                <c:pt idx="8070">
                  <c:v>552.00099999999998</c:v>
                </c:pt>
                <c:pt idx="8071">
                  <c:v>552.06500000000005</c:v>
                </c:pt>
                <c:pt idx="8072">
                  <c:v>552.10599999999999</c:v>
                </c:pt>
                <c:pt idx="8073">
                  <c:v>552.23299999999995</c:v>
                </c:pt>
                <c:pt idx="8074">
                  <c:v>552.26900000000001</c:v>
                </c:pt>
                <c:pt idx="8075">
                  <c:v>552.30999999999995</c:v>
                </c:pt>
                <c:pt idx="8076">
                  <c:v>552.4</c:v>
                </c:pt>
                <c:pt idx="8077">
                  <c:v>552.47199999999998</c:v>
                </c:pt>
                <c:pt idx="8078">
                  <c:v>552.49400000000003</c:v>
                </c:pt>
                <c:pt idx="8079">
                  <c:v>552.601</c:v>
                </c:pt>
                <c:pt idx="8080">
                  <c:v>552.678</c:v>
                </c:pt>
                <c:pt idx="8081">
                  <c:v>552.70100000000002</c:v>
                </c:pt>
                <c:pt idx="8082">
                  <c:v>552.80700000000002</c:v>
                </c:pt>
                <c:pt idx="8083">
                  <c:v>552.84799999999996</c:v>
                </c:pt>
                <c:pt idx="8084">
                  <c:v>552.89700000000005</c:v>
                </c:pt>
                <c:pt idx="8085">
                  <c:v>553.01599999999996</c:v>
                </c:pt>
                <c:pt idx="8086">
                  <c:v>553.06399999999996</c:v>
                </c:pt>
                <c:pt idx="8087">
                  <c:v>553.11800000000005</c:v>
                </c:pt>
                <c:pt idx="8088">
                  <c:v>553.19399999999996</c:v>
                </c:pt>
                <c:pt idx="8089">
                  <c:v>553.27200000000005</c:v>
                </c:pt>
                <c:pt idx="8090">
                  <c:v>553.29700000000003</c:v>
                </c:pt>
                <c:pt idx="8091">
                  <c:v>553.4</c:v>
                </c:pt>
                <c:pt idx="8092">
                  <c:v>553.46500000000003</c:v>
                </c:pt>
                <c:pt idx="8093">
                  <c:v>553.49599999999998</c:v>
                </c:pt>
                <c:pt idx="8094">
                  <c:v>553.61800000000005</c:v>
                </c:pt>
                <c:pt idx="8095">
                  <c:v>553.66099999999994</c:v>
                </c:pt>
                <c:pt idx="8096">
                  <c:v>553.70500000000004</c:v>
                </c:pt>
                <c:pt idx="8097">
                  <c:v>553.80100000000004</c:v>
                </c:pt>
                <c:pt idx="8098">
                  <c:v>553.86599999999999</c:v>
                </c:pt>
                <c:pt idx="8099">
                  <c:v>553.93299999999999</c:v>
                </c:pt>
                <c:pt idx="8100">
                  <c:v>554.00099999999998</c:v>
                </c:pt>
                <c:pt idx="8101">
                  <c:v>554.06399999999996</c:v>
                </c:pt>
                <c:pt idx="8102">
                  <c:v>554.12900000000002</c:v>
                </c:pt>
                <c:pt idx="8103">
                  <c:v>554.16</c:v>
                </c:pt>
                <c:pt idx="8104">
                  <c:v>554.26700000000005</c:v>
                </c:pt>
                <c:pt idx="8105">
                  <c:v>554.31399999999996</c:v>
                </c:pt>
                <c:pt idx="8106">
                  <c:v>554.36599999999999</c:v>
                </c:pt>
                <c:pt idx="8107">
                  <c:v>554.47199999999998</c:v>
                </c:pt>
                <c:pt idx="8108">
                  <c:v>554.50300000000004</c:v>
                </c:pt>
                <c:pt idx="8109">
                  <c:v>554.57799999999997</c:v>
                </c:pt>
                <c:pt idx="8110">
                  <c:v>554.66499999999996</c:v>
                </c:pt>
                <c:pt idx="8111">
                  <c:v>554.72900000000004</c:v>
                </c:pt>
                <c:pt idx="8112">
                  <c:v>554.79499999999996</c:v>
                </c:pt>
                <c:pt idx="8113">
                  <c:v>554.86900000000003</c:v>
                </c:pt>
                <c:pt idx="8114">
                  <c:v>554.93399999999997</c:v>
                </c:pt>
                <c:pt idx="8115">
                  <c:v>554.96500000000003</c:v>
                </c:pt>
                <c:pt idx="8116">
                  <c:v>555.03200000000004</c:v>
                </c:pt>
                <c:pt idx="8117">
                  <c:v>555.09699999999998</c:v>
                </c:pt>
                <c:pt idx="8118">
                  <c:v>555.11400000000003</c:v>
                </c:pt>
                <c:pt idx="8119">
                  <c:v>555.16600000000005</c:v>
                </c:pt>
                <c:pt idx="8120">
                  <c:v>555.19799999999998</c:v>
                </c:pt>
                <c:pt idx="8121">
                  <c:v>555.33699999999999</c:v>
                </c:pt>
                <c:pt idx="8122">
                  <c:v>555.41800000000001</c:v>
                </c:pt>
                <c:pt idx="8123">
                  <c:v>555.53700000000003</c:v>
                </c:pt>
                <c:pt idx="8124">
                  <c:v>555.58199999999999</c:v>
                </c:pt>
                <c:pt idx="8125">
                  <c:v>555.61099999999999</c:v>
                </c:pt>
                <c:pt idx="8126">
                  <c:v>555.70000000000005</c:v>
                </c:pt>
                <c:pt idx="8127">
                  <c:v>555.76499999999999</c:v>
                </c:pt>
                <c:pt idx="8128">
                  <c:v>555.82799999999997</c:v>
                </c:pt>
                <c:pt idx="8129">
                  <c:v>555.89499999999998</c:v>
                </c:pt>
                <c:pt idx="8130">
                  <c:v>555.93700000000001</c:v>
                </c:pt>
                <c:pt idx="8131">
                  <c:v>556.00099999999998</c:v>
                </c:pt>
                <c:pt idx="8132">
                  <c:v>556.06500000000005</c:v>
                </c:pt>
                <c:pt idx="8133">
                  <c:v>556.19899999999996</c:v>
                </c:pt>
                <c:pt idx="8134">
                  <c:v>556.26499999999999</c:v>
                </c:pt>
                <c:pt idx="8135">
                  <c:v>556.33900000000006</c:v>
                </c:pt>
                <c:pt idx="8136">
                  <c:v>556.41</c:v>
                </c:pt>
                <c:pt idx="8137">
                  <c:v>556.46699999999998</c:v>
                </c:pt>
                <c:pt idx="8138">
                  <c:v>556.53300000000002</c:v>
                </c:pt>
                <c:pt idx="8139">
                  <c:v>556.673</c:v>
                </c:pt>
                <c:pt idx="8140">
                  <c:v>556.71699999999998</c:v>
                </c:pt>
                <c:pt idx="8141">
                  <c:v>556.77099999999996</c:v>
                </c:pt>
                <c:pt idx="8142">
                  <c:v>556.83500000000004</c:v>
                </c:pt>
                <c:pt idx="8143">
                  <c:v>556.86699999999996</c:v>
                </c:pt>
                <c:pt idx="8144">
                  <c:v>556.9</c:v>
                </c:pt>
                <c:pt idx="8145">
                  <c:v>556.96400000000006</c:v>
                </c:pt>
                <c:pt idx="8146">
                  <c:v>557.00599999999997</c:v>
                </c:pt>
                <c:pt idx="8147">
                  <c:v>557.07000000000005</c:v>
                </c:pt>
                <c:pt idx="8148">
                  <c:v>557.10799999999995</c:v>
                </c:pt>
                <c:pt idx="8149">
                  <c:v>557.17100000000005</c:v>
                </c:pt>
                <c:pt idx="8150">
                  <c:v>557.20799999999997</c:v>
                </c:pt>
                <c:pt idx="8151">
                  <c:v>557.33799999999997</c:v>
                </c:pt>
                <c:pt idx="8152">
                  <c:v>557.40200000000004</c:v>
                </c:pt>
                <c:pt idx="8153">
                  <c:v>557.46600000000001</c:v>
                </c:pt>
                <c:pt idx="8154">
                  <c:v>557.53099999999995</c:v>
                </c:pt>
                <c:pt idx="8155">
                  <c:v>557.60900000000004</c:v>
                </c:pt>
                <c:pt idx="8156">
                  <c:v>557.64099999999996</c:v>
                </c:pt>
                <c:pt idx="8157">
                  <c:v>557.673</c:v>
                </c:pt>
                <c:pt idx="8158">
                  <c:v>557.73699999999997</c:v>
                </c:pt>
                <c:pt idx="8159">
                  <c:v>557.76900000000001</c:v>
                </c:pt>
                <c:pt idx="8160">
                  <c:v>557.83299999999997</c:v>
                </c:pt>
                <c:pt idx="8161">
                  <c:v>557.91399999999999</c:v>
                </c:pt>
                <c:pt idx="8162">
                  <c:v>557.971</c:v>
                </c:pt>
                <c:pt idx="8163">
                  <c:v>558.03399999999999</c:v>
                </c:pt>
                <c:pt idx="8164">
                  <c:v>558.06600000000003</c:v>
                </c:pt>
                <c:pt idx="8165">
                  <c:v>558.1</c:v>
                </c:pt>
                <c:pt idx="8166">
                  <c:v>558.17399999999998</c:v>
                </c:pt>
                <c:pt idx="8167">
                  <c:v>558.26900000000001</c:v>
                </c:pt>
                <c:pt idx="8168">
                  <c:v>558.34699999999998</c:v>
                </c:pt>
                <c:pt idx="8169">
                  <c:v>558.45600000000002</c:v>
                </c:pt>
                <c:pt idx="8170">
                  <c:v>558.46799999999996</c:v>
                </c:pt>
                <c:pt idx="8171">
                  <c:v>558.54899999999998</c:v>
                </c:pt>
                <c:pt idx="8172">
                  <c:v>558.58199999999999</c:v>
                </c:pt>
                <c:pt idx="8173">
                  <c:v>558.61800000000005</c:v>
                </c:pt>
                <c:pt idx="8174">
                  <c:v>558.69100000000003</c:v>
                </c:pt>
                <c:pt idx="8175">
                  <c:v>558.77499999999998</c:v>
                </c:pt>
                <c:pt idx="8176">
                  <c:v>558.81700000000001</c:v>
                </c:pt>
                <c:pt idx="8177">
                  <c:v>558.84</c:v>
                </c:pt>
                <c:pt idx="8178">
                  <c:v>558.87300000000005</c:v>
                </c:pt>
                <c:pt idx="8179">
                  <c:v>558.952</c:v>
                </c:pt>
                <c:pt idx="8180">
                  <c:v>559.01599999999996</c:v>
                </c:pt>
                <c:pt idx="8181">
                  <c:v>559.06899999999996</c:v>
                </c:pt>
                <c:pt idx="8182">
                  <c:v>559.10900000000004</c:v>
                </c:pt>
                <c:pt idx="8183">
                  <c:v>559.19100000000003</c:v>
                </c:pt>
                <c:pt idx="8184">
                  <c:v>559.20500000000004</c:v>
                </c:pt>
                <c:pt idx="8185">
                  <c:v>559.23599999999999</c:v>
                </c:pt>
                <c:pt idx="8186">
                  <c:v>559.26800000000003</c:v>
                </c:pt>
                <c:pt idx="8187">
                  <c:v>559.30999999999995</c:v>
                </c:pt>
                <c:pt idx="8188">
                  <c:v>559.34199999999998</c:v>
                </c:pt>
                <c:pt idx="8189">
                  <c:v>559.37400000000002</c:v>
                </c:pt>
                <c:pt idx="8190">
                  <c:v>559.40599999999995</c:v>
                </c:pt>
                <c:pt idx="8191">
                  <c:v>559.43799999999999</c:v>
                </c:pt>
                <c:pt idx="8192">
                  <c:v>559.471</c:v>
                </c:pt>
                <c:pt idx="8193">
                  <c:v>559.50300000000004</c:v>
                </c:pt>
                <c:pt idx="8194">
                  <c:v>559.53499999999997</c:v>
                </c:pt>
                <c:pt idx="8195">
                  <c:v>559.577</c:v>
                </c:pt>
                <c:pt idx="8196">
                  <c:v>559.60900000000004</c:v>
                </c:pt>
                <c:pt idx="8197">
                  <c:v>559.65700000000004</c:v>
                </c:pt>
                <c:pt idx="8198">
                  <c:v>559.68299999999999</c:v>
                </c:pt>
                <c:pt idx="8199">
                  <c:v>559.70799999999997</c:v>
                </c:pt>
                <c:pt idx="8200">
                  <c:v>559.74099999999999</c:v>
                </c:pt>
                <c:pt idx="8201">
                  <c:v>559.77200000000005</c:v>
                </c:pt>
                <c:pt idx="8202">
                  <c:v>559.80399999999997</c:v>
                </c:pt>
                <c:pt idx="8203">
                  <c:v>559.83699999999999</c:v>
                </c:pt>
                <c:pt idx="8204">
                  <c:v>559.91099999999994</c:v>
                </c:pt>
                <c:pt idx="8205">
                  <c:v>559.94299999999998</c:v>
                </c:pt>
                <c:pt idx="8206">
                  <c:v>559.97500000000002</c:v>
                </c:pt>
                <c:pt idx="8207">
                  <c:v>560.00699999999995</c:v>
                </c:pt>
                <c:pt idx="8208">
                  <c:v>560.03899999999999</c:v>
                </c:pt>
                <c:pt idx="8209">
                  <c:v>560.07100000000003</c:v>
                </c:pt>
                <c:pt idx="8210">
                  <c:v>560.10400000000004</c:v>
                </c:pt>
                <c:pt idx="8211">
                  <c:v>560.14800000000002</c:v>
                </c:pt>
                <c:pt idx="8212">
                  <c:v>560.19600000000003</c:v>
                </c:pt>
                <c:pt idx="8213">
                  <c:v>560.21799999999996</c:v>
                </c:pt>
                <c:pt idx="8214">
                  <c:v>560.23800000000006</c:v>
                </c:pt>
                <c:pt idx="8215">
                  <c:v>560.28200000000004</c:v>
                </c:pt>
                <c:pt idx="8216">
                  <c:v>560.32000000000005</c:v>
                </c:pt>
                <c:pt idx="8217">
                  <c:v>560.33600000000001</c:v>
                </c:pt>
                <c:pt idx="8218">
                  <c:v>560.36800000000005</c:v>
                </c:pt>
                <c:pt idx="8219">
                  <c:v>560.40899999999999</c:v>
                </c:pt>
                <c:pt idx="8220">
                  <c:v>560.44100000000003</c:v>
                </c:pt>
                <c:pt idx="8221">
                  <c:v>560.47199999999998</c:v>
                </c:pt>
                <c:pt idx="8222">
                  <c:v>560.50400000000002</c:v>
                </c:pt>
                <c:pt idx="8223">
                  <c:v>560.53599999999994</c:v>
                </c:pt>
                <c:pt idx="8224">
                  <c:v>560.56799999999998</c:v>
                </c:pt>
                <c:pt idx="8225">
                  <c:v>560.61</c:v>
                </c:pt>
                <c:pt idx="8226">
                  <c:v>560.64200000000005</c:v>
                </c:pt>
                <c:pt idx="8227">
                  <c:v>560.673</c:v>
                </c:pt>
                <c:pt idx="8228">
                  <c:v>560.70600000000002</c:v>
                </c:pt>
                <c:pt idx="8229">
                  <c:v>560.73800000000006</c:v>
                </c:pt>
                <c:pt idx="8230">
                  <c:v>560.77</c:v>
                </c:pt>
                <c:pt idx="8231">
                  <c:v>560.84299999999996</c:v>
                </c:pt>
                <c:pt idx="8232">
                  <c:v>560.87599999999998</c:v>
                </c:pt>
                <c:pt idx="8233">
                  <c:v>560.90800000000002</c:v>
                </c:pt>
                <c:pt idx="8234">
                  <c:v>560.93899999999996</c:v>
                </c:pt>
                <c:pt idx="8235">
                  <c:v>560.971</c:v>
                </c:pt>
                <c:pt idx="8236">
                  <c:v>561.03499999999997</c:v>
                </c:pt>
                <c:pt idx="8237">
                  <c:v>561.08100000000002</c:v>
                </c:pt>
                <c:pt idx="8238">
                  <c:v>561.14499999999998</c:v>
                </c:pt>
                <c:pt idx="8239">
                  <c:v>561.17700000000002</c:v>
                </c:pt>
                <c:pt idx="8240">
                  <c:v>561.20899999999995</c:v>
                </c:pt>
                <c:pt idx="8241">
                  <c:v>561.24099999999999</c:v>
                </c:pt>
                <c:pt idx="8242">
                  <c:v>561.27099999999996</c:v>
                </c:pt>
                <c:pt idx="8243">
                  <c:v>561.303</c:v>
                </c:pt>
                <c:pt idx="8244">
                  <c:v>561.33699999999999</c:v>
                </c:pt>
                <c:pt idx="8245">
                  <c:v>561.37800000000004</c:v>
                </c:pt>
                <c:pt idx="8246">
                  <c:v>561.41</c:v>
                </c:pt>
                <c:pt idx="8247">
                  <c:v>561.45299999999997</c:v>
                </c:pt>
                <c:pt idx="8248">
                  <c:v>561.47500000000002</c:v>
                </c:pt>
                <c:pt idx="8249">
                  <c:v>561.51</c:v>
                </c:pt>
                <c:pt idx="8250">
                  <c:v>561.54999999999995</c:v>
                </c:pt>
                <c:pt idx="8251">
                  <c:v>561.57399999999996</c:v>
                </c:pt>
                <c:pt idx="8252">
                  <c:v>561.60500000000002</c:v>
                </c:pt>
                <c:pt idx="8253">
                  <c:v>561.63699999999994</c:v>
                </c:pt>
                <c:pt idx="8254">
                  <c:v>561.67999999999995</c:v>
                </c:pt>
                <c:pt idx="8255">
                  <c:v>561.71100000000001</c:v>
                </c:pt>
                <c:pt idx="8256">
                  <c:v>561.74199999999996</c:v>
                </c:pt>
                <c:pt idx="8257">
                  <c:v>561.774</c:v>
                </c:pt>
                <c:pt idx="8258">
                  <c:v>561.83900000000006</c:v>
                </c:pt>
                <c:pt idx="8259">
                  <c:v>561.87099999999998</c:v>
                </c:pt>
                <c:pt idx="8260">
                  <c:v>561.91300000000001</c:v>
                </c:pt>
                <c:pt idx="8261">
                  <c:v>561.94500000000005</c:v>
                </c:pt>
                <c:pt idx="8262">
                  <c:v>561.98099999999999</c:v>
                </c:pt>
                <c:pt idx="8263">
                  <c:v>562.024</c:v>
                </c:pt>
                <c:pt idx="8264">
                  <c:v>562.04600000000005</c:v>
                </c:pt>
                <c:pt idx="8265">
                  <c:v>562.077</c:v>
                </c:pt>
                <c:pt idx="8266">
                  <c:v>562.11</c:v>
                </c:pt>
                <c:pt idx="8267">
                  <c:v>562.17399999999998</c:v>
                </c:pt>
                <c:pt idx="8268">
                  <c:v>562.20600000000002</c:v>
                </c:pt>
                <c:pt idx="8269">
                  <c:v>562.23800000000006</c:v>
                </c:pt>
                <c:pt idx="8270">
                  <c:v>562.27</c:v>
                </c:pt>
                <c:pt idx="8271">
                  <c:v>562.31200000000001</c:v>
                </c:pt>
                <c:pt idx="8272">
                  <c:v>562.34500000000003</c:v>
                </c:pt>
                <c:pt idx="8273">
                  <c:v>562.37800000000004</c:v>
                </c:pt>
                <c:pt idx="8274">
                  <c:v>562.42499999999995</c:v>
                </c:pt>
                <c:pt idx="8275">
                  <c:v>562.447</c:v>
                </c:pt>
                <c:pt idx="8276">
                  <c:v>562.47799999999995</c:v>
                </c:pt>
                <c:pt idx="8277">
                  <c:v>562.51</c:v>
                </c:pt>
                <c:pt idx="8278">
                  <c:v>562.54300000000001</c:v>
                </c:pt>
                <c:pt idx="8279">
                  <c:v>562.57500000000005</c:v>
                </c:pt>
                <c:pt idx="8280">
                  <c:v>562.60699999999997</c:v>
                </c:pt>
                <c:pt idx="8281">
                  <c:v>562.64</c:v>
                </c:pt>
                <c:pt idx="8282">
                  <c:v>562.67100000000005</c:v>
                </c:pt>
                <c:pt idx="8283">
                  <c:v>562.70299999999997</c:v>
                </c:pt>
                <c:pt idx="8284">
                  <c:v>562.74400000000003</c:v>
                </c:pt>
                <c:pt idx="8285">
                  <c:v>562.77800000000002</c:v>
                </c:pt>
                <c:pt idx="8286">
                  <c:v>562.827</c:v>
                </c:pt>
                <c:pt idx="8287">
                  <c:v>562.87599999999998</c:v>
                </c:pt>
                <c:pt idx="8288">
                  <c:v>562.95000000000005</c:v>
                </c:pt>
                <c:pt idx="8289">
                  <c:v>562.98299999999995</c:v>
                </c:pt>
                <c:pt idx="8290">
                  <c:v>563.04399999999998</c:v>
                </c:pt>
                <c:pt idx="8291">
                  <c:v>563.07500000000005</c:v>
                </c:pt>
                <c:pt idx="8292">
                  <c:v>563.10799999999995</c:v>
                </c:pt>
                <c:pt idx="8293">
                  <c:v>563.14099999999996</c:v>
                </c:pt>
                <c:pt idx="8294">
                  <c:v>563.173</c:v>
                </c:pt>
                <c:pt idx="8295">
                  <c:v>563.23900000000003</c:v>
                </c:pt>
                <c:pt idx="8296">
                  <c:v>563.25</c:v>
                </c:pt>
                <c:pt idx="8297">
                  <c:v>563.30799999999999</c:v>
                </c:pt>
                <c:pt idx="8298">
                  <c:v>563.34</c:v>
                </c:pt>
                <c:pt idx="8299">
                  <c:v>563.37099999999998</c:v>
                </c:pt>
                <c:pt idx="8300">
                  <c:v>563.44500000000005</c:v>
                </c:pt>
                <c:pt idx="8301">
                  <c:v>563.47799999999995</c:v>
                </c:pt>
                <c:pt idx="8302">
                  <c:v>563.51</c:v>
                </c:pt>
                <c:pt idx="8303">
                  <c:v>563.54499999999996</c:v>
                </c:pt>
                <c:pt idx="8304">
                  <c:v>563.57600000000002</c:v>
                </c:pt>
                <c:pt idx="8305">
                  <c:v>563.64</c:v>
                </c:pt>
                <c:pt idx="8306">
                  <c:v>563.68799999999999</c:v>
                </c:pt>
                <c:pt idx="8307">
                  <c:v>563.71900000000005</c:v>
                </c:pt>
                <c:pt idx="8308">
                  <c:v>563.74900000000002</c:v>
                </c:pt>
                <c:pt idx="8309">
                  <c:v>563.77099999999996</c:v>
                </c:pt>
                <c:pt idx="8310">
                  <c:v>563.84699999999998</c:v>
                </c:pt>
                <c:pt idx="8311">
                  <c:v>563.87900000000002</c:v>
                </c:pt>
                <c:pt idx="8312">
                  <c:v>563.91099999999994</c:v>
                </c:pt>
                <c:pt idx="8313">
                  <c:v>563.94399999999996</c:v>
                </c:pt>
                <c:pt idx="8314">
                  <c:v>563.95899999999995</c:v>
                </c:pt>
                <c:pt idx="8315">
                  <c:v>564.00900000000001</c:v>
                </c:pt>
                <c:pt idx="8316">
                  <c:v>564.024</c:v>
                </c:pt>
                <c:pt idx="8317">
                  <c:v>564.07600000000002</c:v>
                </c:pt>
                <c:pt idx="8318">
                  <c:v>564.10799999999995</c:v>
                </c:pt>
                <c:pt idx="8319">
                  <c:v>564.14</c:v>
                </c:pt>
                <c:pt idx="8320">
                  <c:v>564.18200000000002</c:v>
                </c:pt>
                <c:pt idx="8321">
                  <c:v>564.21400000000006</c:v>
                </c:pt>
                <c:pt idx="8322">
                  <c:v>564.25800000000004</c:v>
                </c:pt>
                <c:pt idx="8323">
                  <c:v>564.29499999999996</c:v>
                </c:pt>
                <c:pt idx="8324">
                  <c:v>564.31899999999996</c:v>
                </c:pt>
                <c:pt idx="8325">
                  <c:v>564.36400000000003</c:v>
                </c:pt>
                <c:pt idx="8326">
                  <c:v>564.54700000000003</c:v>
                </c:pt>
                <c:pt idx="8327">
                  <c:v>565.31600000000003</c:v>
                </c:pt>
                <c:pt idx="8328">
                  <c:v>565.34900000000005</c:v>
                </c:pt>
                <c:pt idx="8329">
                  <c:v>565.38199999999995</c:v>
                </c:pt>
                <c:pt idx="8330">
                  <c:v>565.447</c:v>
                </c:pt>
                <c:pt idx="8331">
                  <c:v>565.51</c:v>
                </c:pt>
                <c:pt idx="8332">
                  <c:v>566.31600000000003</c:v>
                </c:pt>
                <c:pt idx="8333">
                  <c:v>566.41399999999999</c:v>
                </c:pt>
                <c:pt idx="8334">
                  <c:v>566.60900000000004</c:v>
                </c:pt>
                <c:pt idx="8335">
                  <c:v>566.65099999999995</c:v>
                </c:pt>
                <c:pt idx="8336">
                  <c:v>566.71500000000003</c:v>
                </c:pt>
                <c:pt idx="8337">
                  <c:v>566.80999999999995</c:v>
                </c:pt>
                <c:pt idx="8338">
                  <c:v>566.87599999999998</c:v>
                </c:pt>
                <c:pt idx="8339">
                  <c:v>566.94299999999998</c:v>
                </c:pt>
                <c:pt idx="8340">
                  <c:v>566.98400000000004</c:v>
                </c:pt>
                <c:pt idx="8341">
                  <c:v>567.04700000000003</c:v>
                </c:pt>
                <c:pt idx="8342">
                  <c:v>567.07899999999995</c:v>
                </c:pt>
                <c:pt idx="8343">
                  <c:v>567.14300000000003</c:v>
                </c:pt>
                <c:pt idx="8344">
                  <c:v>567.17499999999995</c:v>
                </c:pt>
                <c:pt idx="8345">
                  <c:v>567.25099999999998</c:v>
                </c:pt>
                <c:pt idx="8346">
                  <c:v>567.28300000000002</c:v>
                </c:pt>
                <c:pt idx="8347">
                  <c:v>567.34699999999998</c:v>
                </c:pt>
                <c:pt idx="8348">
                  <c:v>567.37900000000002</c:v>
                </c:pt>
                <c:pt idx="8349">
                  <c:v>567.44299999999998</c:v>
                </c:pt>
                <c:pt idx="8350">
                  <c:v>567.48500000000001</c:v>
                </c:pt>
                <c:pt idx="8351">
                  <c:v>567.54899999999998</c:v>
                </c:pt>
                <c:pt idx="8352">
                  <c:v>567.58100000000002</c:v>
                </c:pt>
                <c:pt idx="8353">
                  <c:v>567.61300000000006</c:v>
                </c:pt>
                <c:pt idx="8354">
                  <c:v>567.678</c:v>
                </c:pt>
                <c:pt idx="8355">
                  <c:v>567.71</c:v>
                </c:pt>
                <c:pt idx="8356">
                  <c:v>567.75400000000002</c:v>
                </c:pt>
                <c:pt idx="8357">
                  <c:v>567.84100000000001</c:v>
                </c:pt>
                <c:pt idx="8358">
                  <c:v>567.91700000000003</c:v>
                </c:pt>
                <c:pt idx="8359">
                  <c:v>567.94899999999996</c:v>
                </c:pt>
                <c:pt idx="8360">
                  <c:v>567.98099999999999</c:v>
                </c:pt>
                <c:pt idx="8361">
                  <c:v>568.04700000000003</c:v>
                </c:pt>
                <c:pt idx="8362">
                  <c:v>568.11699999999996</c:v>
                </c:pt>
                <c:pt idx="8363">
                  <c:v>568.15099999999995</c:v>
                </c:pt>
                <c:pt idx="8364">
                  <c:v>568.20899999999995</c:v>
                </c:pt>
                <c:pt idx="8365">
                  <c:v>568.28300000000002</c:v>
                </c:pt>
                <c:pt idx="8366">
                  <c:v>568.44299999999998</c:v>
                </c:pt>
                <c:pt idx="8367">
                  <c:v>568.64499999999998</c:v>
                </c:pt>
                <c:pt idx="8368">
                  <c:v>569.11800000000005</c:v>
                </c:pt>
                <c:pt idx="8369">
                  <c:v>569.15099999999995</c:v>
                </c:pt>
                <c:pt idx="8370">
                  <c:v>570.14400000000001</c:v>
                </c:pt>
                <c:pt idx="8371">
                  <c:v>570.23099999999999</c:v>
                </c:pt>
                <c:pt idx="8372">
                  <c:v>570.32000000000005</c:v>
                </c:pt>
                <c:pt idx="8373">
                  <c:v>570.35</c:v>
                </c:pt>
                <c:pt idx="8374">
                  <c:v>570.54499999999996</c:v>
                </c:pt>
                <c:pt idx="8375">
                  <c:v>570.65200000000004</c:v>
                </c:pt>
                <c:pt idx="8376">
                  <c:v>570.69100000000003</c:v>
                </c:pt>
                <c:pt idx="8377">
                  <c:v>570.75199999999995</c:v>
                </c:pt>
                <c:pt idx="8378">
                  <c:v>570.85</c:v>
                </c:pt>
                <c:pt idx="8379">
                  <c:v>570.923</c:v>
                </c:pt>
                <c:pt idx="8380">
                  <c:v>570.95399999999995</c:v>
                </c:pt>
                <c:pt idx="8381">
                  <c:v>571.04999999999995</c:v>
                </c:pt>
                <c:pt idx="8382">
                  <c:v>571.11400000000003</c:v>
                </c:pt>
                <c:pt idx="8383">
                  <c:v>571.149</c:v>
                </c:pt>
                <c:pt idx="8384">
                  <c:v>571.24699999999996</c:v>
                </c:pt>
                <c:pt idx="8385">
                  <c:v>571.32100000000003</c:v>
                </c:pt>
                <c:pt idx="8386">
                  <c:v>571.35400000000004</c:v>
                </c:pt>
                <c:pt idx="8387">
                  <c:v>571.45000000000005</c:v>
                </c:pt>
                <c:pt idx="8388">
                  <c:v>571.51300000000003</c:v>
                </c:pt>
                <c:pt idx="8389">
                  <c:v>571.54700000000003</c:v>
                </c:pt>
                <c:pt idx="8390">
                  <c:v>571.65499999999997</c:v>
                </c:pt>
                <c:pt idx="8391">
                  <c:v>571.71900000000005</c:v>
                </c:pt>
                <c:pt idx="8392">
                  <c:v>571.75199999999995</c:v>
                </c:pt>
                <c:pt idx="8393">
                  <c:v>571.846</c:v>
                </c:pt>
                <c:pt idx="8394">
                  <c:v>571.92999999999995</c:v>
                </c:pt>
                <c:pt idx="8395">
                  <c:v>571.952</c:v>
                </c:pt>
                <c:pt idx="8396">
                  <c:v>572.04899999999998</c:v>
                </c:pt>
                <c:pt idx="8397">
                  <c:v>572.09400000000005</c:v>
                </c:pt>
                <c:pt idx="8398">
                  <c:v>572.15200000000004</c:v>
                </c:pt>
                <c:pt idx="8399">
                  <c:v>572.25800000000004</c:v>
                </c:pt>
                <c:pt idx="8400">
                  <c:v>572.32100000000003</c:v>
                </c:pt>
                <c:pt idx="8401">
                  <c:v>572.35299999999995</c:v>
                </c:pt>
                <c:pt idx="8402">
                  <c:v>572.42600000000004</c:v>
                </c:pt>
                <c:pt idx="8403">
                  <c:v>572.53</c:v>
                </c:pt>
                <c:pt idx="8404">
                  <c:v>572.58399999999995</c:v>
                </c:pt>
                <c:pt idx="8405">
                  <c:v>572.62699999999995</c:v>
                </c:pt>
                <c:pt idx="8406">
                  <c:v>572.71100000000001</c:v>
                </c:pt>
                <c:pt idx="8407">
                  <c:v>572.755</c:v>
                </c:pt>
                <c:pt idx="8408">
                  <c:v>572.81799999999998</c:v>
                </c:pt>
                <c:pt idx="8409">
                  <c:v>572.91600000000005</c:v>
                </c:pt>
                <c:pt idx="8410">
                  <c:v>572.98900000000003</c:v>
                </c:pt>
                <c:pt idx="8411">
                  <c:v>573.02</c:v>
                </c:pt>
                <c:pt idx="8412">
                  <c:v>573.11900000000003</c:v>
                </c:pt>
                <c:pt idx="8413">
                  <c:v>573.18200000000002</c:v>
                </c:pt>
                <c:pt idx="8414">
                  <c:v>573.21600000000001</c:v>
                </c:pt>
                <c:pt idx="8415">
                  <c:v>573.322</c:v>
                </c:pt>
                <c:pt idx="8416">
                  <c:v>573.35400000000004</c:v>
                </c:pt>
                <c:pt idx="8417">
                  <c:v>573.41800000000001</c:v>
                </c:pt>
                <c:pt idx="8418">
                  <c:v>573.55499999999995</c:v>
                </c:pt>
                <c:pt idx="8419">
                  <c:v>573.61599999999999</c:v>
                </c:pt>
                <c:pt idx="8420">
                  <c:v>573.69000000000005</c:v>
                </c:pt>
                <c:pt idx="8421">
                  <c:v>573.755</c:v>
                </c:pt>
                <c:pt idx="8422">
                  <c:v>573.81700000000001</c:v>
                </c:pt>
                <c:pt idx="8423">
                  <c:v>573.851</c:v>
                </c:pt>
                <c:pt idx="8424">
                  <c:v>573.91499999999996</c:v>
                </c:pt>
                <c:pt idx="8425">
                  <c:v>573.98299999999995</c:v>
                </c:pt>
                <c:pt idx="8426">
                  <c:v>574.01400000000001</c:v>
                </c:pt>
                <c:pt idx="8427">
                  <c:v>574.06700000000001</c:v>
                </c:pt>
                <c:pt idx="8428">
                  <c:v>574.13800000000003</c:v>
                </c:pt>
                <c:pt idx="8429">
                  <c:v>574.23</c:v>
                </c:pt>
                <c:pt idx="8430">
                  <c:v>574.29399999999998</c:v>
                </c:pt>
                <c:pt idx="8431">
                  <c:v>574.35799999999995</c:v>
                </c:pt>
                <c:pt idx="8432">
                  <c:v>574.42200000000003</c:v>
                </c:pt>
                <c:pt idx="8433">
                  <c:v>574.48599999999999</c:v>
                </c:pt>
                <c:pt idx="8434">
                  <c:v>574.51800000000003</c:v>
                </c:pt>
                <c:pt idx="8435">
                  <c:v>574.58299999999997</c:v>
                </c:pt>
                <c:pt idx="8436">
                  <c:v>574.66899999999998</c:v>
                </c:pt>
                <c:pt idx="8437">
                  <c:v>574.71699999999998</c:v>
                </c:pt>
                <c:pt idx="8438">
                  <c:v>574.78899999999999</c:v>
                </c:pt>
                <c:pt idx="8439">
                  <c:v>574.88599999999997</c:v>
                </c:pt>
                <c:pt idx="8440">
                  <c:v>574.91800000000001</c:v>
                </c:pt>
                <c:pt idx="8441">
                  <c:v>575.02499999999998</c:v>
                </c:pt>
                <c:pt idx="8442">
                  <c:v>575.101</c:v>
                </c:pt>
                <c:pt idx="8443">
                  <c:v>575.12199999999996</c:v>
                </c:pt>
                <c:pt idx="8444">
                  <c:v>575.16800000000001</c:v>
                </c:pt>
                <c:pt idx="8445">
                  <c:v>575.22299999999996</c:v>
                </c:pt>
                <c:pt idx="8446">
                  <c:v>575.32100000000003</c:v>
                </c:pt>
                <c:pt idx="8447">
                  <c:v>575.38400000000001</c:v>
                </c:pt>
                <c:pt idx="8448">
                  <c:v>575.45100000000002</c:v>
                </c:pt>
                <c:pt idx="8449">
                  <c:v>575.49300000000005</c:v>
                </c:pt>
                <c:pt idx="8450">
                  <c:v>575.58799999999997</c:v>
                </c:pt>
                <c:pt idx="8451">
                  <c:v>575.61900000000003</c:v>
                </c:pt>
                <c:pt idx="8452">
                  <c:v>575.68499999999995</c:v>
                </c:pt>
                <c:pt idx="8453">
                  <c:v>575.82600000000002</c:v>
                </c:pt>
                <c:pt idx="8454">
                  <c:v>575.89</c:v>
                </c:pt>
                <c:pt idx="8455">
                  <c:v>575.923</c:v>
                </c:pt>
                <c:pt idx="8456">
                  <c:v>576.01800000000003</c:v>
                </c:pt>
                <c:pt idx="8457">
                  <c:v>576.12400000000002</c:v>
                </c:pt>
                <c:pt idx="8458">
                  <c:v>576.19299999999998</c:v>
                </c:pt>
                <c:pt idx="8459">
                  <c:v>576.30600000000004</c:v>
                </c:pt>
                <c:pt idx="8460">
                  <c:v>576.32899999999995</c:v>
                </c:pt>
                <c:pt idx="8461">
                  <c:v>576.404</c:v>
                </c:pt>
                <c:pt idx="8462">
                  <c:v>576.42600000000004</c:v>
                </c:pt>
                <c:pt idx="8463">
                  <c:v>576.54999999999995</c:v>
                </c:pt>
                <c:pt idx="8464">
                  <c:v>576.59199999999998</c:v>
                </c:pt>
                <c:pt idx="8465">
                  <c:v>576.62599999999998</c:v>
                </c:pt>
                <c:pt idx="8466">
                  <c:v>576.72199999999998</c:v>
                </c:pt>
                <c:pt idx="8467">
                  <c:v>576.78599999999994</c:v>
                </c:pt>
                <c:pt idx="8468">
                  <c:v>576.86099999999999</c:v>
                </c:pt>
                <c:pt idx="8469">
                  <c:v>576.89300000000003</c:v>
                </c:pt>
                <c:pt idx="8470">
                  <c:v>577.01900000000001</c:v>
                </c:pt>
                <c:pt idx="8471">
                  <c:v>577.03399999999999</c:v>
                </c:pt>
                <c:pt idx="8472">
                  <c:v>577.09400000000005</c:v>
                </c:pt>
                <c:pt idx="8473">
                  <c:v>577.12699999999995</c:v>
                </c:pt>
                <c:pt idx="8474">
                  <c:v>577.255</c:v>
                </c:pt>
                <c:pt idx="8475">
                  <c:v>577.28700000000003</c:v>
                </c:pt>
                <c:pt idx="8476">
                  <c:v>577.36199999999997</c:v>
                </c:pt>
                <c:pt idx="8477">
                  <c:v>577.39400000000001</c:v>
                </c:pt>
                <c:pt idx="8478">
                  <c:v>577.43100000000004</c:v>
                </c:pt>
                <c:pt idx="8479">
                  <c:v>577.53899999999999</c:v>
                </c:pt>
                <c:pt idx="8480">
                  <c:v>577.59199999999998</c:v>
                </c:pt>
                <c:pt idx="8481">
                  <c:v>577.68799999999999</c:v>
                </c:pt>
                <c:pt idx="8482">
                  <c:v>577.75300000000004</c:v>
                </c:pt>
                <c:pt idx="8483">
                  <c:v>577.82799999999997</c:v>
                </c:pt>
                <c:pt idx="8484">
                  <c:v>577.99099999999999</c:v>
                </c:pt>
                <c:pt idx="8485">
                  <c:v>578.05499999999995</c:v>
                </c:pt>
                <c:pt idx="8486">
                  <c:v>578.08699999999999</c:v>
                </c:pt>
                <c:pt idx="8487">
                  <c:v>578.13</c:v>
                </c:pt>
                <c:pt idx="8488">
                  <c:v>578.19299999999998</c:v>
                </c:pt>
                <c:pt idx="8489">
                  <c:v>578.28899999999999</c:v>
                </c:pt>
                <c:pt idx="8490">
                  <c:v>578.32000000000005</c:v>
                </c:pt>
                <c:pt idx="8491">
                  <c:v>578.42700000000002</c:v>
                </c:pt>
                <c:pt idx="8492">
                  <c:v>578.52700000000004</c:v>
                </c:pt>
                <c:pt idx="8493">
                  <c:v>578.55899999999997</c:v>
                </c:pt>
                <c:pt idx="8494">
                  <c:v>578.63</c:v>
                </c:pt>
                <c:pt idx="8495">
                  <c:v>578.72799999999995</c:v>
                </c:pt>
                <c:pt idx="8496">
                  <c:v>578.76099999999997</c:v>
                </c:pt>
                <c:pt idx="8497">
                  <c:v>578.89200000000005</c:v>
                </c:pt>
                <c:pt idx="8498">
                  <c:v>578.95799999999997</c:v>
                </c:pt>
                <c:pt idx="8499">
                  <c:v>579.02599999999995</c:v>
                </c:pt>
                <c:pt idx="8500">
                  <c:v>579.09</c:v>
                </c:pt>
                <c:pt idx="8501">
                  <c:v>579.197</c:v>
                </c:pt>
                <c:pt idx="8502">
                  <c:v>579.26300000000003</c:v>
                </c:pt>
                <c:pt idx="8503">
                  <c:v>579.32600000000002</c:v>
                </c:pt>
                <c:pt idx="8504">
                  <c:v>579.39</c:v>
                </c:pt>
                <c:pt idx="8505">
                  <c:v>579.49599999999998</c:v>
                </c:pt>
                <c:pt idx="8506">
                  <c:v>579.52700000000004</c:v>
                </c:pt>
                <c:pt idx="8507">
                  <c:v>579.62</c:v>
                </c:pt>
                <c:pt idx="8508">
                  <c:v>579.702</c:v>
                </c:pt>
                <c:pt idx="8509">
                  <c:v>579.72400000000005</c:v>
                </c:pt>
                <c:pt idx="8510">
                  <c:v>579.82899999999995</c:v>
                </c:pt>
                <c:pt idx="8511">
                  <c:v>579.89400000000001</c:v>
                </c:pt>
                <c:pt idx="8512">
                  <c:v>579.99300000000005</c:v>
                </c:pt>
                <c:pt idx="8513">
                  <c:v>580.05899999999997</c:v>
                </c:pt>
                <c:pt idx="8514">
                  <c:v>580.09100000000001</c:v>
                </c:pt>
                <c:pt idx="8515">
                  <c:v>580.12300000000005</c:v>
                </c:pt>
                <c:pt idx="8516">
                  <c:v>580.18700000000001</c:v>
                </c:pt>
                <c:pt idx="8517">
                  <c:v>580.303</c:v>
                </c:pt>
                <c:pt idx="8518">
                  <c:v>580.37400000000002</c:v>
                </c:pt>
                <c:pt idx="8519">
                  <c:v>580.43899999999996</c:v>
                </c:pt>
                <c:pt idx="8520">
                  <c:v>580.49400000000003</c:v>
                </c:pt>
                <c:pt idx="8521">
                  <c:v>580.52499999999998</c:v>
                </c:pt>
                <c:pt idx="8522">
                  <c:v>580.62300000000005</c:v>
                </c:pt>
                <c:pt idx="8523">
                  <c:v>580.69600000000003</c:v>
                </c:pt>
                <c:pt idx="8524">
                  <c:v>580.803</c:v>
                </c:pt>
                <c:pt idx="8525">
                  <c:v>580.82500000000005</c:v>
                </c:pt>
                <c:pt idx="8526">
                  <c:v>580.93600000000004</c:v>
                </c:pt>
                <c:pt idx="8527">
                  <c:v>580.98800000000006</c:v>
                </c:pt>
                <c:pt idx="8528">
                  <c:v>581.096</c:v>
                </c:pt>
                <c:pt idx="8529">
                  <c:v>581.12699999999995</c:v>
                </c:pt>
                <c:pt idx="8530">
                  <c:v>581.255</c:v>
                </c:pt>
                <c:pt idx="8531">
                  <c:v>581.298</c:v>
                </c:pt>
                <c:pt idx="8532">
                  <c:v>581.33100000000002</c:v>
                </c:pt>
                <c:pt idx="8533">
                  <c:v>581.42700000000002</c:v>
                </c:pt>
                <c:pt idx="8534">
                  <c:v>581.49199999999996</c:v>
                </c:pt>
                <c:pt idx="8535">
                  <c:v>581.59900000000005</c:v>
                </c:pt>
                <c:pt idx="8536">
                  <c:v>581.63</c:v>
                </c:pt>
                <c:pt idx="8537">
                  <c:v>581.76</c:v>
                </c:pt>
                <c:pt idx="8538">
                  <c:v>581.79100000000005</c:v>
                </c:pt>
                <c:pt idx="8539">
                  <c:v>581.86500000000001</c:v>
                </c:pt>
                <c:pt idx="8540">
                  <c:v>581.92899999999997</c:v>
                </c:pt>
                <c:pt idx="8541">
                  <c:v>581.99300000000005</c:v>
                </c:pt>
                <c:pt idx="8542">
                  <c:v>582.101</c:v>
                </c:pt>
                <c:pt idx="8543">
                  <c:v>582.12900000000002</c:v>
                </c:pt>
                <c:pt idx="8544">
                  <c:v>582.16499999999996</c:v>
                </c:pt>
                <c:pt idx="8545">
                  <c:v>582.25900000000001</c:v>
                </c:pt>
                <c:pt idx="8546">
                  <c:v>582.29100000000005</c:v>
                </c:pt>
                <c:pt idx="8547">
                  <c:v>582.33199999999999</c:v>
                </c:pt>
                <c:pt idx="8548">
                  <c:v>582.46699999999998</c:v>
                </c:pt>
                <c:pt idx="8549">
                  <c:v>582.52499999999998</c:v>
                </c:pt>
                <c:pt idx="8550">
                  <c:v>582.59799999999996</c:v>
                </c:pt>
                <c:pt idx="8551">
                  <c:v>582.66300000000001</c:v>
                </c:pt>
                <c:pt idx="8552">
                  <c:v>582.75900000000001</c:v>
                </c:pt>
                <c:pt idx="8553">
                  <c:v>582.79100000000005</c:v>
                </c:pt>
                <c:pt idx="8554">
                  <c:v>582.89599999999996</c:v>
                </c:pt>
                <c:pt idx="8555">
                  <c:v>582.95699999999999</c:v>
                </c:pt>
                <c:pt idx="8556">
                  <c:v>582.99900000000002</c:v>
                </c:pt>
                <c:pt idx="8557">
                  <c:v>583.09500000000003</c:v>
                </c:pt>
                <c:pt idx="8558">
                  <c:v>583.15899999999999</c:v>
                </c:pt>
                <c:pt idx="8559">
                  <c:v>583.40599999999995</c:v>
                </c:pt>
                <c:pt idx="8560">
                  <c:v>583.46600000000001</c:v>
                </c:pt>
                <c:pt idx="8561">
                  <c:v>583.49800000000005</c:v>
                </c:pt>
                <c:pt idx="8562">
                  <c:v>583.76400000000001</c:v>
                </c:pt>
                <c:pt idx="8563">
                  <c:v>583.86300000000006</c:v>
                </c:pt>
                <c:pt idx="8564">
                  <c:v>584.06700000000001</c:v>
                </c:pt>
                <c:pt idx="8565">
                  <c:v>584.26400000000001</c:v>
                </c:pt>
                <c:pt idx="8566">
                  <c:v>584.31299999999999</c:v>
                </c:pt>
                <c:pt idx="8567">
                  <c:v>584.40899999999999</c:v>
                </c:pt>
                <c:pt idx="8568">
                  <c:v>584.79499999999996</c:v>
                </c:pt>
                <c:pt idx="8569">
                  <c:v>584.86</c:v>
                </c:pt>
                <c:pt idx="8570">
                  <c:v>584.96500000000003</c:v>
                </c:pt>
                <c:pt idx="8571">
                  <c:v>584.99699999999996</c:v>
                </c:pt>
                <c:pt idx="8572">
                  <c:v>585.03</c:v>
                </c:pt>
                <c:pt idx="8573">
                  <c:v>585.12699999999995</c:v>
                </c:pt>
                <c:pt idx="8574">
                  <c:v>585.202</c:v>
                </c:pt>
                <c:pt idx="8575">
                  <c:v>585.23400000000004</c:v>
                </c:pt>
                <c:pt idx="8576">
                  <c:v>585.33199999999999</c:v>
                </c:pt>
                <c:pt idx="8577">
                  <c:v>585.39599999999996</c:v>
                </c:pt>
                <c:pt idx="8578">
                  <c:v>585.428</c:v>
                </c:pt>
                <c:pt idx="8579">
                  <c:v>585.53499999999997</c:v>
                </c:pt>
                <c:pt idx="8580">
                  <c:v>585.59799999999996</c:v>
                </c:pt>
                <c:pt idx="8581">
                  <c:v>585.66200000000003</c:v>
                </c:pt>
                <c:pt idx="8582">
                  <c:v>585.73599999999999</c:v>
                </c:pt>
                <c:pt idx="8583">
                  <c:v>585.79999999999995</c:v>
                </c:pt>
                <c:pt idx="8584">
                  <c:v>585.86500000000001</c:v>
                </c:pt>
                <c:pt idx="8585">
                  <c:v>585.96199999999999</c:v>
                </c:pt>
                <c:pt idx="8586">
                  <c:v>585.99400000000003</c:v>
                </c:pt>
                <c:pt idx="8587">
                  <c:v>586.04700000000003</c:v>
                </c:pt>
                <c:pt idx="8588">
                  <c:v>586.16300000000001</c:v>
                </c:pt>
                <c:pt idx="8589">
                  <c:v>586.19600000000003</c:v>
                </c:pt>
                <c:pt idx="8590">
                  <c:v>586.27</c:v>
                </c:pt>
                <c:pt idx="8591">
                  <c:v>586.33500000000004</c:v>
                </c:pt>
                <c:pt idx="8592">
                  <c:v>586.399</c:v>
                </c:pt>
                <c:pt idx="8593">
                  <c:v>586.46500000000003</c:v>
                </c:pt>
                <c:pt idx="8594">
                  <c:v>586.50099999999998</c:v>
                </c:pt>
                <c:pt idx="8595">
                  <c:v>586.59500000000003</c:v>
                </c:pt>
                <c:pt idx="8596">
                  <c:v>586.66999999999996</c:v>
                </c:pt>
                <c:pt idx="8597">
                  <c:v>586.70399999999995</c:v>
                </c:pt>
                <c:pt idx="8598">
                  <c:v>586.79700000000003</c:v>
                </c:pt>
                <c:pt idx="8599">
                  <c:v>586.86099999999999</c:v>
                </c:pt>
                <c:pt idx="8600">
                  <c:v>586.89400000000001</c:v>
                </c:pt>
                <c:pt idx="8601">
                  <c:v>587</c:v>
                </c:pt>
                <c:pt idx="8602">
                  <c:v>587.06600000000003</c:v>
                </c:pt>
                <c:pt idx="8603">
                  <c:v>587.09699999999998</c:v>
                </c:pt>
                <c:pt idx="8604">
                  <c:v>587.16</c:v>
                </c:pt>
                <c:pt idx="8605">
                  <c:v>587.26700000000005</c:v>
                </c:pt>
                <c:pt idx="8606">
                  <c:v>587.29999999999995</c:v>
                </c:pt>
                <c:pt idx="8607">
                  <c:v>587.36500000000001</c:v>
                </c:pt>
                <c:pt idx="8608">
                  <c:v>587.46299999999997</c:v>
                </c:pt>
                <c:pt idx="8609">
                  <c:v>587.50400000000002</c:v>
                </c:pt>
                <c:pt idx="8610">
                  <c:v>587.56899999999996</c:v>
                </c:pt>
                <c:pt idx="8611">
                  <c:v>587.66700000000003</c:v>
                </c:pt>
                <c:pt idx="8612">
                  <c:v>587.69899999999996</c:v>
                </c:pt>
                <c:pt idx="8613">
                  <c:v>587.76700000000005</c:v>
                </c:pt>
                <c:pt idx="8614">
                  <c:v>587.79999999999995</c:v>
                </c:pt>
                <c:pt idx="8615">
                  <c:v>587.89300000000003</c:v>
                </c:pt>
                <c:pt idx="8616">
                  <c:v>587.96799999999996</c:v>
                </c:pt>
                <c:pt idx="8617">
                  <c:v>588.00800000000004</c:v>
                </c:pt>
                <c:pt idx="8618">
                  <c:v>588.096</c:v>
                </c:pt>
                <c:pt idx="8619">
                  <c:v>588.17100000000005</c:v>
                </c:pt>
                <c:pt idx="8620">
                  <c:v>588.23599999999999</c:v>
                </c:pt>
                <c:pt idx="8621">
                  <c:v>588.27</c:v>
                </c:pt>
                <c:pt idx="8622">
                  <c:v>588.34900000000005</c:v>
                </c:pt>
                <c:pt idx="8623">
                  <c:v>588.40099999999995</c:v>
                </c:pt>
                <c:pt idx="8624">
                  <c:v>588.47</c:v>
                </c:pt>
                <c:pt idx="8625">
                  <c:v>588.56600000000003</c:v>
                </c:pt>
                <c:pt idx="8626">
                  <c:v>588.59799999999996</c:v>
                </c:pt>
                <c:pt idx="8627">
                  <c:v>588.69600000000003</c:v>
                </c:pt>
                <c:pt idx="8628">
                  <c:v>588.82000000000005</c:v>
                </c:pt>
                <c:pt idx="8629">
                  <c:v>588.91600000000005</c:v>
                </c:pt>
                <c:pt idx="8630">
                  <c:v>588.97</c:v>
                </c:pt>
                <c:pt idx="8631">
                  <c:v>589.06899999999996</c:v>
                </c:pt>
                <c:pt idx="8632">
                  <c:v>589.096</c:v>
                </c:pt>
                <c:pt idx="8633">
                  <c:v>589.15800000000002</c:v>
                </c:pt>
                <c:pt idx="8634">
                  <c:v>589.21199999999999</c:v>
                </c:pt>
                <c:pt idx="8635">
                  <c:v>589.27700000000004</c:v>
                </c:pt>
                <c:pt idx="8636">
                  <c:v>589.29899999999998</c:v>
                </c:pt>
                <c:pt idx="8637">
                  <c:v>589.34900000000005</c:v>
                </c:pt>
                <c:pt idx="8638">
                  <c:v>589.41099999999994</c:v>
                </c:pt>
                <c:pt idx="8639">
                  <c:v>589.49699999999996</c:v>
                </c:pt>
                <c:pt idx="8640">
                  <c:v>589.57299999999998</c:v>
                </c:pt>
                <c:pt idx="8641">
                  <c:v>589.63300000000004</c:v>
                </c:pt>
                <c:pt idx="8642">
                  <c:v>589.66499999999996</c:v>
                </c:pt>
                <c:pt idx="8643">
                  <c:v>589.77099999999996</c:v>
                </c:pt>
                <c:pt idx="8644">
                  <c:v>589.80399999999997</c:v>
                </c:pt>
                <c:pt idx="8645">
                  <c:v>589.87199999999996</c:v>
                </c:pt>
                <c:pt idx="8646">
                  <c:v>589.93600000000004</c:v>
                </c:pt>
                <c:pt idx="8647">
                  <c:v>590.00099999999998</c:v>
                </c:pt>
                <c:pt idx="8648">
                  <c:v>590.06500000000005</c:v>
                </c:pt>
                <c:pt idx="8649">
                  <c:v>590.10699999999997</c:v>
                </c:pt>
                <c:pt idx="8650">
                  <c:v>590.17499999999995</c:v>
                </c:pt>
                <c:pt idx="8651">
                  <c:v>590.21699999999998</c:v>
                </c:pt>
                <c:pt idx="8652">
                  <c:v>590.29999999999995</c:v>
                </c:pt>
                <c:pt idx="8653">
                  <c:v>590.38400000000001</c:v>
                </c:pt>
                <c:pt idx="8654">
                  <c:v>590.40700000000004</c:v>
                </c:pt>
                <c:pt idx="8655">
                  <c:v>590.50199999999995</c:v>
                </c:pt>
                <c:pt idx="8656">
                  <c:v>590.56700000000001</c:v>
                </c:pt>
                <c:pt idx="8657">
                  <c:v>590.601</c:v>
                </c:pt>
                <c:pt idx="8658">
                  <c:v>590.67100000000005</c:v>
                </c:pt>
                <c:pt idx="8659">
                  <c:v>590.77099999999996</c:v>
                </c:pt>
                <c:pt idx="8660">
                  <c:v>590.83500000000004</c:v>
                </c:pt>
                <c:pt idx="8661">
                  <c:v>590.86699999999996</c:v>
                </c:pt>
                <c:pt idx="8662">
                  <c:v>590.97400000000005</c:v>
                </c:pt>
                <c:pt idx="8663">
                  <c:v>591.03499999999997</c:v>
                </c:pt>
                <c:pt idx="8664">
                  <c:v>591.13300000000004</c:v>
                </c:pt>
                <c:pt idx="8665">
                  <c:v>591.16700000000003</c:v>
                </c:pt>
                <c:pt idx="8666">
                  <c:v>591.20899999999995</c:v>
                </c:pt>
                <c:pt idx="8667">
                  <c:v>591.27499999999998</c:v>
                </c:pt>
                <c:pt idx="8668">
                  <c:v>591.30999999999995</c:v>
                </c:pt>
                <c:pt idx="8669">
                  <c:v>591.41999999999996</c:v>
                </c:pt>
                <c:pt idx="8670">
                  <c:v>591.471</c:v>
                </c:pt>
                <c:pt idx="8671">
                  <c:v>591.53399999999999</c:v>
                </c:pt>
                <c:pt idx="8672">
                  <c:v>591.56700000000001</c:v>
                </c:pt>
                <c:pt idx="8673">
                  <c:v>591.60799999999995</c:v>
                </c:pt>
                <c:pt idx="8674">
                  <c:v>591.71900000000005</c:v>
                </c:pt>
                <c:pt idx="8675">
                  <c:v>591.76800000000003</c:v>
                </c:pt>
                <c:pt idx="8676">
                  <c:v>591.87300000000005</c:v>
                </c:pt>
                <c:pt idx="8677">
                  <c:v>591.93700000000001</c:v>
                </c:pt>
                <c:pt idx="8678">
                  <c:v>592.04300000000001</c:v>
                </c:pt>
                <c:pt idx="8679">
                  <c:v>592.07600000000002</c:v>
                </c:pt>
                <c:pt idx="8680">
                  <c:v>592.14</c:v>
                </c:pt>
                <c:pt idx="8681">
                  <c:v>592.21</c:v>
                </c:pt>
                <c:pt idx="8682">
                  <c:v>592.33799999999997</c:v>
                </c:pt>
                <c:pt idx="8683">
                  <c:v>592.37099999999998</c:v>
                </c:pt>
                <c:pt idx="8684">
                  <c:v>592.43799999999999</c:v>
                </c:pt>
                <c:pt idx="8685">
                  <c:v>592.55399999999997</c:v>
                </c:pt>
                <c:pt idx="8686">
                  <c:v>592.63800000000003</c:v>
                </c:pt>
                <c:pt idx="8687">
                  <c:v>592.66999999999996</c:v>
                </c:pt>
                <c:pt idx="8688">
                  <c:v>592.73400000000004</c:v>
                </c:pt>
                <c:pt idx="8689">
                  <c:v>592.80899999999997</c:v>
                </c:pt>
                <c:pt idx="8690">
                  <c:v>592.87300000000005</c:v>
                </c:pt>
                <c:pt idx="8691">
                  <c:v>592.971</c:v>
                </c:pt>
                <c:pt idx="8692">
                  <c:v>593.03499999999997</c:v>
                </c:pt>
                <c:pt idx="8693">
                  <c:v>593.13800000000003</c:v>
                </c:pt>
                <c:pt idx="8694">
                  <c:v>593.16999999999996</c:v>
                </c:pt>
                <c:pt idx="8695">
                  <c:v>593.27599999999995</c:v>
                </c:pt>
                <c:pt idx="8696">
                  <c:v>593.34</c:v>
                </c:pt>
                <c:pt idx="8697">
                  <c:v>593.43799999999999</c:v>
                </c:pt>
                <c:pt idx="8698">
                  <c:v>593.47</c:v>
                </c:pt>
                <c:pt idx="8699">
                  <c:v>593.54200000000003</c:v>
                </c:pt>
                <c:pt idx="8700">
                  <c:v>593.63800000000003</c:v>
                </c:pt>
                <c:pt idx="8701">
                  <c:v>593.67499999999995</c:v>
                </c:pt>
                <c:pt idx="8702">
                  <c:v>593.77</c:v>
                </c:pt>
                <c:pt idx="8703">
                  <c:v>593.81299999999999</c:v>
                </c:pt>
                <c:pt idx="8704">
                  <c:v>593.94100000000003</c:v>
                </c:pt>
                <c:pt idx="8705">
                  <c:v>593.976</c:v>
                </c:pt>
                <c:pt idx="8706">
                  <c:v>594.072</c:v>
                </c:pt>
                <c:pt idx="8707">
                  <c:v>594.13499999999999</c:v>
                </c:pt>
                <c:pt idx="8708">
                  <c:v>594.17700000000002</c:v>
                </c:pt>
                <c:pt idx="8709">
                  <c:v>594.27200000000005</c:v>
                </c:pt>
                <c:pt idx="8710">
                  <c:v>594.33600000000001</c:v>
                </c:pt>
                <c:pt idx="8711">
                  <c:v>594.44200000000001</c:v>
                </c:pt>
                <c:pt idx="8712">
                  <c:v>594.48800000000006</c:v>
                </c:pt>
                <c:pt idx="8713">
                  <c:v>594.54399999999998</c:v>
                </c:pt>
                <c:pt idx="8714">
                  <c:v>594.57799999999997</c:v>
                </c:pt>
                <c:pt idx="8715">
                  <c:v>594.64300000000003</c:v>
                </c:pt>
                <c:pt idx="8716">
                  <c:v>594.74</c:v>
                </c:pt>
                <c:pt idx="8717">
                  <c:v>594.77099999999996</c:v>
                </c:pt>
                <c:pt idx="8718">
                  <c:v>594.87599999999998</c:v>
                </c:pt>
                <c:pt idx="8719">
                  <c:v>594.94100000000003</c:v>
                </c:pt>
                <c:pt idx="8720">
                  <c:v>594.97199999999998</c:v>
                </c:pt>
                <c:pt idx="8721">
                  <c:v>595.07899999999995</c:v>
                </c:pt>
                <c:pt idx="8722">
                  <c:v>595.14300000000003</c:v>
                </c:pt>
                <c:pt idx="8723">
                  <c:v>595.23900000000003</c:v>
                </c:pt>
                <c:pt idx="8724">
                  <c:v>595.27099999999996</c:v>
                </c:pt>
                <c:pt idx="8725">
                  <c:v>595.47299999999996</c:v>
                </c:pt>
                <c:pt idx="8726">
                  <c:v>596.04300000000001</c:v>
                </c:pt>
                <c:pt idx="8727">
                  <c:v>596.10500000000002</c:v>
                </c:pt>
                <c:pt idx="8728">
                  <c:v>596.53800000000001</c:v>
                </c:pt>
                <c:pt idx="8729">
                  <c:v>596.61400000000003</c:v>
                </c:pt>
                <c:pt idx="8730">
                  <c:v>596.78599999999994</c:v>
                </c:pt>
                <c:pt idx="8731">
                  <c:v>596.846</c:v>
                </c:pt>
                <c:pt idx="8732">
                  <c:v>596.91</c:v>
                </c:pt>
                <c:pt idx="8733">
                  <c:v>597.00599999999997</c:v>
                </c:pt>
                <c:pt idx="8734">
                  <c:v>597.03700000000003</c:v>
                </c:pt>
                <c:pt idx="8735">
                  <c:v>597.14400000000001</c:v>
                </c:pt>
                <c:pt idx="8736">
                  <c:v>597.20899999999995</c:v>
                </c:pt>
                <c:pt idx="8737">
                  <c:v>597.32299999999998</c:v>
                </c:pt>
                <c:pt idx="8738">
                  <c:v>597.34400000000005</c:v>
                </c:pt>
                <c:pt idx="8739">
                  <c:v>597.44200000000001</c:v>
                </c:pt>
                <c:pt idx="8740">
                  <c:v>597.50900000000001</c:v>
                </c:pt>
                <c:pt idx="8741">
                  <c:v>597.61500000000001</c:v>
                </c:pt>
                <c:pt idx="8742">
                  <c:v>597.64700000000005</c:v>
                </c:pt>
                <c:pt idx="8743">
                  <c:v>597.71199999999999</c:v>
                </c:pt>
                <c:pt idx="8744">
                  <c:v>597.80799999999999</c:v>
                </c:pt>
                <c:pt idx="8745">
                  <c:v>597.84</c:v>
                </c:pt>
                <c:pt idx="8746">
                  <c:v>597.947</c:v>
                </c:pt>
                <c:pt idx="8747">
                  <c:v>598.01199999999994</c:v>
                </c:pt>
                <c:pt idx="8748">
                  <c:v>598.11300000000006</c:v>
                </c:pt>
                <c:pt idx="8749">
                  <c:v>598.14700000000005</c:v>
                </c:pt>
                <c:pt idx="8750">
                  <c:v>598.24400000000003</c:v>
                </c:pt>
                <c:pt idx="8751">
                  <c:v>598.30799999999999</c:v>
                </c:pt>
                <c:pt idx="8752">
                  <c:v>598.35</c:v>
                </c:pt>
                <c:pt idx="8753">
                  <c:v>598.44600000000003</c:v>
                </c:pt>
                <c:pt idx="8754">
                  <c:v>598.50900000000001</c:v>
                </c:pt>
                <c:pt idx="8755">
                  <c:v>598.62599999999998</c:v>
                </c:pt>
                <c:pt idx="8756">
                  <c:v>598.649</c:v>
                </c:pt>
                <c:pt idx="8757">
                  <c:v>598.74800000000005</c:v>
                </c:pt>
                <c:pt idx="8758">
                  <c:v>598.81100000000004</c:v>
                </c:pt>
                <c:pt idx="8759">
                  <c:v>598.88499999999999</c:v>
                </c:pt>
                <c:pt idx="8760">
                  <c:v>598.94600000000003</c:v>
                </c:pt>
                <c:pt idx="8761">
                  <c:v>598.99599999999998</c:v>
                </c:pt>
                <c:pt idx="8762">
                  <c:v>599.11699999999996</c:v>
                </c:pt>
                <c:pt idx="8763">
                  <c:v>599.15099999999995</c:v>
                </c:pt>
                <c:pt idx="8764">
                  <c:v>599.24699999999996</c:v>
                </c:pt>
                <c:pt idx="8765">
                  <c:v>599.31100000000004</c:v>
                </c:pt>
                <c:pt idx="8766">
                  <c:v>599.34299999999996</c:v>
                </c:pt>
                <c:pt idx="8767">
                  <c:v>599.44799999999998</c:v>
                </c:pt>
                <c:pt idx="8768">
                  <c:v>599.51099999999997</c:v>
                </c:pt>
                <c:pt idx="8769">
                  <c:v>599.60599999999999</c:v>
                </c:pt>
                <c:pt idx="8770">
                  <c:v>599.64800000000002</c:v>
                </c:pt>
                <c:pt idx="8771">
                  <c:v>599.74800000000005</c:v>
                </c:pt>
                <c:pt idx="8772">
                  <c:v>599.82899999999995</c:v>
                </c:pt>
                <c:pt idx="8773">
                  <c:v>599.88300000000004</c:v>
                </c:pt>
                <c:pt idx="8774">
                  <c:v>599.94799999999998</c:v>
                </c:pt>
                <c:pt idx="8775">
                  <c:v>600.01</c:v>
                </c:pt>
                <c:pt idx="8776">
                  <c:v>600.11800000000005</c:v>
                </c:pt>
                <c:pt idx="8777">
                  <c:v>600.15</c:v>
                </c:pt>
                <c:pt idx="8778">
                  <c:v>600.21500000000003</c:v>
                </c:pt>
                <c:pt idx="8779">
                  <c:v>600.31899999999996</c:v>
                </c:pt>
                <c:pt idx="8780">
                  <c:v>600.36500000000001</c:v>
                </c:pt>
                <c:pt idx="8781">
                  <c:v>600.45500000000004</c:v>
                </c:pt>
                <c:pt idx="8782">
                  <c:v>600.52099999999996</c:v>
                </c:pt>
                <c:pt idx="8783">
                  <c:v>600.60699999999997</c:v>
                </c:pt>
                <c:pt idx="8784">
                  <c:v>600.649</c:v>
                </c:pt>
                <c:pt idx="8785">
                  <c:v>600.72699999999998</c:v>
                </c:pt>
                <c:pt idx="8786">
                  <c:v>600.78200000000004</c:v>
                </c:pt>
                <c:pt idx="8787">
                  <c:v>600.84699999999998</c:v>
                </c:pt>
                <c:pt idx="8788">
                  <c:v>600.95899999999995</c:v>
                </c:pt>
                <c:pt idx="8789">
                  <c:v>600.99400000000003</c:v>
                </c:pt>
                <c:pt idx="8790">
                  <c:v>601.03</c:v>
                </c:pt>
                <c:pt idx="8791">
                  <c:v>601.17700000000002</c:v>
                </c:pt>
                <c:pt idx="8792">
                  <c:v>601.20899999999995</c:v>
                </c:pt>
                <c:pt idx="8793">
                  <c:v>601.28300000000002</c:v>
                </c:pt>
                <c:pt idx="8794">
                  <c:v>601.34799999999996</c:v>
                </c:pt>
                <c:pt idx="8795">
                  <c:v>601.38</c:v>
                </c:pt>
                <c:pt idx="8796">
                  <c:v>601.47900000000004</c:v>
                </c:pt>
                <c:pt idx="8797">
                  <c:v>601.54200000000003</c:v>
                </c:pt>
                <c:pt idx="8798">
                  <c:v>601.58399999999995</c:v>
                </c:pt>
                <c:pt idx="8799">
                  <c:v>601.71400000000006</c:v>
                </c:pt>
                <c:pt idx="8800">
                  <c:v>601.745</c:v>
                </c:pt>
                <c:pt idx="8801">
                  <c:v>601.84900000000005</c:v>
                </c:pt>
                <c:pt idx="8802">
                  <c:v>601.88099999999997</c:v>
                </c:pt>
                <c:pt idx="8803">
                  <c:v>601.94500000000005</c:v>
                </c:pt>
                <c:pt idx="8804">
                  <c:v>602.05200000000002</c:v>
                </c:pt>
                <c:pt idx="8805">
                  <c:v>602.08500000000004</c:v>
                </c:pt>
                <c:pt idx="8806">
                  <c:v>602.18100000000004</c:v>
                </c:pt>
                <c:pt idx="8807">
                  <c:v>602.245</c:v>
                </c:pt>
                <c:pt idx="8808">
                  <c:v>602.30899999999997</c:v>
                </c:pt>
                <c:pt idx="8809">
                  <c:v>602.38400000000001</c:v>
                </c:pt>
                <c:pt idx="8810">
                  <c:v>602.45000000000005</c:v>
                </c:pt>
                <c:pt idx="8811">
                  <c:v>602.51499999999999</c:v>
                </c:pt>
                <c:pt idx="8812">
                  <c:v>602.61199999999997</c:v>
                </c:pt>
                <c:pt idx="8813">
                  <c:v>602.64400000000001</c:v>
                </c:pt>
                <c:pt idx="8814">
                  <c:v>602.75099999999998</c:v>
                </c:pt>
                <c:pt idx="8815">
                  <c:v>602.81799999999998</c:v>
                </c:pt>
                <c:pt idx="8816">
                  <c:v>602.84900000000005</c:v>
                </c:pt>
                <c:pt idx="8817">
                  <c:v>602.94600000000003</c:v>
                </c:pt>
                <c:pt idx="8818">
                  <c:v>602.98900000000003</c:v>
                </c:pt>
                <c:pt idx="8819">
                  <c:v>603.05399999999997</c:v>
                </c:pt>
                <c:pt idx="8820">
                  <c:v>603.15099999999995</c:v>
                </c:pt>
                <c:pt idx="8821">
                  <c:v>603.21600000000001</c:v>
                </c:pt>
                <c:pt idx="8822">
                  <c:v>603.24800000000005</c:v>
                </c:pt>
                <c:pt idx="8823">
                  <c:v>603.34500000000003</c:v>
                </c:pt>
                <c:pt idx="8824">
                  <c:v>603.42899999999997</c:v>
                </c:pt>
                <c:pt idx="8825">
                  <c:v>603.49099999999999</c:v>
                </c:pt>
                <c:pt idx="8826">
                  <c:v>603.54499999999996</c:v>
                </c:pt>
                <c:pt idx="8827">
                  <c:v>603.62</c:v>
                </c:pt>
                <c:pt idx="8828">
                  <c:v>603.71799999999996</c:v>
                </c:pt>
                <c:pt idx="8829">
                  <c:v>603.74800000000005</c:v>
                </c:pt>
                <c:pt idx="8830">
                  <c:v>603.81399999999996</c:v>
                </c:pt>
                <c:pt idx="8831">
                  <c:v>603.93399999999997</c:v>
                </c:pt>
                <c:pt idx="8832">
                  <c:v>603.95600000000002</c:v>
                </c:pt>
                <c:pt idx="8833">
                  <c:v>603.99900000000002</c:v>
                </c:pt>
                <c:pt idx="8834">
                  <c:v>604.11800000000005</c:v>
                </c:pt>
                <c:pt idx="8835">
                  <c:v>604.15</c:v>
                </c:pt>
                <c:pt idx="8836">
                  <c:v>604.25300000000004</c:v>
                </c:pt>
                <c:pt idx="8837">
                  <c:v>604.31100000000004</c:v>
                </c:pt>
                <c:pt idx="8838">
                  <c:v>604.35400000000004</c:v>
                </c:pt>
                <c:pt idx="8839">
                  <c:v>604.45699999999999</c:v>
                </c:pt>
                <c:pt idx="8840">
                  <c:v>604.51900000000001</c:v>
                </c:pt>
                <c:pt idx="8841">
                  <c:v>604.553</c:v>
                </c:pt>
                <c:pt idx="8842">
                  <c:v>604.65099999999995</c:v>
                </c:pt>
                <c:pt idx="8843">
                  <c:v>604.71299999999997</c:v>
                </c:pt>
                <c:pt idx="8844">
                  <c:v>604.75199999999995</c:v>
                </c:pt>
                <c:pt idx="8845">
                  <c:v>604.85400000000004</c:v>
                </c:pt>
                <c:pt idx="8846">
                  <c:v>604.92100000000005</c:v>
                </c:pt>
                <c:pt idx="8847">
                  <c:v>604.96500000000003</c:v>
                </c:pt>
                <c:pt idx="8848">
                  <c:v>605.04899999999998</c:v>
                </c:pt>
                <c:pt idx="8849">
                  <c:v>605.11300000000006</c:v>
                </c:pt>
                <c:pt idx="8850">
                  <c:v>605.15899999999999</c:v>
                </c:pt>
                <c:pt idx="8851">
                  <c:v>605.41700000000003</c:v>
                </c:pt>
                <c:pt idx="8852">
                  <c:v>605.51499999999999</c:v>
                </c:pt>
                <c:pt idx="8853">
                  <c:v>605.54700000000003</c:v>
                </c:pt>
                <c:pt idx="8854">
                  <c:v>605.62199999999996</c:v>
                </c:pt>
                <c:pt idx="8855">
                  <c:v>605.71799999999996</c:v>
                </c:pt>
                <c:pt idx="8856">
                  <c:v>605.75099999999998</c:v>
                </c:pt>
                <c:pt idx="8857">
                  <c:v>605.81500000000005</c:v>
                </c:pt>
                <c:pt idx="8858">
                  <c:v>605.92200000000003</c:v>
                </c:pt>
                <c:pt idx="8859">
                  <c:v>605.95399999999995</c:v>
                </c:pt>
                <c:pt idx="8860">
                  <c:v>606.01900000000001</c:v>
                </c:pt>
                <c:pt idx="8861">
                  <c:v>606.11900000000003</c:v>
                </c:pt>
                <c:pt idx="8862">
                  <c:v>606.15099999999995</c:v>
                </c:pt>
                <c:pt idx="8863">
                  <c:v>606.21400000000006</c:v>
                </c:pt>
                <c:pt idx="8864">
                  <c:v>606.32299999999998</c:v>
                </c:pt>
                <c:pt idx="8865">
                  <c:v>606.35299999999995</c:v>
                </c:pt>
                <c:pt idx="8866">
                  <c:v>606.41600000000005</c:v>
                </c:pt>
                <c:pt idx="8867">
                  <c:v>606.51499999999999</c:v>
                </c:pt>
                <c:pt idx="8868">
                  <c:v>606.58900000000006</c:v>
                </c:pt>
                <c:pt idx="8869">
                  <c:v>606.62099999999998</c:v>
                </c:pt>
                <c:pt idx="8870">
                  <c:v>606.71699999999998</c:v>
                </c:pt>
                <c:pt idx="8871">
                  <c:v>606.79</c:v>
                </c:pt>
                <c:pt idx="8872">
                  <c:v>606.822</c:v>
                </c:pt>
                <c:pt idx="8873">
                  <c:v>606.85400000000004</c:v>
                </c:pt>
                <c:pt idx="8874">
                  <c:v>606.95699999999999</c:v>
                </c:pt>
                <c:pt idx="8875">
                  <c:v>607.02099999999996</c:v>
                </c:pt>
                <c:pt idx="8876">
                  <c:v>607.053</c:v>
                </c:pt>
                <c:pt idx="8877">
                  <c:v>607.17999999999995</c:v>
                </c:pt>
                <c:pt idx="8878">
                  <c:v>607.22400000000005</c:v>
                </c:pt>
                <c:pt idx="8879">
                  <c:v>607.25599999999997</c:v>
                </c:pt>
                <c:pt idx="8880">
                  <c:v>607.35299999999995</c:v>
                </c:pt>
                <c:pt idx="8881">
                  <c:v>607.41800000000001</c:v>
                </c:pt>
                <c:pt idx="8882">
                  <c:v>607.49199999999996</c:v>
                </c:pt>
                <c:pt idx="8883">
                  <c:v>607.55700000000002</c:v>
                </c:pt>
                <c:pt idx="8884">
                  <c:v>607.62099999999998</c:v>
                </c:pt>
                <c:pt idx="8885">
                  <c:v>607.68499999999995</c:v>
                </c:pt>
                <c:pt idx="8886">
                  <c:v>607.79200000000003</c:v>
                </c:pt>
                <c:pt idx="8887">
                  <c:v>607.82500000000005</c:v>
                </c:pt>
                <c:pt idx="8888">
                  <c:v>607.85699999999997</c:v>
                </c:pt>
                <c:pt idx="8889">
                  <c:v>607.92100000000005</c:v>
                </c:pt>
                <c:pt idx="8890">
                  <c:v>608.01700000000005</c:v>
                </c:pt>
                <c:pt idx="8891">
                  <c:v>608.05899999999997</c:v>
                </c:pt>
                <c:pt idx="8892">
                  <c:v>608.12300000000005</c:v>
                </c:pt>
                <c:pt idx="8893">
                  <c:v>608.23599999999999</c:v>
                </c:pt>
                <c:pt idx="8894">
                  <c:v>608.26700000000005</c:v>
                </c:pt>
                <c:pt idx="8895">
                  <c:v>608.32000000000005</c:v>
                </c:pt>
                <c:pt idx="8896">
                  <c:v>608.38699999999994</c:v>
                </c:pt>
                <c:pt idx="8897">
                  <c:v>608.46799999999996</c:v>
                </c:pt>
                <c:pt idx="8898">
                  <c:v>608.52099999999996</c:v>
                </c:pt>
                <c:pt idx="8899">
                  <c:v>608.58600000000001</c:v>
                </c:pt>
                <c:pt idx="8900">
                  <c:v>608.69200000000001</c:v>
                </c:pt>
                <c:pt idx="8901">
                  <c:v>608.72400000000005</c:v>
                </c:pt>
                <c:pt idx="8902">
                  <c:v>608.78599999999994</c:v>
                </c:pt>
                <c:pt idx="8903">
                  <c:v>608.82000000000005</c:v>
                </c:pt>
                <c:pt idx="8904">
                  <c:v>608.91399999999999</c:v>
                </c:pt>
                <c:pt idx="8905">
                  <c:v>608.99099999999999</c:v>
                </c:pt>
                <c:pt idx="8906">
                  <c:v>609.02099999999996</c:v>
                </c:pt>
                <c:pt idx="8907">
                  <c:v>609.11900000000003</c:v>
                </c:pt>
                <c:pt idx="8908">
                  <c:v>609.18299999999999</c:v>
                </c:pt>
                <c:pt idx="8909">
                  <c:v>609.21500000000003</c:v>
                </c:pt>
                <c:pt idx="8910">
                  <c:v>609.29200000000003</c:v>
                </c:pt>
                <c:pt idx="8911">
                  <c:v>609.38800000000003</c:v>
                </c:pt>
                <c:pt idx="8912">
                  <c:v>609.41999999999996</c:v>
                </c:pt>
                <c:pt idx="8913">
                  <c:v>609.48400000000004</c:v>
                </c:pt>
                <c:pt idx="8914">
                  <c:v>609.52800000000002</c:v>
                </c:pt>
                <c:pt idx="8915">
                  <c:v>609.625</c:v>
                </c:pt>
                <c:pt idx="8916">
                  <c:v>609.69100000000003</c:v>
                </c:pt>
                <c:pt idx="8917">
                  <c:v>609.72199999999998</c:v>
                </c:pt>
                <c:pt idx="8918">
                  <c:v>609.86</c:v>
                </c:pt>
                <c:pt idx="8919">
                  <c:v>609.89200000000005</c:v>
                </c:pt>
                <c:pt idx="8920">
                  <c:v>609.92399999999998</c:v>
                </c:pt>
                <c:pt idx="8921">
                  <c:v>609.99300000000005</c:v>
                </c:pt>
                <c:pt idx="8922">
                  <c:v>610.09299999999996</c:v>
                </c:pt>
                <c:pt idx="8923">
                  <c:v>610.12599999999998</c:v>
                </c:pt>
                <c:pt idx="8924">
                  <c:v>610.19000000000005</c:v>
                </c:pt>
                <c:pt idx="8925">
                  <c:v>610.22699999999998</c:v>
                </c:pt>
                <c:pt idx="8926">
                  <c:v>610.29499999999996</c:v>
                </c:pt>
                <c:pt idx="8927">
                  <c:v>610.327</c:v>
                </c:pt>
                <c:pt idx="8928">
                  <c:v>610.39</c:v>
                </c:pt>
                <c:pt idx="8929">
                  <c:v>610.45299999999997</c:v>
                </c:pt>
                <c:pt idx="8930">
                  <c:v>610.505</c:v>
                </c:pt>
                <c:pt idx="8931">
                  <c:v>610.59400000000005</c:v>
                </c:pt>
                <c:pt idx="8932">
                  <c:v>610.62599999999998</c:v>
                </c:pt>
                <c:pt idx="8933">
                  <c:v>610.69200000000001</c:v>
                </c:pt>
                <c:pt idx="8934">
                  <c:v>610.75599999999997</c:v>
                </c:pt>
                <c:pt idx="8935">
                  <c:v>610.86300000000006</c:v>
                </c:pt>
                <c:pt idx="8936">
                  <c:v>610.96100000000001</c:v>
                </c:pt>
                <c:pt idx="8937">
                  <c:v>610.99</c:v>
                </c:pt>
                <c:pt idx="8938">
                  <c:v>611.08600000000001</c:v>
                </c:pt>
                <c:pt idx="8939">
                  <c:v>611.16200000000003</c:v>
                </c:pt>
                <c:pt idx="8940">
                  <c:v>611.25800000000004</c:v>
                </c:pt>
                <c:pt idx="8941">
                  <c:v>611.29</c:v>
                </c:pt>
                <c:pt idx="8942">
                  <c:v>611.38900000000001</c:v>
                </c:pt>
                <c:pt idx="8943">
                  <c:v>611.45399999999995</c:v>
                </c:pt>
                <c:pt idx="8944">
                  <c:v>611.56100000000004</c:v>
                </c:pt>
                <c:pt idx="8945">
                  <c:v>611.59400000000005</c:v>
                </c:pt>
                <c:pt idx="8946">
                  <c:v>611.69000000000005</c:v>
                </c:pt>
                <c:pt idx="8947">
                  <c:v>611.78700000000003</c:v>
                </c:pt>
                <c:pt idx="8948">
                  <c:v>611.85299999999995</c:v>
                </c:pt>
                <c:pt idx="8949">
                  <c:v>611.96100000000001</c:v>
                </c:pt>
                <c:pt idx="8950">
                  <c:v>611.995</c:v>
                </c:pt>
                <c:pt idx="8951">
                  <c:v>612.09100000000001</c:v>
                </c:pt>
                <c:pt idx="8952">
                  <c:v>612.15499999999997</c:v>
                </c:pt>
                <c:pt idx="8953">
                  <c:v>612.18700000000001</c:v>
                </c:pt>
                <c:pt idx="8954">
                  <c:v>612.45600000000002</c:v>
                </c:pt>
                <c:pt idx="8955">
                  <c:v>612.59500000000003</c:v>
                </c:pt>
                <c:pt idx="8956">
                  <c:v>612.66</c:v>
                </c:pt>
                <c:pt idx="8957">
                  <c:v>612.75699999999995</c:v>
                </c:pt>
                <c:pt idx="8958">
                  <c:v>613.16200000000003</c:v>
                </c:pt>
                <c:pt idx="8959">
                  <c:v>613.19500000000005</c:v>
                </c:pt>
                <c:pt idx="8960">
                  <c:v>613.32299999999998</c:v>
                </c:pt>
                <c:pt idx="8961">
                  <c:v>613.39700000000005</c:v>
                </c:pt>
                <c:pt idx="8962">
                  <c:v>613.42999999999995</c:v>
                </c:pt>
                <c:pt idx="8963">
                  <c:v>613.56100000000004</c:v>
                </c:pt>
                <c:pt idx="8964">
                  <c:v>613.625</c:v>
                </c:pt>
                <c:pt idx="8965">
                  <c:v>613.68899999999996</c:v>
                </c:pt>
                <c:pt idx="8966">
                  <c:v>613.79600000000005</c:v>
                </c:pt>
                <c:pt idx="8967">
                  <c:v>613.82899999999995</c:v>
                </c:pt>
                <c:pt idx="8968">
                  <c:v>613.92499999999995</c:v>
                </c:pt>
                <c:pt idx="8969">
                  <c:v>614.02200000000005</c:v>
                </c:pt>
                <c:pt idx="8970">
                  <c:v>614.096</c:v>
                </c:pt>
                <c:pt idx="8971">
                  <c:v>614.19299999999998</c:v>
                </c:pt>
                <c:pt idx="8972">
                  <c:v>614.29899999999998</c:v>
                </c:pt>
                <c:pt idx="8973">
                  <c:v>614.33199999999999</c:v>
                </c:pt>
                <c:pt idx="8974">
                  <c:v>614.42899999999997</c:v>
                </c:pt>
                <c:pt idx="8975">
                  <c:v>614.49199999999996</c:v>
                </c:pt>
                <c:pt idx="8976">
                  <c:v>614.52499999999998</c:v>
                </c:pt>
                <c:pt idx="8977">
                  <c:v>614.6</c:v>
                </c:pt>
                <c:pt idx="8978">
                  <c:v>614.697</c:v>
                </c:pt>
                <c:pt idx="8979">
                  <c:v>614.72900000000004</c:v>
                </c:pt>
                <c:pt idx="8980">
                  <c:v>614.82600000000002</c:v>
                </c:pt>
                <c:pt idx="8981">
                  <c:v>614.89</c:v>
                </c:pt>
                <c:pt idx="8982">
                  <c:v>614.99599999999998</c:v>
                </c:pt>
                <c:pt idx="8983">
                  <c:v>615.09199999999998</c:v>
                </c:pt>
                <c:pt idx="8984">
                  <c:v>615.125</c:v>
                </c:pt>
                <c:pt idx="8985">
                  <c:v>615.29700000000003</c:v>
                </c:pt>
                <c:pt idx="8986">
                  <c:v>615.36699999999996</c:v>
                </c:pt>
                <c:pt idx="8987">
                  <c:v>615.399</c:v>
                </c:pt>
                <c:pt idx="8988">
                  <c:v>615.49400000000003</c:v>
                </c:pt>
                <c:pt idx="8989">
                  <c:v>615.53399999999999</c:v>
                </c:pt>
                <c:pt idx="8990">
                  <c:v>615.59400000000005</c:v>
                </c:pt>
                <c:pt idx="8991">
                  <c:v>615.62699999999995</c:v>
                </c:pt>
                <c:pt idx="8992">
                  <c:v>615.69200000000001</c:v>
                </c:pt>
                <c:pt idx="8993">
                  <c:v>615.73400000000004</c:v>
                </c:pt>
                <c:pt idx="8994">
                  <c:v>615.79899999999998</c:v>
                </c:pt>
                <c:pt idx="8995">
                  <c:v>615.89200000000005</c:v>
                </c:pt>
                <c:pt idx="8996">
                  <c:v>615.93200000000002</c:v>
                </c:pt>
                <c:pt idx="8997">
                  <c:v>616.03099999999995</c:v>
                </c:pt>
                <c:pt idx="8998">
                  <c:v>616.09500000000003</c:v>
                </c:pt>
                <c:pt idx="8999">
                  <c:v>616.19000000000005</c:v>
                </c:pt>
                <c:pt idx="9000">
                  <c:v>616.245</c:v>
                </c:pt>
                <c:pt idx="9001">
                  <c:v>616.37800000000004</c:v>
                </c:pt>
                <c:pt idx="9002">
                  <c:v>616.43399999999997</c:v>
                </c:pt>
                <c:pt idx="9003">
                  <c:v>616.49400000000003</c:v>
                </c:pt>
                <c:pt idx="9004">
                  <c:v>616.59699999999998</c:v>
                </c:pt>
                <c:pt idx="9005">
                  <c:v>616.66200000000003</c:v>
                </c:pt>
                <c:pt idx="9006">
                  <c:v>616.76300000000003</c:v>
                </c:pt>
                <c:pt idx="9007">
                  <c:v>616.79399999999998</c:v>
                </c:pt>
                <c:pt idx="9008">
                  <c:v>616.89099999999996</c:v>
                </c:pt>
                <c:pt idx="9009">
                  <c:v>616.99599999999998</c:v>
                </c:pt>
                <c:pt idx="9010">
                  <c:v>617.06100000000004</c:v>
                </c:pt>
                <c:pt idx="9011">
                  <c:v>617.16099999999994</c:v>
                </c:pt>
                <c:pt idx="9012">
                  <c:v>617.19500000000005</c:v>
                </c:pt>
                <c:pt idx="9013">
                  <c:v>617.29300000000001</c:v>
                </c:pt>
                <c:pt idx="9014">
                  <c:v>617.36599999999999</c:v>
                </c:pt>
                <c:pt idx="9015">
                  <c:v>617.39800000000002</c:v>
                </c:pt>
                <c:pt idx="9016">
                  <c:v>617.46299999999997</c:v>
                </c:pt>
                <c:pt idx="9017">
                  <c:v>617.49699999999996</c:v>
                </c:pt>
                <c:pt idx="9018">
                  <c:v>617.56100000000004</c:v>
                </c:pt>
                <c:pt idx="9019">
                  <c:v>617.59799999999996</c:v>
                </c:pt>
                <c:pt idx="9020">
                  <c:v>617.66200000000003</c:v>
                </c:pt>
                <c:pt idx="9021">
                  <c:v>617.69399999999996</c:v>
                </c:pt>
                <c:pt idx="9022">
                  <c:v>617.75800000000004</c:v>
                </c:pt>
                <c:pt idx="9023">
                  <c:v>617.86500000000001</c:v>
                </c:pt>
                <c:pt idx="9024">
                  <c:v>617.89700000000005</c:v>
                </c:pt>
                <c:pt idx="9025">
                  <c:v>617.99300000000005</c:v>
                </c:pt>
                <c:pt idx="9026">
                  <c:v>618.06600000000003</c:v>
                </c:pt>
                <c:pt idx="9027">
                  <c:v>618.16200000000003</c:v>
                </c:pt>
                <c:pt idx="9028">
                  <c:v>618.19399999999996</c:v>
                </c:pt>
                <c:pt idx="9029">
                  <c:v>618.30100000000004</c:v>
                </c:pt>
                <c:pt idx="9030">
                  <c:v>618.36500000000001</c:v>
                </c:pt>
                <c:pt idx="9031">
                  <c:v>618.46199999999999</c:v>
                </c:pt>
                <c:pt idx="9032">
                  <c:v>618.53800000000001</c:v>
                </c:pt>
                <c:pt idx="9033">
                  <c:v>618.59900000000005</c:v>
                </c:pt>
                <c:pt idx="9034">
                  <c:v>618.66399999999999</c:v>
                </c:pt>
                <c:pt idx="9035">
                  <c:v>618.76</c:v>
                </c:pt>
                <c:pt idx="9036">
                  <c:v>618.80200000000002</c:v>
                </c:pt>
                <c:pt idx="9037">
                  <c:v>618.90300000000002</c:v>
                </c:pt>
                <c:pt idx="9038">
                  <c:v>618.99800000000005</c:v>
                </c:pt>
                <c:pt idx="9039">
                  <c:v>619.06200000000001</c:v>
                </c:pt>
                <c:pt idx="9040">
                  <c:v>619.12599999999998</c:v>
                </c:pt>
                <c:pt idx="9041">
                  <c:v>619.202</c:v>
                </c:pt>
                <c:pt idx="9042">
                  <c:v>619.33100000000002</c:v>
                </c:pt>
                <c:pt idx="9043">
                  <c:v>619.36500000000001</c:v>
                </c:pt>
                <c:pt idx="9044">
                  <c:v>619.47</c:v>
                </c:pt>
                <c:pt idx="9045">
                  <c:v>619.50199999999995</c:v>
                </c:pt>
                <c:pt idx="9046">
                  <c:v>619.63099999999997</c:v>
                </c:pt>
                <c:pt idx="9047">
                  <c:v>619.66300000000001</c:v>
                </c:pt>
                <c:pt idx="9048">
                  <c:v>619.77099999999996</c:v>
                </c:pt>
                <c:pt idx="9049">
                  <c:v>619.82799999999997</c:v>
                </c:pt>
                <c:pt idx="9050">
                  <c:v>619.90899999999999</c:v>
                </c:pt>
                <c:pt idx="9051">
                  <c:v>619.96100000000001</c:v>
                </c:pt>
                <c:pt idx="9052">
                  <c:v>620.06600000000003</c:v>
                </c:pt>
                <c:pt idx="9053">
                  <c:v>620.13</c:v>
                </c:pt>
                <c:pt idx="9054">
                  <c:v>620.23099999999999</c:v>
                </c:pt>
                <c:pt idx="9055">
                  <c:v>620.27099999999996</c:v>
                </c:pt>
                <c:pt idx="9056">
                  <c:v>620.31200000000001</c:v>
                </c:pt>
                <c:pt idx="9057">
                  <c:v>620.42899999999997</c:v>
                </c:pt>
                <c:pt idx="9058">
                  <c:v>620.46900000000005</c:v>
                </c:pt>
                <c:pt idx="9059">
                  <c:v>620.56799999999998</c:v>
                </c:pt>
                <c:pt idx="9060">
                  <c:v>620.63099999999997</c:v>
                </c:pt>
                <c:pt idx="9061">
                  <c:v>620.70500000000004</c:v>
                </c:pt>
                <c:pt idx="9062">
                  <c:v>620.76900000000001</c:v>
                </c:pt>
                <c:pt idx="9063">
                  <c:v>620.86900000000003</c:v>
                </c:pt>
                <c:pt idx="9064">
                  <c:v>620.93600000000004</c:v>
                </c:pt>
                <c:pt idx="9065">
                  <c:v>621.03200000000004</c:v>
                </c:pt>
                <c:pt idx="9066">
                  <c:v>621.06399999999996</c:v>
                </c:pt>
                <c:pt idx="9067">
                  <c:v>621.178</c:v>
                </c:pt>
                <c:pt idx="9068">
                  <c:v>621.23099999999999</c:v>
                </c:pt>
                <c:pt idx="9069">
                  <c:v>621.33000000000004</c:v>
                </c:pt>
                <c:pt idx="9070">
                  <c:v>621.37199999999996</c:v>
                </c:pt>
                <c:pt idx="9071">
                  <c:v>621.46699999999998</c:v>
                </c:pt>
                <c:pt idx="9072">
                  <c:v>621.53499999999997</c:v>
                </c:pt>
                <c:pt idx="9073">
                  <c:v>621.63199999999995</c:v>
                </c:pt>
                <c:pt idx="9074">
                  <c:v>621.66300000000001</c:v>
                </c:pt>
                <c:pt idx="9075">
                  <c:v>621.73800000000006</c:v>
                </c:pt>
                <c:pt idx="9076">
                  <c:v>621.83399999999995</c:v>
                </c:pt>
                <c:pt idx="9077">
                  <c:v>621.86599999999999</c:v>
                </c:pt>
                <c:pt idx="9078">
                  <c:v>621.971</c:v>
                </c:pt>
                <c:pt idx="9079">
                  <c:v>622.03599999999994</c:v>
                </c:pt>
                <c:pt idx="9080">
                  <c:v>622.13400000000001</c:v>
                </c:pt>
                <c:pt idx="9081">
                  <c:v>622.16499999999996</c:v>
                </c:pt>
                <c:pt idx="9082">
                  <c:v>622.27</c:v>
                </c:pt>
                <c:pt idx="9083">
                  <c:v>622.33399999999995</c:v>
                </c:pt>
                <c:pt idx="9084">
                  <c:v>622.43899999999996</c:v>
                </c:pt>
                <c:pt idx="9085">
                  <c:v>622.471</c:v>
                </c:pt>
                <c:pt idx="9086">
                  <c:v>622.53899999999999</c:v>
                </c:pt>
                <c:pt idx="9087">
                  <c:v>622.63499999999999</c:v>
                </c:pt>
                <c:pt idx="9088">
                  <c:v>622.66899999999998</c:v>
                </c:pt>
                <c:pt idx="9089">
                  <c:v>622.76599999999996</c:v>
                </c:pt>
                <c:pt idx="9090">
                  <c:v>622.798</c:v>
                </c:pt>
                <c:pt idx="9091">
                  <c:v>622.87099999999998</c:v>
                </c:pt>
                <c:pt idx="9092">
                  <c:v>622.90300000000002</c:v>
                </c:pt>
                <c:pt idx="9093">
                  <c:v>622.96699999999998</c:v>
                </c:pt>
                <c:pt idx="9094">
                  <c:v>623.00099999999998</c:v>
                </c:pt>
                <c:pt idx="9095">
                  <c:v>623.09699999999998</c:v>
                </c:pt>
                <c:pt idx="9096">
                  <c:v>623.13900000000001</c:v>
                </c:pt>
                <c:pt idx="9097">
                  <c:v>623.173</c:v>
                </c:pt>
                <c:pt idx="9098">
                  <c:v>623.23900000000003</c:v>
                </c:pt>
                <c:pt idx="9099">
                  <c:v>623.27</c:v>
                </c:pt>
                <c:pt idx="9100">
                  <c:v>623.33500000000004</c:v>
                </c:pt>
                <c:pt idx="9101">
                  <c:v>623.43899999999996</c:v>
                </c:pt>
                <c:pt idx="9102">
                  <c:v>623.47</c:v>
                </c:pt>
                <c:pt idx="9103">
                  <c:v>623.50199999999995</c:v>
                </c:pt>
                <c:pt idx="9104">
                  <c:v>623.59900000000005</c:v>
                </c:pt>
                <c:pt idx="9105">
                  <c:v>623.673</c:v>
                </c:pt>
                <c:pt idx="9106">
                  <c:v>623.76800000000003</c:v>
                </c:pt>
                <c:pt idx="9107">
                  <c:v>623.80200000000002</c:v>
                </c:pt>
                <c:pt idx="9108">
                  <c:v>623.90599999999995</c:v>
                </c:pt>
                <c:pt idx="9109">
                  <c:v>623.971</c:v>
                </c:pt>
                <c:pt idx="9110">
                  <c:v>624.00300000000004</c:v>
                </c:pt>
                <c:pt idx="9111">
                  <c:v>624.09900000000005</c:v>
                </c:pt>
                <c:pt idx="9112">
                  <c:v>624.173</c:v>
                </c:pt>
                <c:pt idx="9113">
                  <c:v>624.27599999999995</c:v>
                </c:pt>
                <c:pt idx="9114">
                  <c:v>624.31500000000005</c:v>
                </c:pt>
                <c:pt idx="9115">
                  <c:v>624.38400000000001</c:v>
                </c:pt>
                <c:pt idx="9116">
                  <c:v>624.47799999999995</c:v>
                </c:pt>
                <c:pt idx="9117">
                  <c:v>624.51099999999997</c:v>
                </c:pt>
                <c:pt idx="9118">
                  <c:v>624.60699999999997</c:v>
                </c:pt>
                <c:pt idx="9119">
                  <c:v>624.67100000000005</c:v>
                </c:pt>
                <c:pt idx="9120">
                  <c:v>624.77099999999996</c:v>
                </c:pt>
                <c:pt idx="9121">
                  <c:v>624.83500000000004</c:v>
                </c:pt>
                <c:pt idx="9122">
                  <c:v>624.86800000000005</c:v>
                </c:pt>
                <c:pt idx="9123">
                  <c:v>624.97299999999996</c:v>
                </c:pt>
                <c:pt idx="9124">
                  <c:v>625.005</c:v>
                </c:pt>
                <c:pt idx="9125">
                  <c:v>625.13400000000001</c:v>
                </c:pt>
                <c:pt idx="9126">
                  <c:v>625.16700000000003</c:v>
                </c:pt>
                <c:pt idx="9127">
                  <c:v>625.24199999999996</c:v>
                </c:pt>
                <c:pt idx="9128">
                  <c:v>625.33900000000006</c:v>
                </c:pt>
                <c:pt idx="9129">
                  <c:v>625.37099999999998</c:v>
                </c:pt>
                <c:pt idx="9130">
                  <c:v>625.43499999999995</c:v>
                </c:pt>
                <c:pt idx="9131">
                  <c:v>625.50900000000001</c:v>
                </c:pt>
                <c:pt idx="9132">
                  <c:v>625.60599999999999</c:v>
                </c:pt>
                <c:pt idx="9133">
                  <c:v>625.68100000000004</c:v>
                </c:pt>
                <c:pt idx="9134">
                  <c:v>625.73599999999999</c:v>
                </c:pt>
                <c:pt idx="9135">
                  <c:v>625.77700000000004</c:v>
                </c:pt>
                <c:pt idx="9136">
                  <c:v>625.87599999999998</c:v>
                </c:pt>
                <c:pt idx="9137">
                  <c:v>625.94000000000005</c:v>
                </c:pt>
                <c:pt idx="9138">
                  <c:v>625.96799999999996</c:v>
                </c:pt>
                <c:pt idx="9139">
                  <c:v>626.07299999999998</c:v>
                </c:pt>
                <c:pt idx="9140">
                  <c:v>626.178</c:v>
                </c:pt>
                <c:pt idx="9141">
                  <c:v>626.245</c:v>
                </c:pt>
                <c:pt idx="9142">
                  <c:v>626.26900000000001</c:v>
                </c:pt>
                <c:pt idx="9143">
                  <c:v>626.34500000000003</c:v>
                </c:pt>
                <c:pt idx="9144">
                  <c:v>626.43899999999996</c:v>
                </c:pt>
                <c:pt idx="9145">
                  <c:v>626.47299999999996</c:v>
                </c:pt>
                <c:pt idx="9146">
                  <c:v>626.52</c:v>
                </c:pt>
                <c:pt idx="9147">
                  <c:v>626.63800000000003</c:v>
                </c:pt>
                <c:pt idx="9148">
                  <c:v>626.67100000000005</c:v>
                </c:pt>
                <c:pt idx="9149">
                  <c:v>626.745</c:v>
                </c:pt>
                <c:pt idx="9150">
                  <c:v>626.77700000000004</c:v>
                </c:pt>
                <c:pt idx="9151">
                  <c:v>626.84100000000001</c:v>
                </c:pt>
                <c:pt idx="9152">
                  <c:v>626.87300000000005</c:v>
                </c:pt>
                <c:pt idx="9153">
                  <c:v>626.97</c:v>
                </c:pt>
                <c:pt idx="9154">
                  <c:v>627.04399999999998</c:v>
                </c:pt>
                <c:pt idx="9155">
                  <c:v>627.07600000000002</c:v>
                </c:pt>
                <c:pt idx="9156">
                  <c:v>627.13900000000001</c:v>
                </c:pt>
                <c:pt idx="9157">
                  <c:v>627.17100000000005</c:v>
                </c:pt>
                <c:pt idx="9158">
                  <c:v>627.245</c:v>
                </c:pt>
                <c:pt idx="9159">
                  <c:v>627.27800000000002</c:v>
                </c:pt>
                <c:pt idx="9160">
                  <c:v>627.34199999999998</c:v>
                </c:pt>
                <c:pt idx="9161">
                  <c:v>627.37400000000002</c:v>
                </c:pt>
                <c:pt idx="9162">
                  <c:v>627.43799999999999</c:v>
                </c:pt>
                <c:pt idx="9163">
                  <c:v>627.51099999999997</c:v>
                </c:pt>
                <c:pt idx="9164">
                  <c:v>627.54399999999998</c:v>
                </c:pt>
                <c:pt idx="9165">
                  <c:v>627.57500000000005</c:v>
                </c:pt>
                <c:pt idx="9166">
                  <c:v>627.64</c:v>
                </c:pt>
                <c:pt idx="9167">
                  <c:v>627.673</c:v>
                </c:pt>
                <c:pt idx="9168">
                  <c:v>627.74</c:v>
                </c:pt>
                <c:pt idx="9169">
                  <c:v>627.77</c:v>
                </c:pt>
                <c:pt idx="9170">
                  <c:v>627.84400000000005</c:v>
                </c:pt>
                <c:pt idx="9171">
                  <c:v>627.87699999999995</c:v>
                </c:pt>
                <c:pt idx="9172">
                  <c:v>627.94100000000003</c:v>
                </c:pt>
                <c:pt idx="9173">
                  <c:v>627.97299999999996</c:v>
                </c:pt>
                <c:pt idx="9174">
                  <c:v>628.03700000000003</c:v>
                </c:pt>
                <c:pt idx="9175">
                  <c:v>628.11199999999997</c:v>
                </c:pt>
                <c:pt idx="9176">
                  <c:v>628.14400000000001</c:v>
                </c:pt>
                <c:pt idx="9177">
                  <c:v>628.17600000000004</c:v>
                </c:pt>
                <c:pt idx="9178">
                  <c:v>628.24199999999996</c:v>
                </c:pt>
                <c:pt idx="9179">
                  <c:v>628.27300000000002</c:v>
                </c:pt>
                <c:pt idx="9180">
                  <c:v>628.34799999999996</c:v>
                </c:pt>
                <c:pt idx="9181">
                  <c:v>628.37900000000002</c:v>
                </c:pt>
                <c:pt idx="9182">
                  <c:v>628.44000000000005</c:v>
                </c:pt>
                <c:pt idx="9183">
                  <c:v>628.50599999999997</c:v>
                </c:pt>
                <c:pt idx="9184">
                  <c:v>628.54</c:v>
                </c:pt>
                <c:pt idx="9185">
                  <c:v>628.572</c:v>
                </c:pt>
                <c:pt idx="9186">
                  <c:v>628.64599999999996</c:v>
                </c:pt>
                <c:pt idx="9187">
                  <c:v>628.67899999999997</c:v>
                </c:pt>
                <c:pt idx="9188">
                  <c:v>628.74300000000005</c:v>
                </c:pt>
                <c:pt idx="9189">
                  <c:v>628.77499999999998</c:v>
                </c:pt>
                <c:pt idx="9190">
                  <c:v>628.83900000000006</c:v>
                </c:pt>
                <c:pt idx="9191">
                  <c:v>628.91200000000003</c:v>
                </c:pt>
                <c:pt idx="9192">
                  <c:v>628.94299999999998</c:v>
                </c:pt>
                <c:pt idx="9193">
                  <c:v>628.97500000000002</c:v>
                </c:pt>
                <c:pt idx="9194">
                  <c:v>629.04300000000001</c:v>
                </c:pt>
                <c:pt idx="9195">
                  <c:v>629.10799999999995</c:v>
                </c:pt>
                <c:pt idx="9196">
                  <c:v>629.14499999999998</c:v>
                </c:pt>
                <c:pt idx="9197">
                  <c:v>629.18100000000004</c:v>
                </c:pt>
                <c:pt idx="9198">
                  <c:v>629.23500000000001</c:v>
                </c:pt>
                <c:pt idx="9199">
                  <c:v>629.31100000000004</c:v>
                </c:pt>
                <c:pt idx="9200">
                  <c:v>629.34400000000005</c:v>
                </c:pt>
                <c:pt idx="9201">
                  <c:v>629.40800000000002</c:v>
                </c:pt>
                <c:pt idx="9202">
                  <c:v>629.44100000000003</c:v>
                </c:pt>
                <c:pt idx="9203">
                  <c:v>629.50400000000002</c:v>
                </c:pt>
                <c:pt idx="9204">
                  <c:v>629.53800000000001</c:v>
                </c:pt>
                <c:pt idx="9205">
                  <c:v>629.61199999999997</c:v>
                </c:pt>
                <c:pt idx="9206">
                  <c:v>629.64700000000005</c:v>
                </c:pt>
                <c:pt idx="9207">
                  <c:v>629.71100000000001</c:v>
                </c:pt>
                <c:pt idx="9208">
                  <c:v>629.74199999999996</c:v>
                </c:pt>
                <c:pt idx="9209">
                  <c:v>629.77499999999998</c:v>
                </c:pt>
                <c:pt idx="9210">
                  <c:v>629.80600000000004</c:v>
                </c:pt>
                <c:pt idx="9211">
                  <c:v>629.83799999999997</c:v>
                </c:pt>
                <c:pt idx="9212">
                  <c:v>629.87199999999996</c:v>
                </c:pt>
                <c:pt idx="9213">
                  <c:v>629.91399999999999</c:v>
                </c:pt>
                <c:pt idx="9214">
                  <c:v>629.94600000000003</c:v>
                </c:pt>
                <c:pt idx="9215">
                  <c:v>630.01099999999997</c:v>
                </c:pt>
                <c:pt idx="9216">
                  <c:v>630.04600000000005</c:v>
                </c:pt>
                <c:pt idx="9217">
                  <c:v>630.07799999999997</c:v>
                </c:pt>
                <c:pt idx="9218">
                  <c:v>630.11199999999997</c:v>
                </c:pt>
                <c:pt idx="9219">
                  <c:v>630.14499999999998</c:v>
                </c:pt>
                <c:pt idx="9220">
                  <c:v>630.17499999999995</c:v>
                </c:pt>
                <c:pt idx="9221">
                  <c:v>630.20699999999999</c:v>
                </c:pt>
                <c:pt idx="9222">
                  <c:v>630.23800000000006</c:v>
                </c:pt>
                <c:pt idx="9223">
                  <c:v>630.27099999999996</c:v>
                </c:pt>
                <c:pt idx="9224">
                  <c:v>630.31100000000004</c:v>
                </c:pt>
                <c:pt idx="9225">
                  <c:v>630.34299999999996</c:v>
                </c:pt>
                <c:pt idx="9226">
                  <c:v>630.37900000000002</c:v>
                </c:pt>
                <c:pt idx="9227">
                  <c:v>630.41</c:v>
                </c:pt>
                <c:pt idx="9228">
                  <c:v>630.44299999999998</c:v>
                </c:pt>
                <c:pt idx="9229">
                  <c:v>630.47500000000002</c:v>
                </c:pt>
                <c:pt idx="9230">
                  <c:v>630.50699999999995</c:v>
                </c:pt>
                <c:pt idx="9231">
                  <c:v>630.54</c:v>
                </c:pt>
                <c:pt idx="9232">
                  <c:v>630.58199999999999</c:v>
                </c:pt>
                <c:pt idx="9233">
                  <c:v>630.61300000000006</c:v>
                </c:pt>
                <c:pt idx="9234">
                  <c:v>630.64499999999998</c:v>
                </c:pt>
                <c:pt idx="9235">
                  <c:v>630.678</c:v>
                </c:pt>
                <c:pt idx="9236">
                  <c:v>630.71</c:v>
                </c:pt>
                <c:pt idx="9237">
                  <c:v>630.74300000000005</c:v>
                </c:pt>
                <c:pt idx="9238">
                  <c:v>630.77599999999995</c:v>
                </c:pt>
                <c:pt idx="9239">
                  <c:v>630.80799999999999</c:v>
                </c:pt>
                <c:pt idx="9240">
                  <c:v>630.85</c:v>
                </c:pt>
                <c:pt idx="9241">
                  <c:v>630.88199999999995</c:v>
                </c:pt>
                <c:pt idx="9242">
                  <c:v>630.91399999999999</c:v>
                </c:pt>
                <c:pt idx="9243">
                  <c:v>630.947</c:v>
                </c:pt>
                <c:pt idx="9244">
                  <c:v>630.97900000000004</c:v>
                </c:pt>
                <c:pt idx="9245">
                  <c:v>631.01099999999997</c:v>
                </c:pt>
                <c:pt idx="9246">
                  <c:v>631.04200000000003</c:v>
                </c:pt>
                <c:pt idx="9247">
                  <c:v>631.07399999999996</c:v>
                </c:pt>
                <c:pt idx="9248">
                  <c:v>631.10699999999997</c:v>
                </c:pt>
                <c:pt idx="9249">
                  <c:v>631.149</c:v>
                </c:pt>
                <c:pt idx="9250">
                  <c:v>631.17999999999995</c:v>
                </c:pt>
                <c:pt idx="9251">
                  <c:v>631.21400000000006</c:v>
                </c:pt>
                <c:pt idx="9252">
                  <c:v>631.245</c:v>
                </c:pt>
                <c:pt idx="9253">
                  <c:v>631.27700000000004</c:v>
                </c:pt>
                <c:pt idx="9254">
                  <c:v>631.30899999999997</c:v>
                </c:pt>
                <c:pt idx="9255">
                  <c:v>631.35500000000002</c:v>
                </c:pt>
                <c:pt idx="9256">
                  <c:v>631.41399999999999</c:v>
                </c:pt>
                <c:pt idx="9257">
                  <c:v>631.44399999999996</c:v>
                </c:pt>
                <c:pt idx="9258">
                  <c:v>631.47699999999998</c:v>
                </c:pt>
                <c:pt idx="9259">
                  <c:v>631.51099999999997</c:v>
                </c:pt>
                <c:pt idx="9260">
                  <c:v>631.54300000000001</c:v>
                </c:pt>
                <c:pt idx="9261">
                  <c:v>631.57500000000005</c:v>
                </c:pt>
                <c:pt idx="9262">
                  <c:v>631.60699999999997</c:v>
                </c:pt>
                <c:pt idx="9263">
                  <c:v>631.649</c:v>
                </c:pt>
                <c:pt idx="9264">
                  <c:v>631.68100000000004</c:v>
                </c:pt>
                <c:pt idx="9265">
                  <c:v>631.71400000000006</c:v>
                </c:pt>
                <c:pt idx="9266">
                  <c:v>631.74599999999998</c:v>
                </c:pt>
                <c:pt idx="9267">
                  <c:v>631.77800000000002</c:v>
                </c:pt>
                <c:pt idx="9268">
                  <c:v>631.80999999999995</c:v>
                </c:pt>
                <c:pt idx="9269">
                  <c:v>631.85900000000004</c:v>
                </c:pt>
                <c:pt idx="9270">
                  <c:v>631.91</c:v>
                </c:pt>
                <c:pt idx="9271">
                  <c:v>631.94799999999998</c:v>
                </c:pt>
                <c:pt idx="9272">
                  <c:v>631.98</c:v>
                </c:pt>
                <c:pt idx="9273">
                  <c:v>632.01300000000003</c:v>
                </c:pt>
                <c:pt idx="9274">
                  <c:v>632.04499999999996</c:v>
                </c:pt>
                <c:pt idx="9275">
                  <c:v>632.07799999999997</c:v>
                </c:pt>
                <c:pt idx="9276">
                  <c:v>632.11</c:v>
                </c:pt>
                <c:pt idx="9277">
                  <c:v>632.14200000000005</c:v>
                </c:pt>
                <c:pt idx="9278">
                  <c:v>632.17399999999998</c:v>
                </c:pt>
                <c:pt idx="9279">
                  <c:v>632.21600000000001</c:v>
                </c:pt>
                <c:pt idx="9280">
                  <c:v>632.24900000000002</c:v>
                </c:pt>
                <c:pt idx="9281">
                  <c:v>632.28300000000002</c:v>
                </c:pt>
                <c:pt idx="9282">
                  <c:v>632.32899999999995</c:v>
                </c:pt>
                <c:pt idx="9283">
                  <c:v>632.40099999999995</c:v>
                </c:pt>
                <c:pt idx="9284">
                  <c:v>632.452</c:v>
                </c:pt>
                <c:pt idx="9285">
                  <c:v>632.46900000000005</c:v>
                </c:pt>
                <c:pt idx="9286">
                  <c:v>632.48699999999997</c:v>
                </c:pt>
                <c:pt idx="9287">
                  <c:v>632.51800000000003</c:v>
                </c:pt>
                <c:pt idx="9288">
                  <c:v>632.53899999999999</c:v>
                </c:pt>
                <c:pt idx="9289">
                  <c:v>632.58100000000002</c:v>
                </c:pt>
                <c:pt idx="9290">
                  <c:v>632.61500000000001</c:v>
                </c:pt>
                <c:pt idx="9291">
                  <c:v>632.64599999999996</c:v>
                </c:pt>
                <c:pt idx="9292">
                  <c:v>632.67899999999997</c:v>
                </c:pt>
                <c:pt idx="9293">
                  <c:v>632.71100000000001</c:v>
                </c:pt>
                <c:pt idx="9294">
                  <c:v>632.74699999999996</c:v>
                </c:pt>
                <c:pt idx="9295">
                  <c:v>632.78</c:v>
                </c:pt>
                <c:pt idx="9296">
                  <c:v>632.81200000000001</c:v>
                </c:pt>
                <c:pt idx="9297">
                  <c:v>632.84299999999996</c:v>
                </c:pt>
                <c:pt idx="9298">
                  <c:v>632.875</c:v>
                </c:pt>
                <c:pt idx="9299">
                  <c:v>632.91700000000003</c:v>
                </c:pt>
                <c:pt idx="9300">
                  <c:v>632.94799999999998</c:v>
                </c:pt>
                <c:pt idx="9301">
                  <c:v>632.98</c:v>
                </c:pt>
                <c:pt idx="9302">
                  <c:v>633.01099999999997</c:v>
                </c:pt>
                <c:pt idx="9303">
                  <c:v>633.04399999999998</c:v>
                </c:pt>
                <c:pt idx="9304">
                  <c:v>633.07500000000005</c:v>
                </c:pt>
                <c:pt idx="9305">
                  <c:v>633.10699999999997</c:v>
                </c:pt>
                <c:pt idx="9306">
                  <c:v>633.149</c:v>
                </c:pt>
                <c:pt idx="9307">
                  <c:v>633.18200000000002</c:v>
                </c:pt>
                <c:pt idx="9308">
                  <c:v>633.21699999999998</c:v>
                </c:pt>
                <c:pt idx="9309">
                  <c:v>633.24900000000002</c:v>
                </c:pt>
                <c:pt idx="9310">
                  <c:v>633.28099999999995</c:v>
                </c:pt>
                <c:pt idx="9311">
                  <c:v>633.31399999999996</c:v>
                </c:pt>
                <c:pt idx="9312">
                  <c:v>633.346</c:v>
                </c:pt>
                <c:pt idx="9313">
                  <c:v>633.37800000000004</c:v>
                </c:pt>
                <c:pt idx="9314">
                  <c:v>633.41</c:v>
                </c:pt>
                <c:pt idx="9315">
                  <c:v>633.44200000000001</c:v>
                </c:pt>
                <c:pt idx="9316">
                  <c:v>633.47500000000002</c:v>
                </c:pt>
                <c:pt idx="9317">
                  <c:v>633.51700000000005</c:v>
                </c:pt>
                <c:pt idx="9318">
                  <c:v>633.54899999999998</c:v>
                </c:pt>
                <c:pt idx="9319">
                  <c:v>633.58100000000002</c:v>
                </c:pt>
                <c:pt idx="9320">
                  <c:v>633.61400000000003</c:v>
                </c:pt>
                <c:pt idx="9321">
                  <c:v>633.64700000000005</c:v>
                </c:pt>
                <c:pt idx="9322">
                  <c:v>633.67999999999995</c:v>
                </c:pt>
                <c:pt idx="9323">
                  <c:v>633.71199999999999</c:v>
                </c:pt>
                <c:pt idx="9324">
                  <c:v>633.745</c:v>
                </c:pt>
                <c:pt idx="9325">
                  <c:v>633.77700000000004</c:v>
                </c:pt>
                <c:pt idx="9326">
                  <c:v>633.80899999999997</c:v>
                </c:pt>
                <c:pt idx="9327">
                  <c:v>633.84100000000001</c:v>
                </c:pt>
                <c:pt idx="9328">
                  <c:v>633.88400000000001</c:v>
                </c:pt>
                <c:pt idx="9329">
                  <c:v>633.91600000000005</c:v>
                </c:pt>
                <c:pt idx="9330">
                  <c:v>633.94899999999996</c:v>
                </c:pt>
                <c:pt idx="9331">
                  <c:v>633.98099999999999</c:v>
                </c:pt>
                <c:pt idx="9332">
                  <c:v>634.01300000000003</c:v>
                </c:pt>
                <c:pt idx="9333">
                  <c:v>634.04700000000003</c:v>
                </c:pt>
                <c:pt idx="9334">
                  <c:v>634.08000000000004</c:v>
                </c:pt>
                <c:pt idx="9335">
                  <c:v>634.11199999999997</c:v>
                </c:pt>
                <c:pt idx="9336">
                  <c:v>634.14400000000001</c:v>
                </c:pt>
                <c:pt idx="9337">
                  <c:v>634.18600000000004</c:v>
                </c:pt>
                <c:pt idx="9338">
                  <c:v>634.21799999999996</c:v>
                </c:pt>
                <c:pt idx="9339">
                  <c:v>634.25</c:v>
                </c:pt>
                <c:pt idx="9340">
                  <c:v>634.28200000000004</c:v>
                </c:pt>
                <c:pt idx="9341">
                  <c:v>634.31399999999996</c:v>
                </c:pt>
                <c:pt idx="9342">
                  <c:v>634.346</c:v>
                </c:pt>
                <c:pt idx="9343">
                  <c:v>634.37800000000004</c:v>
                </c:pt>
                <c:pt idx="9344">
                  <c:v>634.41099999999994</c:v>
                </c:pt>
                <c:pt idx="9345">
                  <c:v>634.44299999999998</c:v>
                </c:pt>
                <c:pt idx="9346">
                  <c:v>634.48599999999999</c:v>
                </c:pt>
                <c:pt idx="9347">
                  <c:v>634.51800000000003</c:v>
                </c:pt>
                <c:pt idx="9348">
                  <c:v>634.54999999999995</c:v>
                </c:pt>
                <c:pt idx="9349">
                  <c:v>634.58199999999999</c:v>
                </c:pt>
                <c:pt idx="9350">
                  <c:v>634.61400000000003</c:v>
                </c:pt>
                <c:pt idx="9351">
                  <c:v>634.64599999999996</c:v>
                </c:pt>
                <c:pt idx="9352">
                  <c:v>634.67899999999997</c:v>
                </c:pt>
                <c:pt idx="9353">
                  <c:v>634.71100000000001</c:v>
                </c:pt>
                <c:pt idx="9354">
                  <c:v>634.74599999999998</c:v>
                </c:pt>
                <c:pt idx="9355">
                  <c:v>634.78700000000003</c:v>
                </c:pt>
                <c:pt idx="9356">
                  <c:v>634.81700000000001</c:v>
                </c:pt>
                <c:pt idx="9357">
                  <c:v>634.86099999999999</c:v>
                </c:pt>
                <c:pt idx="9358">
                  <c:v>634.87900000000002</c:v>
                </c:pt>
                <c:pt idx="9359">
                  <c:v>634.94299999999998</c:v>
                </c:pt>
                <c:pt idx="9360">
                  <c:v>634.97400000000005</c:v>
                </c:pt>
                <c:pt idx="9361">
                  <c:v>635.01900000000001</c:v>
                </c:pt>
                <c:pt idx="9362">
                  <c:v>635.04999999999995</c:v>
                </c:pt>
                <c:pt idx="9363">
                  <c:v>635.08199999999999</c:v>
                </c:pt>
                <c:pt idx="9364">
                  <c:v>635.11500000000001</c:v>
                </c:pt>
                <c:pt idx="9365">
                  <c:v>635.14599999999996</c:v>
                </c:pt>
                <c:pt idx="9366">
                  <c:v>635.178</c:v>
                </c:pt>
                <c:pt idx="9367">
                  <c:v>635.21100000000001</c:v>
                </c:pt>
                <c:pt idx="9368">
                  <c:v>635.24300000000005</c:v>
                </c:pt>
                <c:pt idx="9369">
                  <c:v>635.28499999999997</c:v>
                </c:pt>
                <c:pt idx="9370">
                  <c:v>635.31799999999998</c:v>
                </c:pt>
                <c:pt idx="9371">
                  <c:v>635.351</c:v>
                </c:pt>
                <c:pt idx="9372">
                  <c:v>635.38499999999999</c:v>
                </c:pt>
                <c:pt idx="9373">
                  <c:v>635.41800000000001</c:v>
                </c:pt>
                <c:pt idx="9374">
                  <c:v>635.45100000000002</c:v>
                </c:pt>
                <c:pt idx="9375">
                  <c:v>635.48299999999995</c:v>
                </c:pt>
                <c:pt idx="9376">
                  <c:v>635.51499999999999</c:v>
                </c:pt>
                <c:pt idx="9377">
                  <c:v>635.54700000000003</c:v>
                </c:pt>
                <c:pt idx="9378">
                  <c:v>635.57899999999995</c:v>
                </c:pt>
                <c:pt idx="9379">
                  <c:v>635.61099999999999</c:v>
                </c:pt>
                <c:pt idx="9380">
                  <c:v>635.65300000000002</c:v>
                </c:pt>
                <c:pt idx="9381">
                  <c:v>635.68499999999995</c:v>
                </c:pt>
                <c:pt idx="9382">
                  <c:v>635.71699999999998</c:v>
                </c:pt>
                <c:pt idx="9383">
                  <c:v>635.74900000000002</c:v>
                </c:pt>
                <c:pt idx="9384">
                  <c:v>635.78200000000004</c:v>
                </c:pt>
                <c:pt idx="9385">
                  <c:v>635.82399999999996</c:v>
                </c:pt>
                <c:pt idx="9386">
                  <c:v>635.84500000000003</c:v>
                </c:pt>
                <c:pt idx="9387">
                  <c:v>635.87800000000004</c:v>
                </c:pt>
                <c:pt idx="9388">
                  <c:v>635.91999999999996</c:v>
                </c:pt>
                <c:pt idx="9389">
                  <c:v>635.952</c:v>
                </c:pt>
                <c:pt idx="9390">
                  <c:v>635.98400000000004</c:v>
                </c:pt>
                <c:pt idx="9391">
                  <c:v>636.01599999999996</c:v>
                </c:pt>
                <c:pt idx="9392">
                  <c:v>636.048</c:v>
                </c:pt>
                <c:pt idx="9393">
                  <c:v>636.08000000000004</c:v>
                </c:pt>
                <c:pt idx="9394">
                  <c:v>636.11199999999997</c:v>
                </c:pt>
                <c:pt idx="9395">
                  <c:v>636.14400000000001</c:v>
                </c:pt>
                <c:pt idx="9396">
                  <c:v>636.19200000000001</c:v>
                </c:pt>
                <c:pt idx="9397">
                  <c:v>636.21500000000003</c:v>
                </c:pt>
                <c:pt idx="9398">
                  <c:v>636.26300000000003</c:v>
                </c:pt>
                <c:pt idx="9399">
                  <c:v>636.28499999999997</c:v>
                </c:pt>
                <c:pt idx="9400">
                  <c:v>636.31600000000003</c:v>
                </c:pt>
                <c:pt idx="9401">
                  <c:v>636.34900000000005</c:v>
                </c:pt>
                <c:pt idx="9402">
                  <c:v>636.38099999999997</c:v>
                </c:pt>
                <c:pt idx="9403">
                  <c:v>636.41399999999999</c:v>
                </c:pt>
                <c:pt idx="9404">
                  <c:v>636.44600000000003</c:v>
                </c:pt>
                <c:pt idx="9405">
                  <c:v>636.47699999999998</c:v>
                </c:pt>
                <c:pt idx="9406">
                  <c:v>636.52200000000005</c:v>
                </c:pt>
                <c:pt idx="9407">
                  <c:v>636.55600000000004</c:v>
                </c:pt>
                <c:pt idx="9408">
                  <c:v>636.58699999999999</c:v>
                </c:pt>
                <c:pt idx="9409">
                  <c:v>636.61800000000005</c:v>
                </c:pt>
                <c:pt idx="9410">
                  <c:v>636.65099999999995</c:v>
                </c:pt>
                <c:pt idx="9411">
                  <c:v>636.69100000000003</c:v>
                </c:pt>
                <c:pt idx="9412">
                  <c:v>636.75300000000004</c:v>
                </c:pt>
                <c:pt idx="9413">
                  <c:v>636.78399999999999</c:v>
                </c:pt>
                <c:pt idx="9414">
                  <c:v>636.81500000000005</c:v>
                </c:pt>
                <c:pt idx="9415">
                  <c:v>636.85</c:v>
                </c:pt>
                <c:pt idx="9416">
                  <c:v>636.88400000000001</c:v>
                </c:pt>
                <c:pt idx="9417">
                  <c:v>636.97699999999998</c:v>
                </c:pt>
                <c:pt idx="9418">
                  <c:v>637.01900000000001</c:v>
                </c:pt>
                <c:pt idx="9419">
                  <c:v>637.05200000000002</c:v>
                </c:pt>
                <c:pt idx="9420">
                  <c:v>637.08500000000004</c:v>
                </c:pt>
                <c:pt idx="9421">
                  <c:v>637.11699999999996</c:v>
                </c:pt>
                <c:pt idx="9422">
                  <c:v>637.15</c:v>
                </c:pt>
                <c:pt idx="9423">
                  <c:v>637.19000000000005</c:v>
                </c:pt>
                <c:pt idx="9424">
                  <c:v>637.25099999999998</c:v>
                </c:pt>
                <c:pt idx="9425">
                  <c:v>637.26800000000003</c:v>
                </c:pt>
                <c:pt idx="9426">
                  <c:v>637.29700000000003</c:v>
                </c:pt>
                <c:pt idx="9427">
                  <c:v>637.32500000000005</c:v>
                </c:pt>
                <c:pt idx="9428">
                  <c:v>637.34500000000003</c:v>
                </c:pt>
                <c:pt idx="9429">
                  <c:v>637.37699999999995</c:v>
                </c:pt>
                <c:pt idx="9430">
                  <c:v>637.42100000000005</c:v>
                </c:pt>
                <c:pt idx="9431">
                  <c:v>637.452</c:v>
                </c:pt>
                <c:pt idx="9432">
                  <c:v>637.48500000000001</c:v>
                </c:pt>
                <c:pt idx="9433">
                  <c:v>637.51700000000005</c:v>
                </c:pt>
                <c:pt idx="9434">
                  <c:v>637.54899999999998</c:v>
                </c:pt>
                <c:pt idx="9435">
                  <c:v>637.59500000000003</c:v>
                </c:pt>
                <c:pt idx="9436">
                  <c:v>637.649</c:v>
                </c:pt>
                <c:pt idx="9437">
                  <c:v>637.68100000000004</c:v>
                </c:pt>
                <c:pt idx="9438">
                  <c:v>637.71299999999997</c:v>
                </c:pt>
                <c:pt idx="9439">
                  <c:v>637.755</c:v>
                </c:pt>
                <c:pt idx="9440">
                  <c:v>637.78700000000003</c:v>
                </c:pt>
                <c:pt idx="9441">
                  <c:v>637.81899999999996</c:v>
                </c:pt>
                <c:pt idx="9442">
                  <c:v>637.851</c:v>
                </c:pt>
                <c:pt idx="9443">
                  <c:v>637.88300000000004</c:v>
                </c:pt>
                <c:pt idx="9444">
                  <c:v>637.91499999999996</c:v>
                </c:pt>
                <c:pt idx="9445">
                  <c:v>637.96600000000001</c:v>
                </c:pt>
                <c:pt idx="9446">
                  <c:v>638.01499999999999</c:v>
                </c:pt>
                <c:pt idx="9447">
                  <c:v>638.03499999999997</c:v>
                </c:pt>
                <c:pt idx="9448">
                  <c:v>638.08699999999999</c:v>
                </c:pt>
                <c:pt idx="9449">
                  <c:v>638.11900000000003</c:v>
                </c:pt>
                <c:pt idx="9450">
                  <c:v>638.15099999999995</c:v>
                </c:pt>
                <c:pt idx="9451">
                  <c:v>638.18299999999999</c:v>
                </c:pt>
                <c:pt idx="9452">
                  <c:v>638.21600000000001</c:v>
                </c:pt>
                <c:pt idx="9453">
                  <c:v>638.25099999999998</c:v>
                </c:pt>
                <c:pt idx="9454">
                  <c:v>638.28200000000004</c:v>
                </c:pt>
                <c:pt idx="9455">
                  <c:v>638.31399999999996</c:v>
                </c:pt>
                <c:pt idx="9456">
                  <c:v>638.38900000000001</c:v>
                </c:pt>
                <c:pt idx="9457">
                  <c:v>638.44799999999998</c:v>
                </c:pt>
                <c:pt idx="9458">
                  <c:v>638.47900000000004</c:v>
                </c:pt>
                <c:pt idx="9459">
                  <c:v>638.52</c:v>
                </c:pt>
                <c:pt idx="9460">
                  <c:v>638.55399999999997</c:v>
                </c:pt>
                <c:pt idx="9461">
                  <c:v>638.58600000000001</c:v>
                </c:pt>
                <c:pt idx="9462">
                  <c:v>638.61800000000005</c:v>
                </c:pt>
                <c:pt idx="9463">
                  <c:v>638.65099999999995</c:v>
                </c:pt>
                <c:pt idx="9464">
                  <c:v>638.68499999999995</c:v>
                </c:pt>
                <c:pt idx="9465">
                  <c:v>638.71</c:v>
                </c:pt>
                <c:pt idx="9466">
                  <c:v>638.75300000000004</c:v>
                </c:pt>
                <c:pt idx="9467">
                  <c:v>638.77499999999998</c:v>
                </c:pt>
                <c:pt idx="9468">
                  <c:v>638.81700000000001</c:v>
                </c:pt>
                <c:pt idx="9469">
                  <c:v>638.85</c:v>
                </c:pt>
                <c:pt idx="9470">
                  <c:v>638.88199999999995</c:v>
                </c:pt>
                <c:pt idx="9471">
                  <c:v>638.91399999999999</c:v>
                </c:pt>
                <c:pt idx="9472">
                  <c:v>638.98900000000003</c:v>
                </c:pt>
                <c:pt idx="9473">
                  <c:v>639.02099999999996</c:v>
                </c:pt>
                <c:pt idx="9474">
                  <c:v>639.05799999999999</c:v>
                </c:pt>
                <c:pt idx="9475">
                  <c:v>639.12699999999995</c:v>
                </c:pt>
                <c:pt idx="9476">
                  <c:v>639.17999999999995</c:v>
                </c:pt>
                <c:pt idx="9477">
                  <c:v>639.22199999999998</c:v>
                </c:pt>
                <c:pt idx="9478">
                  <c:v>639.25400000000002</c:v>
                </c:pt>
                <c:pt idx="9479">
                  <c:v>639.28599999999994</c:v>
                </c:pt>
                <c:pt idx="9480">
                  <c:v>639.31899999999996</c:v>
                </c:pt>
                <c:pt idx="9481">
                  <c:v>639.35199999999998</c:v>
                </c:pt>
                <c:pt idx="9482">
                  <c:v>639.38400000000001</c:v>
                </c:pt>
                <c:pt idx="9483">
                  <c:v>639.41899999999998</c:v>
                </c:pt>
                <c:pt idx="9484">
                  <c:v>639.48599999999999</c:v>
                </c:pt>
                <c:pt idx="9485">
                  <c:v>639.50699999999995</c:v>
                </c:pt>
                <c:pt idx="9486">
                  <c:v>639.55399999999997</c:v>
                </c:pt>
                <c:pt idx="9487">
                  <c:v>639.58699999999999</c:v>
                </c:pt>
                <c:pt idx="9488">
                  <c:v>639.62099999999998</c:v>
                </c:pt>
                <c:pt idx="9489">
                  <c:v>639.65300000000002</c:v>
                </c:pt>
                <c:pt idx="9490">
                  <c:v>639.68499999999995</c:v>
                </c:pt>
                <c:pt idx="9491">
                  <c:v>639.73</c:v>
                </c:pt>
                <c:pt idx="9492">
                  <c:v>639.75599999999997</c:v>
                </c:pt>
                <c:pt idx="9493">
                  <c:v>639.78800000000001</c:v>
                </c:pt>
                <c:pt idx="9494">
                  <c:v>639.80200000000002</c:v>
                </c:pt>
                <c:pt idx="9495">
                  <c:v>639.85299999999995</c:v>
                </c:pt>
                <c:pt idx="9496">
                  <c:v>639.86500000000001</c:v>
                </c:pt>
                <c:pt idx="9497">
                  <c:v>639.91700000000003</c:v>
                </c:pt>
                <c:pt idx="9498">
                  <c:v>639.98199999999997</c:v>
                </c:pt>
                <c:pt idx="9499">
                  <c:v>640.01400000000001</c:v>
                </c:pt>
                <c:pt idx="9500">
                  <c:v>640.05600000000004</c:v>
                </c:pt>
                <c:pt idx="9501">
                  <c:v>640.09100000000001</c:v>
                </c:pt>
                <c:pt idx="9502">
                  <c:v>640.12199999999996</c:v>
                </c:pt>
                <c:pt idx="9503">
                  <c:v>640.154</c:v>
                </c:pt>
                <c:pt idx="9504">
                  <c:v>640.23699999999997</c:v>
                </c:pt>
                <c:pt idx="9505">
                  <c:v>640.255</c:v>
                </c:pt>
                <c:pt idx="9506">
                  <c:v>640.29999999999995</c:v>
                </c:pt>
                <c:pt idx="9507">
                  <c:v>640.32799999999997</c:v>
                </c:pt>
                <c:pt idx="9508">
                  <c:v>640.35299999999995</c:v>
                </c:pt>
                <c:pt idx="9509">
                  <c:v>640.39800000000002</c:v>
                </c:pt>
                <c:pt idx="9510">
                  <c:v>640.41999999999996</c:v>
                </c:pt>
                <c:pt idx="9511">
                  <c:v>640.45100000000002</c:v>
                </c:pt>
                <c:pt idx="9512">
                  <c:v>640.48599999999999</c:v>
                </c:pt>
                <c:pt idx="9513">
                  <c:v>640.51800000000003</c:v>
                </c:pt>
                <c:pt idx="9514">
                  <c:v>640.53700000000003</c:v>
                </c:pt>
                <c:pt idx="9515">
                  <c:v>640.58199999999999</c:v>
                </c:pt>
                <c:pt idx="9516">
                  <c:v>640.60199999999998</c:v>
                </c:pt>
                <c:pt idx="9517">
                  <c:v>640.654</c:v>
                </c:pt>
                <c:pt idx="9518">
                  <c:v>640.68600000000004</c:v>
                </c:pt>
                <c:pt idx="9519">
                  <c:v>640.71900000000005</c:v>
                </c:pt>
                <c:pt idx="9520">
                  <c:v>640.74900000000002</c:v>
                </c:pt>
                <c:pt idx="9521">
                  <c:v>640.78200000000004</c:v>
                </c:pt>
                <c:pt idx="9522">
                  <c:v>640.82299999999998</c:v>
                </c:pt>
                <c:pt idx="9523">
                  <c:v>640.85599999999999</c:v>
                </c:pt>
                <c:pt idx="9524">
                  <c:v>640.88800000000003</c:v>
                </c:pt>
                <c:pt idx="9525">
                  <c:v>640.95299999999997</c:v>
                </c:pt>
                <c:pt idx="9526">
                  <c:v>640.98199999999997</c:v>
                </c:pt>
                <c:pt idx="9527">
                  <c:v>641.029</c:v>
                </c:pt>
                <c:pt idx="9528">
                  <c:v>641.05100000000004</c:v>
                </c:pt>
                <c:pt idx="9529">
                  <c:v>641.08399999999995</c:v>
                </c:pt>
                <c:pt idx="9530">
                  <c:v>641.11800000000005</c:v>
                </c:pt>
                <c:pt idx="9531">
                  <c:v>641.15099999999995</c:v>
                </c:pt>
                <c:pt idx="9532">
                  <c:v>641.18499999999995</c:v>
                </c:pt>
                <c:pt idx="9533">
                  <c:v>641.221</c:v>
                </c:pt>
                <c:pt idx="9534">
                  <c:v>641.25699999999995</c:v>
                </c:pt>
                <c:pt idx="9535">
                  <c:v>641.32399999999996</c:v>
                </c:pt>
                <c:pt idx="9536">
                  <c:v>641.33900000000006</c:v>
                </c:pt>
                <c:pt idx="9537">
                  <c:v>641.38699999999994</c:v>
                </c:pt>
                <c:pt idx="9538">
                  <c:v>641.41999999999996</c:v>
                </c:pt>
                <c:pt idx="9539">
                  <c:v>641.452</c:v>
                </c:pt>
                <c:pt idx="9540">
                  <c:v>641.48400000000004</c:v>
                </c:pt>
                <c:pt idx="9541">
                  <c:v>641.52800000000002</c:v>
                </c:pt>
                <c:pt idx="9542">
                  <c:v>641.59199999999998</c:v>
                </c:pt>
                <c:pt idx="9543">
                  <c:v>641.62599999999998</c:v>
                </c:pt>
                <c:pt idx="9544">
                  <c:v>641.65700000000004</c:v>
                </c:pt>
                <c:pt idx="9545">
                  <c:v>641.68899999999996</c:v>
                </c:pt>
                <c:pt idx="9546">
                  <c:v>641.72400000000005</c:v>
                </c:pt>
                <c:pt idx="9547">
                  <c:v>641.73699999999997</c:v>
                </c:pt>
                <c:pt idx="9548">
                  <c:v>641.82000000000005</c:v>
                </c:pt>
                <c:pt idx="9549">
                  <c:v>641.86800000000005</c:v>
                </c:pt>
                <c:pt idx="9550">
                  <c:v>641.88900000000001</c:v>
                </c:pt>
                <c:pt idx="9551">
                  <c:v>641.92100000000005</c:v>
                </c:pt>
                <c:pt idx="9552">
                  <c:v>641.95299999999997</c:v>
                </c:pt>
                <c:pt idx="9553">
                  <c:v>641.99599999999998</c:v>
                </c:pt>
                <c:pt idx="9554">
                  <c:v>642.03</c:v>
                </c:pt>
                <c:pt idx="9555">
                  <c:v>642.053</c:v>
                </c:pt>
                <c:pt idx="9556">
                  <c:v>642.08500000000004</c:v>
                </c:pt>
                <c:pt idx="9557">
                  <c:v>642.15</c:v>
                </c:pt>
                <c:pt idx="9558">
                  <c:v>642.16800000000001</c:v>
                </c:pt>
                <c:pt idx="9559">
                  <c:v>642.18499999999995</c:v>
                </c:pt>
                <c:pt idx="9560">
                  <c:v>642.25</c:v>
                </c:pt>
                <c:pt idx="9561">
                  <c:v>642.28300000000002</c:v>
                </c:pt>
                <c:pt idx="9562">
                  <c:v>642.32500000000005</c:v>
                </c:pt>
                <c:pt idx="9563">
                  <c:v>642.35799999999995</c:v>
                </c:pt>
                <c:pt idx="9564">
                  <c:v>642.40200000000004</c:v>
                </c:pt>
                <c:pt idx="9565">
                  <c:v>642.43700000000001</c:v>
                </c:pt>
                <c:pt idx="9566">
                  <c:v>642.46100000000001</c:v>
                </c:pt>
                <c:pt idx="9567">
                  <c:v>642.48400000000004</c:v>
                </c:pt>
                <c:pt idx="9568">
                  <c:v>642.53200000000004</c:v>
                </c:pt>
                <c:pt idx="9569">
                  <c:v>642.55700000000002</c:v>
                </c:pt>
                <c:pt idx="9570">
                  <c:v>642.58900000000006</c:v>
                </c:pt>
                <c:pt idx="9571">
                  <c:v>642.62199999999996</c:v>
                </c:pt>
                <c:pt idx="9572">
                  <c:v>642.654</c:v>
                </c:pt>
                <c:pt idx="9573">
                  <c:v>642.68600000000004</c:v>
                </c:pt>
                <c:pt idx="9574">
                  <c:v>642.71799999999996</c:v>
                </c:pt>
                <c:pt idx="9575">
                  <c:v>642.76</c:v>
                </c:pt>
                <c:pt idx="9576">
                  <c:v>642.79100000000005</c:v>
                </c:pt>
                <c:pt idx="9577">
                  <c:v>642.82299999999998</c:v>
                </c:pt>
                <c:pt idx="9578">
                  <c:v>642.85400000000004</c:v>
                </c:pt>
                <c:pt idx="9579">
                  <c:v>642.88599999999997</c:v>
                </c:pt>
                <c:pt idx="9580">
                  <c:v>642.93600000000004</c:v>
                </c:pt>
                <c:pt idx="9581">
                  <c:v>642.96</c:v>
                </c:pt>
                <c:pt idx="9582">
                  <c:v>642.98900000000003</c:v>
                </c:pt>
                <c:pt idx="9583">
                  <c:v>643.02099999999996</c:v>
                </c:pt>
                <c:pt idx="9584">
                  <c:v>643.05499999999995</c:v>
                </c:pt>
                <c:pt idx="9585">
                  <c:v>643.08699999999999</c:v>
                </c:pt>
                <c:pt idx="9586">
                  <c:v>643.11699999999996</c:v>
                </c:pt>
                <c:pt idx="9587">
                  <c:v>643.15899999999999</c:v>
                </c:pt>
                <c:pt idx="9588">
                  <c:v>643.19299999999998</c:v>
                </c:pt>
                <c:pt idx="9589">
                  <c:v>643.22400000000005</c:v>
                </c:pt>
                <c:pt idx="9590">
                  <c:v>643.25699999999995</c:v>
                </c:pt>
                <c:pt idx="9591">
                  <c:v>643.28899999999999</c:v>
                </c:pt>
                <c:pt idx="9592">
                  <c:v>643.43399999999997</c:v>
                </c:pt>
                <c:pt idx="9593">
                  <c:v>643.69100000000003</c:v>
                </c:pt>
                <c:pt idx="9594">
                  <c:v>643.88900000000001</c:v>
                </c:pt>
                <c:pt idx="9595">
                  <c:v>644.08799999999997</c:v>
                </c:pt>
                <c:pt idx="9596">
                  <c:v>644.33399999999995</c:v>
                </c:pt>
                <c:pt idx="9597">
                  <c:v>644.37</c:v>
                </c:pt>
                <c:pt idx="9598">
                  <c:v>644.43299999999999</c:v>
                </c:pt>
                <c:pt idx="9599">
                  <c:v>644.48699999999997</c:v>
                </c:pt>
                <c:pt idx="9600">
                  <c:v>644.54999999999995</c:v>
                </c:pt>
                <c:pt idx="9601">
                  <c:v>644.625</c:v>
                </c:pt>
                <c:pt idx="9602">
                  <c:v>644.69000000000005</c:v>
                </c:pt>
                <c:pt idx="9603">
                  <c:v>645.37400000000002</c:v>
                </c:pt>
                <c:pt idx="9604">
                  <c:v>645.39599999999996</c:v>
                </c:pt>
                <c:pt idx="9605">
                  <c:v>645.42700000000002</c:v>
                </c:pt>
                <c:pt idx="9606">
                  <c:v>645.55700000000002</c:v>
                </c:pt>
                <c:pt idx="9607">
                  <c:v>645.59</c:v>
                </c:pt>
                <c:pt idx="9608">
                  <c:v>645.65499999999997</c:v>
                </c:pt>
                <c:pt idx="9609">
                  <c:v>645.76099999999997</c:v>
                </c:pt>
                <c:pt idx="9610">
                  <c:v>645.95500000000004</c:v>
                </c:pt>
                <c:pt idx="9611">
                  <c:v>646.02800000000002</c:v>
                </c:pt>
                <c:pt idx="9612">
                  <c:v>646.04499999999996</c:v>
                </c:pt>
                <c:pt idx="9613">
                  <c:v>646.09500000000003</c:v>
                </c:pt>
                <c:pt idx="9614">
                  <c:v>646.15899999999999</c:v>
                </c:pt>
                <c:pt idx="9615">
                  <c:v>646.19100000000003</c:v>
                </c:pt>
                <c:pt idx="9616">
                  <c:v>646.25800000000004</c:v>
                </c:pt>
                <c:pt idx="9617">
                  <c:v>646.29</c:v>
                </c:pt>
                <c:pt idx="9618">
                  <c:v>646.39599999999996</c:v>
                </c:pt>
                <c:pt idx="9619">
                  <c:v>646.45299999999997</c:v>
                </c:pt>
                <c:pt idx="9620">
                  <c:v>646.49400000000003</c:v>
                </c:pt>
                <c:pt idx="9621">
                  <c:v>646.55799999999999</c:v>
                </c:pt>
                <c:pt idx="9622">
                  <c:v>646.59100000000001</c:v>
                </c:pt>
                <c:pt idx="9623">
                  <c:v>646.65499999999997</c:v>
                </c:pt>
                <c:pt idx="9624">
                  <c:v>646.68700000000001</c:v>
                </c:pt>
                <c:pt idx="9625">
                  <c:v>646.74199999999996</c:v>
                </c:pt>
              </c:numCache>
            </c:numRef>
          </c:xVal>
          <c:yVal>
            <c:numRef>
              <c:f>Sheet3!$Q$5:$Q$9630</c:f>
              <c:numCache>
                <c:formatCode>General</c:formatCode>
                <c:ptCount val="9626"/>
                <c:pt idx="0">
                  <c:v>0.3</c:v>
                </c:pt>
                <c:pt idx="1">
                  <c:v>0.93</c:v>
                </c:pt>
                <c:pt idx="2">
                  <c:v>1.8280000000000001</c:v>
                </c:pt>
                <c:pt idx="3">
                  <c:v>1.835</c:v>
                </c:pt>
                <c:pt idx="4">
                  <c:v>3.1509999999999998</c:v>
                </c:pt>
                <c:pt idx="5">
                  <c:v>3.4790000000000001</c:v>
                </c:pt>
                <c:pt idx="6">
                  <c:v>3.4929999999999999</c:v>
                </c:pt>
                <c:pt idx="7">
                  <c:v>3.5059999999999998</c:v>
                </c:pt>
                <c:pt idx="8">
                  <c:v>3.5190000000000001</c:v>
                </c:pt>
                <c:pt idx="9">
                  <c:v>3.5329999999999999</c:v>
                </c:pt>
                <c:pt idx="10">
                  <c:v>3.5470000000000002</c:v>
                </c:pt>
                <c:pt idx="11">
                  <c:v>3.5739999999999998</c:v>
                </c:pt>
                <c:pt idx="12">
                  <c:v>3.5880000000000001</c:v>
                </c:pt>
                <c:pt idx="13">
                  <c:v>3.6019999999999999</c:v>
                </c:pt>
                <c:pt idx="14">
                  <c:v>3.6150000000000002</c:v>
                </c:pt>
                <c:pt idx="15">
                  <c:v>3.6440000000000001</c:v>
                </c:pt>
                <c:pt idx="16">
                  <c:v>3.657</c:v>
                </c:pt>
                <c:pt idx="17">
                  <c:v>3.6720000000000002</c:v>
                </c:pt>
                <c:pt idx="18">
                  <c:v>3.6859999999999999</c:v>
                </c:pt>
                <c:pt idx="19">
                  <c:v>3.7010000000000001</c:v>
                </c:pt>
                <c:pt idx="20">
                  <c:v>3.7149999999999999</c:v>
                </c:pt>
                <c:pt idx="21">
                  <c:v>3.73</c:v>
                </c:pt>
                <c:pt idx="22">
                  <c:v>3.7440000000000002</c:v>
                </c:pt>
                <c:pt idx="23">
                  <c:v>3.758</c:v>
                </c:pt>
                <c:pt idx="24">
                  <c:v>3.7730000000000001</c:v>
                </c:pt>
                <c:pt idx="25">
                  <c:v>3.7869999999999999</c:v>
                </c:pt>
                <c:pt idx="26">
                  <c:v>3.8029999999999999</c:v>
                </c:pt>
                <c:pt idx="27">
                  <c:v>3.8170000000000002</c:v>
                </c:pt>
                <c:pt idx="28">
                  <c:v>3.8319999999999999</c:v>
                </c:pt>
                <c:pt idx="29">
                  <c:v>3.8460000000000001</c:v>
                </c:pt>
                <c:pt idx="30">
                  <c:v>3.8620000000000001</c:v>
                </c:pt>
                <c:pt idx="31">
                  <c:v>3.8759999999999999</c:v>
                </c:pt>
                <c:pt idx="32">
                  <c:v>3.891</c:v>
                </c:pt>
                <c:pt idx="33">
                  <c:v>3.907</c:v>
                </c:pt>
                <c:pt idx="34">
                  <c:v>3.9209999999999998</c:v>
                </c:pt>
                <c:pt idx="35">
                  <c:v>3.9359999999999999</c:v>
                </c:pt>
                <c:pt idx="36">
                  <c:v>3.952</c:v>
                </c:pt>
                <c:pt idx="37">
                  <c:v>3.9670000000000001</c:v>
                </c:pt>
                <c:pt idx="38">
                  <c:v>3.9820000000000002</c:v>
                </c:pt>
                <c:pt idx="39">
                  <c:v>3.9969999999999999</c:v>
                </c:pt>
                <c:pt idx="40">
                  <c:v>4.0129999999999999</c:v>
                </c:pt>
                <c:pt idx="41">
                  <c:v>4.0289999999999999</c:v>
                </c:pt>
                <c:pt idx="42">
                  <c:v>4.0439999999999996</c:v>
                </c:pt>
                <c:pt idx="43">
                  <c:v>4.0590000000000002</c:v>
                </c:pt>
                <c:pt idx="44">
                  <c:v>4.0759999999999996</c:v>
                </c:pt>
                <c:pt idx="45">
                  <c:v>4.0919999999999996</c:v>
                </c:pt>
                <c:pt idx="46">
                  <c:v>4.1070000000000002</c:v>
                </c:pt>
                <c:pt idx="47">
                  <c:v>4.1230000000000002</c:v>
                </c:pt>
                <c:pt idx="48">
                  <c:v>2.6520000000000001</c:v>
                </c:pt>
                <c:pt idx="49">
                  <c:v>2.5369999999999999</c:v>
                </c:pt>
                <c:pt idx="50">
                  <c:v>2.5379999999999998</c:v>
                </c:pt>
                <c:pt idx="51">
                  <c:v>2.548</c:v>
                </c:pt>
                <c:pt idx="52">
                  <c:v>2.5569999999999999</c:v>
                </c:pt>
                <c:pt idx="53">
                  <c:v>2.5680000000000001</c:v>
                </c:pt>
                <c:pt idx="54">
                  <c:v>2.577</c:v>
                </c:pt>
                <c:pt idx="55">
                  <c:v>2.5870000000000002</c:v>
                </c:pt>
                <c:pt idx="56">
                  <c:v>2.597</c:v>
                </c:pt>
                <c:pt idx="57">
                  <c:v>2.6070000000000002</c:v>
                </c:pt>
                <c:pt idx="58">
                  <c:v>2.617</c:v>
                </c:pt>
                <c:pt idx="59">
                  <c:v>2.6269999999999998</c:v>
                </c:pt>
                <c:pt idx="60">
                  <c:v>2.6379999999999999</c:v>
                </c:pt>
                <c:pt idx="61">
                  <c:v>2.6480000000000001</c:v>
                </c:pt>
                <c:pt idx="62">
                  <c:v>2.6579999999999999</c:v>
                </c:pt>
                <c:pt idx="63">
                  <c:v>2.669</c:v>
                </c:pt>
                <c:pt idx="64">
                  <c:v>2.67</c:v>
                </c:pt>
                <c:pt idx="65">
                  <c:v>2.681</c:v>
                </c:pt>
                <c:pt idx="66">
                  <c:v>2.6909999999999998</c:v>
                </c:pt>
                <c:pt idx="67">
                  <c:v>2.702</c:v>
                </c:pt>
                <c:pt idx="68">
                  <c:v>2.7130000000000001</c:v>
                </c:pt>
                <c:pt idx="69">
                  <c:v>2.7229999999999999</c:v>
                </c:pt>
                <c:pt idx="70">
                  <c:v>2.734</c:v>
                </c:pt>
                <c:pt idx="71">
                  <c:v>2.7450000000000001</c:v>
                </c:pt>
                <c:pt idx="72">
                  <c:v>2.7549999999999999</c:v>
                </c:pt>
                <c:pt idx="73">
                  <c:v>2.766</c:v>
                </c:pt>
                <c:pt idx="74">
                  <c:v>2.7669999999999999</c:v>
                </c:pt>
                <c:pt idx="75">
                  <c:v>2.778</c:v>
                </c:pt>
                <c:pt idx="76">
                  <c:v>2.7879999999999998</c:v>
                </c:pt>
                <c:pt idx="77">
                  <c:v>2.7989999999999999</c:v>
                </c:pt>
                <c:pt idx="78">
                  <c:v>2.81</c:v>
                </c:pt>
                <c:pt idx="79">
                  <c:v>2.8210000000000002</c:v>
                </c:pt>
                <c:pt idx="80">
                  <c:v>2.8319999999999999</c:v>
                </c:pt>
                <c:pt idx="81">
                  <c:v>2.843</c:v>
                </c:pt>
                <c:pt idx="82">
                  <c:v>2.8540000000000001</c:v>
                </c:pt>
                <c:pt idx="83">
                  <c:v>2.8650000000000002</c:v>
                </c:pt>
                <c:pt idx="84">
                  <c:v>2.4249999999999998</c:v>
                </c:pt>
                <c:pt idx="85">
                  <c:v>2.3279999999999998</c:v>
                </c:pt>
                <c:pt idx="86">
                  <c:v>2.3290000000000002</c:v>
                </c:pt>
                <c:pt idx="87">
                  <c:v>2.3380000000000001</c:v>
                </c:pt>
                <c:pt idx="88">
                  <c:v>2.347</c:v>
                </c:pt>
                <c:pt idx="89">
                  <c:v>2.3559999999999999</c:v>
                </c:pt>
                <c:pt idx="90">
                  <c:v>2.3650000000000002</c:v>
                </c:pt>
                <c:pt idx="91">
                  <c:v>2.3740000000000001</c:v>
                </c:pt>
                <c:pt idx="92">
                  <c:v>2.375</c:v>
                </c:pt>
                <c:pt idx="93">
                  <c:v>2.3849999999999998</c:v>
                </c:pt>
                <c:pt idx="94">
                  <c:v>2.3940000000000001</c:v>
                </c:pt>
                <c:pt idx="95">
                  <c:v>2.403</c:v>
                </c:pt>
                <c:pt idx="96">
                  <c:v>2.4119999999999999</c:v>
                </c:pt>
                <c:pt idx="97">
                  <c:v>2.4220000000000002</c:v>
                </c:pt>
                <c:pt idx="98">
                  <c:v>2.4329999999999998</c:v>
                </c:pt>
                <c:pt idx="99">
                  <c:v>2.4340000000000002</c:v>
                </c:pt>
                <c:pt idx="100">
                  <c:v>2.4350000000000001</c:v>
                </c:pt>
                <c:pt idx="101">
                  <c:v>2.4449999999999998</c:v>
                </c:pt>
                <c:pt idx="102">
                  <c:v>2.4540000000000002</c:v>
                </c:pt>
                <c:pt idx="103">
                  <c:v>2.464</c:v>
                </c:pt>
                <c:pt idx="104">
                  <c:v>2.4729999999999999</c:v>
                </c:pt>
                <c:pt idx="105">
                  <c:v>2.4830000000000001</c:v>
                </c:pt>
                <c:pt idx="106">
                  <c:v>2.492</c:v>
                </c:pt>
                <c:pt idx="107">
                  <c:v>2.5019999999999998</c:v>
                </c:pt>
                <c:pt idx="108">
                  <c:v>2.5110000000000001</c:v>
                </c:pt>
                <c:pt idx="109">
                  <c:v>2.5209999999999999</c:v>
                </c:pt>
                <c:pt idx="110">
                  <c:v>2.5310000000000001</c:v>
                </c:pt>
                <c:pt idx="111">
                  <c:v>2.5510000000000002</c:v>
                </c:pt>
                <c:pt idx="112">
                  <c:v>2.5609999999999999</c:v>
                </c:pt>
                <c:pt idx="113">
                  <c:v>2.5710000000000002</c:v>
                </c:pt>
                <c:pt idx="114">
                  <c:v>2.581</c:v>
                </c:pt>
                <c:pt idx="115">
                  <c:v>2.59</c:v>
                </c:pt>
                <c:pt idx="116">
                  <c:v>2.61</c:v>
                </c:pt>
                <c:pt idx="117">
                  <c:v>2.621</c:v>
                </c:pt>
                <c:pt idx="118">
                  <c:v>2.6309999999999998</c:v>
                </c:pt>
                <c:pt idx="119">
                  <c:v>2.641</c:v>
                </c:pt>
                <c:pt idx="120">
                  <c:v>2.6509999999999998</c:v>
                </c:pt>
                <c:pt idx="121">
                  <c:v>2.661</c:v>
                </c:pt>
                <c:pt idx="122">
                  <c:v>2.6720000000000002</c:v>
                </c:pt>
                <c:pt idx="123">
                  <c:v>2.6819999999999999</c:v>
                </c:pt>
                <c:pt idx="124">
                  <c:v>2.6920000000000002</c:v>
                </c:pt>
                <c:pt idx="125">
                  <c:v>2.7029999999999998</c:v>
                </c:pt>
                <c:pt idx="126">
                  <c:v>2.7130000000000001</c:v>
                </c:pt>
                <c:pt idx="127">
                  <c:v>2.7240000000000002</c:v>
                </c:pt>
                <c:pt idx="128">
                  <c:v>2.7349999999999999</c:v>
                </c:pt>
                <c:pt idx="129">
                  <c:v>2.7450000000000001</c:v>
                </c:pt>
                <c:pt idx="130">
                  <c:v>2.7559999999999998</c:v>
                </c:pt>
                <c:pt idx="131">
                  <c:v>2.7770000000000001</c:v>
                </c:pt>
                <c:pt idx="132">
                  <c:v>2.7879999999999998</c:v>
                </c:pt>
                <c:pt idx="133">
                  <c:v>2.798</c:v>
                </c:pt>
                <c:pt idx="134">
                  <c:v>2.8090000000000002</c:v>
                </c:pt>
                <c:pt idx="135">
                  <c:v>2.82</c:v>
                </c:pt>
                <c:pt idx="136">
                  <c:v>2.831</c:v>
                </c:pt>
                <c:pt idx="137">
                  <c:v>2.8420000000000001</c:v>
                </c:pt>
                <c:pt idx="138">
                  <c:v>2.8530000000000002</c:v>
                </c:pt>
                <c:pt idx="139">
                  <c:v>2.8639999999999999</c:v>
                </c:pt>
                <c:pt idx="140">
                  <c:v>2.875</c:v>
                </c:pt>
                <c:pt idx="141">
                  <c:v>2.8860000000000001</c:v>
                </c:pt>
                <c:pt idx="142">
                  <c:v>2.8969999999999998</c:v>
                </c:pt>
                <c:pt idx="143">
                  <c:v>2.92</c:v>
                </c:pt>
                <c:pt idx="144">
                  <c:v>2.931</c:v>
                </c:pt>
                <c:pt idx="145">
                  <c:v>2.9420000000000002</c:v>
                </c:pt>
                <c:pt idx="146">
                  <c:v>2.9540000000000002</c:v>
                </c:pt>
                <c:pt idx="147">
                  <c:v>2.9649999999999999</c:v>
                </c:pt>
                <c:pt idx="148">
                  <c:v>2.9769999999999999</c:v>
                </c:pt>
                <c:pt idx="149">
                  <c:v>2.988</c:v>
                </c:pt>
                <c:pt idx="150">
                  <c:v>3</c:v>
                </c:pt>
                <c:pt idx="151">
                  <c:v>3.0110000000000001</c:v>
                </c:pt>
                <c:pt idx="152">
                  <c:v>3.0230000000000001</c:v>
                </c:pt>
                <c:pt idx="153">
                  <c:v>3.0350000000000001</c:v>
                </c:pt>
                <c:pt idx="154">
                  <c:v>3.0459999999999998</c:v>
                </c:pt>
                <c:pt idx="155">
                  <c:v>3.0579999999999998</c:v>
                </c:pt>
                <c:pt idx="156">
                  <c:v>3.07</c:v>
                </c:pt>
                <c:pt idx="157">
                  <c:v>3.0819999999999999</c:v>
                </c:pt>
                <c:pt idx="158">
                  <c:v>3.093</c:v>
                </c:pt>
                <c:pt idx="159">
                  <c:v>3.105</c:v>
                </c:pt>
                <c:pt idx="160">
                  <c:v>3.117</c:v>
                </c:pt>
                <c:pt idx="161">
                  <c:v>3.13</c:v>
                </c:pt>
                <c:pt idx="162">
                  <c:v>3.1419999999999999</c:v>
                </c:pt>
                <c:pt idx="163">
                  <c:v>3.1539999999999999</c:v>
                </c:pt>
                <c:pt idx="164">
                  <c:v>3.1779999999999999</c:v>
                </c:pt>
                <c:pt idx="165">
                  <c:v>3.1909999999999998</c:v>
                </c:pt>
                <c:pt idx="166">
                  <c:v>3.2040000000000002</c:v>
                </c:pt>
                <c:pt idx="167">
                  <c:v>3.2280000000000002</c:v>
                </c:pt>
                <c:pt idx="168">
                  <c:v>3.2410000000000001</c:v>
                </c:pt>
                <c:pt idx="169">
                  <c:v>3.2530000000000001</c:v>
                </c:pt>
                <c:pt idx="170">
                  <c:v>3.266</c:v>
                </c:pt>
                <c:pt idx="171">
                  <c:v>3.278</c:v>
                </c:pt>
                <c:pt idx="172">
                  <c:v>3.2909999999999999</c:v>
                </c:pt>
                <c:pt idx="173">
                  <c:v>3.3039999999999998</c:v>
                </c:pt>
                <c:pt idx="174">
                  <c:v>3.3170000000000002</c:v>
                </c:pt>
                <c:pt idx="175">
                  <c:v>3.3290000000000002</c:v>
                </c:pt>
                <c:pt idx="176">
                  <c:v>3.3420000000000001</c:v>
                </c:pt>
                <c:pt idx="177">
                  <c:v>3.355</c:v>
                </c:pt>
                <c:pt idx="178">
                  <c:v>3.3809999999999998</c:v>
                </c:pt>
                <c:pt idx="179">
                  <c:v>3.3940000000000001</c:v>
                </c:pt>
                <c:pt idx="180">
                  <c:v>3.407</c:v>
                </c:pt>
                <c:pt idx="181">
                  <c:v>3.42</c:v>
                </c:pt>
                <c:pt idx="182">
                  <c:v>3.4340000000000002</c:v>
                </c:pt>
                <c:pt idx="183">
                  <c:v>3.4470000000000001</c:v>
                </c:pt>
                <c:pt idx="184">
                  <c:v>3.4609999999999999</c:v>
                </c:pt>
                <c:pt idx="185">
                  <c:v>3.4740000000000002</c:v>
                </c:pt>
                <c:pt idx="186">
                  <c:v>3.4870000000000001</c:v>
                </c:pt>
                <c:pt idx="187">
                  <c:v>3.5009999999999999</c:v>
                </c:pt>
                <c:pt idx="188">
                  <c:v>3.5150000000000001</c:v>
                </c:pt>
                <c:pt idx="189">
                  <c:v>3.528</c:v>
                </c:pt>
                <c:pt idx="190">
                  <c:v>3.5419999999999998</c:v>
                </c:pt>
                <c:pt idx="191">
                  <c:v>3.5550000000000002</c:v>
                </c:pt>
                <c:pt idx="192">
                  <c:v>3.569</c:v>
                </c:pt>
                <c:pt idx="193">
                  <c:v>3.5830000000000002</c:v>
                </c:pt>
                <c:pt idx="194">
                  <c:v>3.597</c:v>
                </c:pt>
                <c:pt idx="195">
                  <c:v>2.137</c:v>
                </c:pt>
                <c:pt idx="196">
                  <c:v>2.1240000000000001</c:v>
                </c:pt>
                <c:pt idx="197">
                  <c:v>2.1150000000000002</c:v>
                </c:pt>
                <c:pt idx="198">
                  <c:v>2.1160000000000001</c:v>
                </c:pt>
                <c:pt idx="199">
                  <c:v>2.1240000000000001</c:v>
                </c:pt>
                <c:pt idx="200">
                  <c:v>2.133</c:v>
                </c:pt>
                <c:pt idx="201">
                  <c:v>2.141</c:v>
                </c:pt>
                <c:pt idx="202">
                  <c:v>2.149</c:v>
                </c:pt>
                <c:pt idx="203">
                  <c:v>2.1579999999999999</c:v>
                </c:pt>
                <c:pt idx="204">
                  <c:v>2.1659999999999999</c:v>
                </c:pt>
                <c:pt idx="205">
                  <c:v>2.1739999999999999</c:v>
                </c:pt>
                <c:pt idx="206">
                  <c:v>2.1829999999999998</c:v>
                </c:pt>
                <c:pt idx="207">
                  <c:v>2.1909999999999998</c:v>
                </c:pt>
                <c:pt idx="208">
                  <c:v>2.2000000000000002</c:v>
                </c:pt>
                <c:pt idx="209">
                  <c:v>2.2010000000000001</c:v>
                </c:pt>
                <c:pt idx="210">
                  <c:v>2.21</c:v>
                </c:pt>
                <c:pt idx="211">
                  <c:v>2.218</c:v>
                </c:pt>
                <c:pt idx="212">
                  <c:v>2.2269999999999999</c:v>
                </c:pt>
                <c:pt idx="213">
                  <c:v>2.2280000000000002</c:v>
                </c:pt>
                <c:pt idx="214">
                  <c:v>2.2370000000000001</c:v>
                </c:pt>
                <c:pt idx="215">
                  <c:v>2.238</c:v>
                </c:pt>
                <c:pt idx="216">
                  <c:v>2.2469999999999999</c:v>
                </c:pt>
                <c:pt idx="217">
                  <c:v>2.2549999999999999</c:v>
                </c:pt>
                <c:pt idx="218">
                  <c:v>2.2639999999999998</c:v>
                </c:pt>
                <c:pt idx="219">
                  <c:v>2.2719999999999998</c:v>
                </c:pt>
                <c:pt idx="220">
                  <c:v>2.2810000000000001</c:v>
                </c:pt>
                <c:pt idx="221">
                  <c:v>2.29</c:v>
                </c:pt>
                <c:pt idx="222">
                  <c:v>2.2989999999999999</c:v>
                </c:pt>
                <c:pt idx="223">
                  <c:v>2.3079999999999998</c:v>
                </c:pt>
                <c:pt idx="224">
                  <c:v>2.3170000000000002</c:v>
                </c:pt>
                <c:pt idx="225">
                  <c:v>2.3260000000000001</c:v>
                </c:pt>
                <c:pt idx="226">
                  <c:v>2.335</c:v>
                </c:pt>
                <c:pt idx="227">
                  <c:v>2.3439999999999999</c:v>
                </c:pt>
                <c:pt idx="228">
                  <c:v>2.3530000000000002</c:v>
                </c:pt>
                <c:pt idx="229">
                  <c:v>2.363</c:v>
                </c:pt>
                <c:pt idx="230">
                  <c:v>2.371</c:v>
                </c:pt>
                <c:pt idx="231">
                  <c:v>2.3809999999999998</c:v>
                </c:pt>
                <c:pt idx="232">
                  <c:v>2.39</c:v>
                </c:pt>
                <c:pt idx="233">
                  <c:v>2.399</c:v>
                </c:pt>
                <c:pt idx="234">
                  <c:v>2.41</c:v>
                </c:pt>
                <c:pt idx="235">
                  <c:v>2.4180000000000001</c:v>
                </c:pt>
                <c:pt idx="236">
                  <c:v>2.427</c:v>
                </c:pt>
                <c:pt idx="237">
                  <c:v>2.4359999999999999</c:v>
                </c:pt>
                <c:pt idx="238">
                  <c:v>2.4460000000000002</c:v>
                </c:pt>
                <c:pt idx="239">
                  <c:v>2.4550000000000001</c:v>
                </c:pt>
                <c:pt idx="240">
                  <c:v>2.4649999999999999</c:v>
                </c:pt>
                <c:pt idx="241">
                  <c:v>2.4750000000000001</c:v>
                </c:pt>
                <c:pt idx="242">
                  <c:v>2.484</c:v>
                </c:pt>
                <c:pt idx="243">
                  <c:v>2.4929999999999999</c:v>
                </c:pt>
                <c:pt idx="244">
                  <c:v>2.5030000000000001</c:v>
                </c:pt>
                <c:pt idx="245">
                  <c:v>2.5139999999999998</c:v>
                </c:pt>
                <c:pt idx="246">
                  <c:v>2.5230000000000001</c:v>
                </c:pt>
                <c:pt idx="247">
                  <c:v>2.5329999999999999</c:v>
                </c:pt>
                <c:pt idx="248">
                  <c:v>2.5419999999999998</c:v>
                </c:pt>
                <c:pt idx="249">
                  <c:v>2.5529999999999999</c:v>
                </c:pt>
                <c:pt idx="250">
                  <c:v>2.5619999999999998</c:v>
                </c:pt>
                <c:pt idx="251">
                  <c:v>2.5720000000000001</c:v>
                </c:pt>
                <c:pt idx="252">
                  <c:v>2.5819999999999999</c:v>
                </c:pt>
                <c:pt idx="253">
                  <c:v>2.5920000000000001</c:v>
                </c:pt>
                <c:pt idx="254">
                  <c:v>2.6030000000000002</c:v>
                </c:pt>
                <c:pt idx="255">
                  <c:v>2.6120000000000001</c:v>
                </c:pt>
                <c:pt idx="256">
                  <c:v>2.6230000000000002</c:v>
                </c:pt>
                <c:pt idx="257">
                  <c:v>2.6320000000000001</c:v>
                </c:pt>
                <c:pt idx="258">
                  <c:v>2.6429999999999998</c:v>
                </c:pt>
                <c:pt idx="259">
                  <c:v>2.653</c:v>
                </c:pt>
                <c:pt idx="260">
                  <c:v>2.6629999999999998</c:v>
                </c:pt>
                <c:pt idx="261">
                  <c:v>2.6739999999999999</c:v>
                </c:pt>
                <c:pt idx="262">
                  <c:v>2.6840000000000002</c:v>
                </c:pt>
                <c:pt idx="263">
                  <c:v>2.694</c:v>
                </c:pt>
                <c:pt idx="264">
                  <c:v>2.7040000000000002</c:v>
                </c:pt>
                <c:pt idx="265">
                  <c:v>2.7160000000000002</c:v>
                </c:pt>
                <c:pt idx="266">
                  <c:v>2.726</c:v>
                </c:pt>
                <c:pt idx="267">
                  <c:v>2.7370000000000001</c:v>
                </c:pt>
                <c:pt idx="268">
                  <c:v>2.7469999999999999</c:v>
                </c:pt>
                <c:pt idx="269">
                  <c:v>2.758</c:v>
                </c:pt>
                <c:pt idx="270">
                  <c:v>2.7679999999999998</c:v>
                </c:pt>
                <c:pt idx="271">
                  <c:v>2.7789999999999999</c:v>
                </c:pt>
                <c:pt idx="272">
                  <c:v>2.7890000000000001</c:v>
                </c:pt>
                <c:pt idx="273">
                  <c:v>2.8010000000000002</c:v>
                </c:pt>
                <c:pt idx="274">
                  <c:v>2.8130000000000002</c:v>
                </c:pt>
                <c:pt idx="275">
                  <c:v>2.8330000000000002</c:v>
                </c:pt>
                <c:pt idx="276">
                  <c:v>2.8439999999999999</c:v>
                </c:pt>
                <c:pt idx="277">
                  <c:v>2.855</c:v>
                </c:pt>
                <c:pt idx="278">
                  <c:v>2.8660000000000001</c:v>
                </c:pt>
                <c:pt idx="279">
                  <c:v>2.8769999999999998</c:v>
                </c:pt>
                <c:pt idx="280">
                  <c:v>2.8889999999999998</c:v>
                </c:pt>
                <c:pt idx="281">
                  <c:v>2.899</c:v>
                </c:pt>
                <c:pt idx="282">
                  <c:v>2.91</c:v>
                </c:pt>
                <c:pt idx="283">
                  <c:v>2.9220000000000002</c:v>
                </c:pt>
                <c:pt idx="284">
                  <c:v>2.9340000000000002</c:v>
                </c:pt>
                <c:pt idx="285">
                  <c:v>2.9449999999999998</c:v>
                </c:pt>
                <c:pt idx="286">
                  <c:v>2.9569999999999999</c:v>
                </c:pt>
                <c:pt idx="287">
                  <c:v>2.968</c:v>
                </c:pt>
                <c:pt idx="288">
                  <c:v>2.9790000000000001</c:v>
                </c:pt>
                <c:pt idx="289">
                  <c:v>2.99</c:v>
                </c:pt>
                <c:pt idx="290">
                  <c:v>2.9929999999999999</c:v>
                </c:pt>
                <c:pt idx="291">
                  <c:v>1.9219999999999999</c:v>
                </c:pt>
                <c:pt idx="292">
                  <c:v>1.8919999999999999</c:v>
                </c:pt>
                <c:pt idx="293">
                  <c:v>1.8660000000000001</c:v>
                </c:pt>
                <c:pt idx="294">
                  <c:v>1.867</c:v>
                </c:pt>
                <c:pt idx="295">
                  <c:v>1.8740000000000001</c:v>
                </c:pt>
                <c:pt idx="296">
                  <c:v>1.881</c:v>
                </c:pt>
                <c:pt idx="297">
                  <c:v>1.8879999999999999</c:v>
                </c:pt>
                <c:pt idx="298">
                  <c:v>1.8959999999999999</c:v>
                </c:pt>
                <c:pt idx="299">
                  <c:v>1.903</c:v>
                </c:pt>
                <c:pt idx="300">
                  <c:v>1.9039999999999999</c:v>
                </c:pt>
                <c:pt idx="301">
                  <c:v>1.911</c:v>
                </c:pt>
                <c:pt idx="302">
                  <c:v>1.919</c:v>
                </c:pt>
                <c:pt idx="303">
                  <c:v>1.9339999999999999</c:v>
                </c:pt>
                <c:pt idx="304">
                  <c:v>1.9410000000000001</c:v>
                </c:pt>
                <c:pt idx="305">
                  <c:v>1.9490000000000001</c:v>
                </c:pt>
                <c:pt idx="306">
                  <c:v>1.956</c:v>
                </c:pt>
                <c:pt idx="307">
                  <c:v>1.964</c:v>
                </c:pt>
                <c:pt idx="308">
                  <c:v>1.9710000000000001</c:v>
                </c:pt>
                <c:pt idx="309">
                  <c:v>1.9790000000000001</c:v>
                </c:pt>
                <c:pt idx="310">
                  <c:v>1.9870000000000001</c:v>
                </c:pt>
                <c:pt idx="311">
                  <c:v>1.988</c:v>
                </c:pt>
                <c:pt idx="312">
                  <c:v>1.9950000000000001</c:v>
                </c:pt>
                <c:pt idx="313">
                  <c:v>2.0030000000000001</c:v>
                </c:pt>
                <c:pt idx="314">
                  <c:v>2.0110000000000001</c:v>
                </c:pt>
                <c:pt idx="315">
                  <c:v>2.0190000000000001</c:v>
                </c:pt>
                <c:pt idx="316">
                  <c:v>2.0259999999999998</c:v>
                </c:pt>
                <c:pt idx="317">
                  <c:v>2.0339999999999998</c:v>
                </c:pt>
                <c:pt idx="318">
                  <c:v>2.0430000000000001</c:v>
                </c:pt>
                <c:pt idx="319">
                  <c:v>2.0499999999999998</c:v>
                </c:pt>
                <c:pt idx="320">
                  <c:v>2.0579999999999998</c:v>
                </c:pt>
                <c:pt idx="321">
                  <c:v>2.0659999999999998</c:v>
                </c:pt>
                <c:pt idx="322">
                  <c:v>2.0739999999999998</c:v>
                </c:pt>
                <c:pt idx="323">
                  <c:v>2.0819999999999999</c:v>
                </c:pt>
                <c:pt idx="324">
                  <c:v>2.09</c:v>
                </c:pt>
                <c:pt idx="325">
                  <c:v>2.0990000000000002</c:v>
                </c:pt>
                <c:pt idx="326">
                  <c:v>2.1059999999999999</c:v>
                </c:pt>
                <c:pt idx="327">
                  <c:v>2.1139999999999999</c:v>
                </c:pt>
                <c:pt idx="328">
                  <c:v>2.1230000000000002</c:v>
                </c:pt>
                <c:pt idx="329">
                  <c:v>2.1309999999999998</c:v>
                </c:pt>
                <c:pt idx="330">
                  <c:v>2.1389999999999998</c:v>
                </c:pt>
                <c:pt idx="331">
                  <c:v>2.1480000000000001</c:v>
                </c:pt>
                <c:pt idx="332">
                  <c:v>2.1560000000000001</c:v>
                </c:pt>
                <c:pt idx="333">
                  <c:v>2.1640000000000001</c:v>
                </c:pt>
                <c:pt idx="334">
                  <c:v>2.173</c:v>
                </c:pt>
                <c:pt idx="335">
                  <c:v>2.181</c:v>
                </c:pt>
                <c:pt idx="336">
                  <c:v>2.19</c:v>
                </c:pt>
                <c:pt idx="337">
                  <c:v>2.198</c:v>
                </c:pt>
                <c:pt idx="338">
                  <c:v>2.2069999999999999</c:v>
                </c:pt>
                <c:pt idx="339">
                  <c:v>2.2149999999999999</c:v>
                </c:pt>
                <c:pt idx="340">
                  <c:v>2.2229999999999999</c:v>
                </c:pt>
                <c:pt idx="341">
                  <c:v>2.2320000000000002</c:v>
                </c:pt>
                <c:pt idx="342">
                  <c:v>2.2410000000000001</c:v>
                </c:pt>
                <c:pt idx="343">
                  <c:v>2.2490000000000001</c:v>
                </c:pt>
                <c:pt idx="344">
                  <c:v>2.258</c:v>
                </c:pt>
                <c:pt idx="345">
                  <c:v>2.2669999999999999</c:v>
                </c:pt>
                <c:pt idx="346">
                  <c:v>2.2759999999999998</c:v>
                </c:pt>
                <c:pt idx="347">
                  <c:v>2.2839999999999998</c:v>
                </c:pt>
                <c:pt idx="348">
                  <c:v>2.2930000000000001</c:v>
                </c:pt>
                <c:pt idx="349">
                  <c:v>2.302</c:v>
                </c:pt>
                <c:pt idx="350">
                  <c:v>2.3109999999999999</c:v>
                </c:pt>
                <c:pt idx="351">
                  <c:v>2.319</c:v>
                </c:pt>
                <c:pt idx="352">
                  <c:v>2.3290000000000002</c:v>
                </c:pt>
                <c:pt idx="353">
                  <c:v>2.3380000000000001</c:v>
                </c:pt>
                <c:pt idx="354">
                  <c:v>2.347</c:v>
                </c:pt>
                <c:pt idx="355">
                  <c:v>2.355</c:v>
                </c:pt>
                <c:pt idx="356">
                  <c:v>2.3650000000000002</c:v>
                </c:pt>
                <c:pt idx="357">
                  <c:v>2.3740000000000001</c:v>
                </c:pt>
                <c:pt idx="358">
                  <c:v>2.383</c:v>
                </c:pt>
                <c:pt idx="359">
                  <c:v>2.3919999999999999</c:v>
                </c:pt>
                <c:pt idx="360">
                  <c:v>2.4020000000000001</c:v>
                </c:pt>
                <c:pt idx="361">
                  <c:v>2.411</c:v>
                </c:pt>
                <c:pt idx="362">
                  <c:v>2.4289999999999998</c:v>
                </c:pt>
                <c:pt idx="363">
                  <c:v>2.431</c:v>
                </c:pt>
                <c:pt idx="364">
                  <c:v>2.4409999999999998</c:v>
                </c:pt>
                <c:pt idx="365">
                  <c:v>2.448</c:v>
                </c:pt>
                <c:pt idx="366">
                  <c:v>2.4569999999999999</c:v>
                </c:pt>
                <c:pt idx="367">
                  <c:v>2.4670000000000001</c:v>
                </c:pt>
                <c:pt idx="368">
                  <c:v>2.4769999999999999</c:v>
                </c:pt>
                <c:pt idx="369">
                  <c:v>2.4860000000000002</c:v>
                </c:pt>
                <c:pt idx="370">
                  <c:v>2.496</c:v>
                </c:pt>
                <c:pt idx="371">
                  <c:v>2.5049999999999999</c:v>
                </c:pt>
                <c:pt idx="372">
                  <c:v>2.5150000000000001</c:v>
                </c:pt>
                <c:pt idx="373">
                  <c:v>2.5249999999999999</c:v>
                </c:pt>
                <c:pt idx="374">
                  <c:v>2.5339999999999998</c:v>
                </c:pt>
                <c:pt idx="375">
                  <c:v>2.544</c:v>
                </c:pt>
                <c:pt idx="376">
                  <c:v>2.5539999999999998</c:v>
                </c:pt>
                <c:pt idx="377">
                  <c:v>2.5640000000000001</c:v>
                </c:pt>
                <c:pt idx="378">
                  <c:v>2.5739999999999998</c:v>
                </c:pt>
                <c:pt idx="379">
                  <c:v>2.5840000000000001</c:v>
                </c:pt>
                <c:pt idx="380">
                  <c:v>2.593</c:v>
                </c:pt>
                <c:pt idx="381">
                  <c:v>2.6030000000000002</c:v>
                </c:pt>
                <c:pt idx="382">
                  <c:v>2.6139999999999999</c:v>
                </c:pt>
                <c:pt idx="383">
                  <c:v>2.6240000000000001</c:v>
                </c:pt>
                <c:pt idx="384">
                  <c:v>2.6259999999999999</c:v>
                </c:pt>
                <c:pt idx="385">
                  <c:v>2.6339999999999999</c:v>
                </c:pt>
                <c:pt idx="386">
                  <c:v>2.6440000000000001</c:v>
                </c:pt>
                <c:pt idx="387">
                  <c:v>2.6539999999999999</c:v>
                </c:pt>
                <c:pt idx="388">
                  <c:v>2.665</c:v>
                </c:pt>
                <c:pt idx="389">
                  <c:v>2.6749999999999998</c:v>
                </c:pt>
                <c:pt idx="390">
                  <c:v>2.6850000000000001</c:v>
                </c:pt>
                <c:pt idx="391">
                  <c:v>2.6960000000000002</c:v>
                </c:pt>
                <c:pt idx="392">
                  <c:v>2.706</c:v>
                </c:pt>
                <c:pt idx="393">
                  <c:v>2.7170000000000001</c:v>
                </c:pt>
                <c:pt idx="394">
                  <c:v>2.7269999999999999</c:v>
                </c:pt>
                <c:pt idx="395">
                  <c:v>2.738</c:v>
                </c:pt>
                <c:pt idx="396">
                  <c:v>2.7480000000000002</c:v>
                </c:pt>
                <c:pt idx="397">
                  <c:v>2.7589999999999999</c:v>
                </c:pt>
                <c:pt idx="398">
                  <c:v>2.77</c:v>
                </c:pt>
                <c:pt idx="399">
                  <c:v>2.78</c:v>
                </c:pt>
                <c:pt idx="400">
                  <c:v>2.7909999999999999</c:v>
                </c:pt>
                <c:pt idx="401">
                  <c:v>2.802</c:v>
                </c:pt>
                <c:pt idx="402">
                  <c:v>2.8130000000000002</c:v>
                </c:pt>
                <c:pt idx="403">
                  <c:v>2.8239999999999998</c:v>
                </c:pt>
                <c:pt idx="404">
                  <c:v>2.8340000000000001</c:v>
                </c:pt>
                <c:pt idx="405">
                  <c:v>2.4630000000000001</c:v>
                </c:pt>
                <c:pt idx="406">
                  <c:v>2.464</c:v>
                </c:pt>
                <c:pt idx="407">
                  <c:v>2.4649999999999999</c:v>
                </c:pt>
                <c:pt idx="408">
                  <c:v>2.4660000000000002</c:v>
                </c:pt>
                <c:pt idx="409">
                  <c:v>2.4670000000000001</c:v>
                </c:pt>
                <c:pt idx="410">
                  <c:v>2.468</c:v>
                </c:pt>
                <c:pt idx="411">
                  <c:v>2.468</c:v>
                </c:pt>
                <c:pt idx="412">
                  <c:v>2.4689999999999999</c:v>
                </c:pt>
                <c:pt idx="413">
                  <c:v>2.4700000000000002</c:v>
                </c:pt>
                <c:pt idx="414">
                  <c:v>2.4710000000000001</c:v>
                </c:pt>
                <c:pt idx="415">
                  <c:v>1.5640000000000001</c:v>
                </c:pt>
                <c:pt idx="416">
                  <c:v>1.492</c:v>
                </c:pt>
                <c:pt idx="417">
                  <c:v>1.43</c:v>
                </c:pt>
                <c:pt idx="418">
                  <c:v>1.431</c:v>
                </c:pt>
                <c:pt idx="419">
                  <c:v>1.4319999999999999</c:v>
                </c:pt>
                <c:pt idx="420">
                  <c:v>1.4379999999999999</c:v>
                </c:pt>
                <c:pt idx="421">
                  <c:v>1.4490000000000001</c:v>
                </c:pt>
                <c:pt idx="422">
                  <c:v>1.46</c:v>
                </c:pt>
                <c:pt idx="423">
                  <c:v>1.4610000000000001</c:v>
                </c:pt>
                <c:pt idx="424">
                  <c:v>1.466</c:v>
                </c:pt>
                <c:pt idx="425">
                  <c:v>1.472</c:v>
                </c:pt>
                <c:pt idx="426">
                  <c:v>1.478</c:v>
                </c:pt>
                <c:pt idx="427">
                  <c:v>1.484</c:v>
                </c:pt>
                <c:pt idx="428">
                  <c:v>1.49</c:v>
                </c:pt>
                <c:pt idx="429">
                  <c:v>1.4950000000000001</c:v>
                </c:pt>
                <c:pt idx="430">
                  <c:v>1.5009999999999999</c:v>
                </c:pt>
                <c:pt idx="431">
                  <c:v>1.5069999999999999</c:v>
                </c:pt>
                <c:pt idx="432">
                  <c:v>1.5129999999999999</c:v>
                </c:pt>
                <c:pt idx="433">
                  <c:v>1.518</c:v>
                </c:pt>
                <c:pt idx="434">
                  <c:v>1.5249999999999999</c:v>
                </c:pt>
                <c:pt idx="435">
                  <c:v>1.53</c:v>
                </c:pt>
                <c:pt idx="436">
                  <c:v>1.536</c:v>
                </c:pt>
                <c:pt idx="437">
                  <c:v>1.542</c:v>
                </c:pt>
                <c:pt idx="438">
                  <c:v>1.548</c:v>
                </c:pt>
                <c:pt idx="439">
                  <c:v>1.554</c:v>
                </c:pt>
                <c:pt idx="440">
                  <c:v>1.56</c:v>
                </c:pt>
                <c:pt idx="441">
                  <c:v>1.5660000000000001</c:v>
                </c:pt>
                <c:pt idx="442">
                  <c:v>1.5720000000000001</c:v>
                </c:pt>
                <c:pt idx="443">
                  <c:v>1.5780000000000001</c:v>
                </c:pt>
                <c:pt idx="444">
                  <c:v>1.5840000000000001</c:v>
                </c:pt>
                <c:pt idx="445">
                  <c:v>1.597</c:v>
                </c:pt>
                <c:pt idx="446">
                  <c:v>1.603</c:v>
                </c:pt>
                <c:pt idx="447">
                  <c:v>1.61</c:v>
                </c:pt>
                <c:pt idx="448">
                  <c:v>1.615</c:v>
                </c:pt>
                <c:pt idx="449">
                  <c:v>1.6220000000000001</c:v>
                </c:pt>
                <c:pt idx="450">
                  <c:v>1.6279999999999999</c:v>
                </c:pt>
                <c:pt idx="451">
                  <c:v>1.6339999999999999</c:v>
                </c:pt>
                <c:pt idx="452">
                  <c:v>1.64</c:v>
                </c:pt>
                <c:pt idx="453">
                  <c:v>1.647</c:v>
                </c:pt>
                <c:pt idx="454">
                  <c:v>1.653</c:v>
                </c:pt>
                <c:pt idx="455">
                  <c:v>1.66</c:v>
                </c:pt>
                <c:pt idx="456">
                  <c:v>1.667</c:v>
                </c:pt>
                <c:pt idx="457">
                  <c:v>1.673</c:v>
                </c:pt>
                <c:pt idx="458">
                  <c:v>1.68</c:v>
                </c:pt>
                <c:pt idx="459">
                  <c:v>1.6859999999999999</c:v>
                </c:pt>
                <c:pt idx="460">
                  <c:v>1.6930000000000001</c:v>
                </c:pt>
                <c:pt idx="461">
                  <c:v>1.6990000000000001</c:v>
                </c:pt>
                <c:pt idx="462">
                  <c:v>1.706</c:v>
                </c:pt>
                <c:pt idx="463">
                  <c:v>1.712</c:v>
                </c:pt>
                <c:pt idx="464">
                  <c:v>1.7250000000000001</c:v>
                </c:pt>
                <c:pt idx="465">
                  <c:v>1.7330000000000001</c:v>
                </c:pt>
                <c:pt idx="466">
                  <c:v>1.7390000000000001</c:v>
                </c:pt>
                <c:pt idx="467">
                  <c:v>1.746</c:v>
                </c:pt>
                <c:pt idx="468">
                  <c:v>1.7529999999999999</c:v>
                </c:pt>
                <c:pt idx="469">
                  <c:v>1.7589999999999999</c:v>
                </c:pt>
                <c:pt idx="470">
                  <c:v>1.766</c:v>
                </c:pt>
                <c:pt idx="471">
                  <c:v>1.7729999999999999</c:v>
                </c:pt>
                <c:pt idx="472">
                  <c:v>1.78</c:v>
                </c:pt>
                <c:pt idx="473">
                  <c:v>1.7869999999999999</c:v>
                </c:pt>
                <c:pt idx="474">
                  <c:v>1.794</c:v>
                </c:pt>
                <c:pt idx="475">
                  <c:v>1.8009999999999999</c:v>
                </c:pt>
                <c:pt idx="476">
                  <c:v>1.8080000000000001</c:v>
                </c:pt>
                <c:pt idx="477">
                  <c:v>1.8149999999999999</c:v>
                </c:pt>
                <c:pt idx="478">
                  <c:v>1.8220000000000001</c:v>
                </c:pt>
                <c:pt idx="479">
                  <c:v>1.829</c:v>
                </c:pt>
                <c:pt idx="480">
                  <c:v>1.8360000000000001</c:v>
                </c:pt>
                <c:pt idx="481">
                  <c:v>1.843</c:v>
                </c:pt>
                <c:pt idx="482">
                  <c:v>1.85</c:v>
                </c:pt>
                <c:pt idx="483">
                  <c:v>1.8640000000000001</c:v>
                </c:pt>
                <c:pt idx="484">
                  <c:v>1.8720000000000001</c:v>
                </c:pt>
                <c:pt idx="485">
                  <c:v>1.88</c:v>
                </c:pt>
                <c:pt idx="486">
                  <c:v>1.8859999999999999</c:v>
                </c:pt>
                <c:pt idx="487">
                  <c:v>1.8939999999999999</c:v>
                </c:pt>
                <c:pt idx="488">
                  <c:v>1.901</c:v>
                </c:pt>
                <c:pt idx="489">
                  <c:v>1.9079999999999999</c:v>
                </c:pt>
                <c:pt idx="490">
                  <c:v>1.915</c:v>
                </c:pt>
                <c:pt idx="491">
                  <c:v>1.923</c:v>
                </c:pt>
                <c:pt idx="492">
                  <c:v>1.931</c:v>
                </c:pt>
                <c:pt idx="493">
                  <c:v>1.9390000000000001</c:v>
                </c:pt>
                <c:pt idx="494">
                  <c:v>1.946</c:v>
                </c:pt>
                <c:pt idx="495">
                  <c:v>1.954</c:v>
                </c:pt>
                <c:pt idx="496">
                  <c:v>1.954</c:v>
                </c:pt>
                <c:pt idx="497">
                  <c:v>1.9610000000000001</c:v>
                </c:pt>
                <c:pt idx="498">
                  <c:v>1.9690000000000001</c:v>
                </c:pt>
                <c:pt idx="499">
                  <c:v>1.976</c:v>
                </c:pt>
                <c:pt idx="500">
                  <c:v>1.984</c:v>
                </c:pt>
                <c:pt idx="501">
                  <c:v>1.992</c:v>
                </c:pt>
                <c:pt idx="502">
                  <c:v>1.9990000000000001</c:v>
                </c:pt>
                <c:pt idx="503">
                  <c:v>2.0150000000000001</c:v>
                </c:pt>
                <c:pt idx="504">
                  <c:v>2.0230000000000001</c:v>
                </c:pt>
                <c:pt idx="505">
                  <c:v>2.0310000000000001</c:v>
                </c:pt>
                <c:pt idx="506">
                  <c:v>2.0379999999999998</c:v>
                </c:pt>
                <c:pt idx="507">
                  <c:v>2.0459999999999998</c:v>
                </c:pt>
                <c:pt idx="508">
                  <c:v>2.0539999999999998</c:v>
                </c:pt>
                <c:pt idx="509">
                  <c:v>2.0619999999999998</c:v>
                </c:pt>
                <c:pt idx="510">
                  <c:v>2.0699999999999998</c:v>
                </c:pt>
                <c:pt idx="511">
                  <c:v>2.0779999999999998</c:v>
                </c:pt>
                <c:pt idx="512">
                  <c:v>2.0859999999999999</c:v>
                </c:pt>
                <c:pt idx="513">
                  <c:v>2.0950000000000002</c:v>
                </c:pt>
                <c:pt idx="514">
                  <c:v>2.1030000000000002</c:v>
                </c:pt>
                <c:pt idx="515">
                  <c:v>2.1110000000000002</c:v>
                </c:pt>
                <c:pt idx="516">
                  <c:v>2.1190000000000002</c:v>
                </c:pt>
                <c:pt idx="517">
                  <c:v>2.1269999999999998</c:v>
                </c:pt>
                <c:pt idx="518">
                  <c:v>2.1349999999999998</c:v>
                </c:pt>
                <c:pt idx="519">
                  <c:v>2.1440000000000001</c:v>
                </c:pt>
                <c:pt idx="520">
                  <c:v>2.1520000000000001</c:v>
                </c:pt>
                <c:pt idx="521">
                  <c:v>2.16</c:v>
                </c:pt>
                <c:pt idx="522">
                  <c:v>2.177</c:v>
                </c:pt>
                <c:pt idx="523">
                  <c:v>2.1859999999999999</c:v>
                </c:pt>
                <c:pt idx="524">
                  <c:v>2.194</c:v>
                </c:pt>
                <c:pt idx="525">
                  <c:v>2.202</c:v>
                </c:pt>
                <c:pt idx="526">
                  <c:v>2.2109999999999999</c:v>
                </c:pt>
                <c:pt idx="527">
                  <c:v>2.2189999999999999</c:v>
                </c:pt>
                <c:pt idx="528">
                  <c:v>2.2280000000000002</c:v>
                </c:pt>
                <c:pt idx="529">
                  <c:v>2.2360000000000002</c:v>
                </c:pt>
                <c:pt idx="530">
                  <c:v>2.2450000000000001</c:v>
                </c:pt>
                <c:pt idx="531">
                  <c:v>2.254</c:v>
                </c:pt>
                <c:pt idx="532">
                  <c:v>2.2629999999999999</c:v>
                </c:pt>
                <c:pt idx="533">
                  <c:v>2.2719999999999998</c:v>
                </c:pt>
                <c:pt idx="534">
                  <c:v>2.2810000000000001</c:v>
                </c:pt>
                <c:pt idx="535">
                  <c:v>2.29</c:v>
                </c:pt>
                <c:pt idx="536">
                  <c:v>2.298</c:v>
                </c:pt>
                <c:pt idx="537">
                  <c:v>2.3069999999999999</c:v>
                </c:pt>
                <c:pt idx="538">
                  <c:v>2.3159999999999998</c:v>
                </c:pt>
                <c:pt idx="539">
                  <c:v>2.3250000000000002</c:v>
                </c:pt>
                <c:pt idx="540">
                  <c:v>2.3340000000000001</c:v>
                </c:pt>
                <c:pt idx="541">
                  <c:v>2.3519999999999999</c:v>
                </c:pt>
                <c:pt idx="542">
                  <c:v>2.3559999999999999</c:v>
                </c:pt>
                <c:pt idx="543">
                  <c:v>1.623</c:v>
                </c:pt>
                <c:pt idx="544">
                  <c:v>1.6240000000000001</c:v>
                </c:pt>
                <c:pt idx="545">
                  <c:v>1.625</c:v>
                </c:pt>
                <c:pt idx="546">
                  <c:v>1.6259999999999999</c:v>
                </c:pt>
                <c:pt idx="547">
                  <c:v>1.627</c:v>
                </c:pt>
                <c:pt idx="548">
                  <c:v>1.6279999999999999</c:v>
                </c:pt>
                <c:pt idx="549">
                  <c:v>1.629</c:v>
                </c:pt>
                <c:pt idx="550">
                  <c:v>1.63</c:v>
                </c:pt>
                <c:pt idx="551">
                  <c:v>1.631</c:v>
                </c:pt>
                <c:pt idx="552">
                  <c:v>1.6319999999999999</c:v>
                </c:pt>
                <c:pt idx="553">
                  <c:v>1.633</c:v>
                </c:pt>
                <c:pt idx="554">
                  <c:v>1.6339999999999999</c:v>
                </c:pt>
                <c:pt idx="555">
                  <c:v>1.635</c:v>
                </c:pt>
                <c:pt idx="556">
                  <c:v>1.6359999999999999</c:v>
                </c:pt>
                <c:pt idx="557">
                  <c:v>1.637</c:v>
                </c:pt>
                <c:pt idx="558">
                  <c:v>1.6379999999999999</c:v>
                </c:pt>
                <c:pt idx="559">
                  <c:v>1.639</c:v>
                </c:pt>
                <c:pt idx="560">
                  <c:v>1.64</c:v>
                </c:pt>
                <c:pt idx="561">
                  <c:v>1.641</c:v>
                </c:pt>
                <c:pt idx="562">
                  <c:v>1.6419999999999999</c:v>
                </c:pt>
                <c:pt idx="563">
                  <c:v>1.643</c:v>
                </c:pt>
                <c:pt idx="564">
                  <c:v>1.6439999999999999</c:v>
                </c:pt>
                <c:pt idx="565">
                  <c:v>1.645</c:v>
                </c:pt>
                <c:pt idx="566">
                  <c:v>1.6459999999999999</c:v>
                </c:pt>
                <c:pt idx="567">
                  <c:v>1.647</c:v>
                </c:pt>
                <c:pt idx="568">
                  <c:v>1.6479999999999999</c:v>
                </c:pt>
                <c:pt idx="569">
                  <c:v>1.649</c:v>
                </c:pt>
                <c:pt idx="570">
                  <c:v>1.65</c:v>
                </c:pt>
                <c:pt idx="571">
                  <c:v>1.651</c:v>
                </c:pt>
                <c:pt idx="572">
                  <c:v>1.6519999999999999</c:v>
                </c:pt>
                <c:pt idx="573">
                  <c:v>1.653</c:v>
                </c:pt>
                <c:pt idx="574">
                  <c:v>1.6539999999999999</c:v>
                </c:pt>
                <c:pt idx="575">
                  <c:v>1.655</c:v>
                </c:pt>
                <c:pt idx="576">
                  <c:v>1.6559999999999999</c:v>
                </c:pt>
                <c:pt idx="577">
                  <c:v>1.657</c:v>
                </c:pt>
                <c:pt idx="578">
                  <c:v>1.6579999999999999</c:v>
                </c:pt>
                <c:pt idx="579">
                  <c:v>1.659</c:v>
                </c:pt>
                <c:pt idx="580">
                  <c:v>1.66</c:v>
                </c:pt>
                <c:pt idx="581">
                  <c:v>1.661</c:v>
                </c:pt>
                <c:pt idx="582">
                  <c:v>1.6619999999999999</c:v>
                </c:pt>
                <c:pt idx="583">
                  <c:v>1.663</c:v>
                </c:pt>
                <c:pt idx="584">
                  <c:v>1.6639999999999999</c:v>
                </c:pt>
                <c:pt idx="585">
                  <c:v>1.665</c:v>
                </c:pt>
                <c:pt idx="586">
                  <c:v>1.6659999999999999</c:v>
                </c:pt>
                <c:pt idx="587">
                  <c:v>1.667</c:v>
                </c:pt>
                <c:pt idx="588">
                  <c:v>1.6679999999999999</c:v>
                </c:pt>
                <c:pt idx="589">
                  <c:v>1.669</c:v>
                </c:pt>
                <c:pt idx="590">
                  <c:v>1.67</c:v>
                </c:pt>
                <c:pt idx="591">
                  <c:v>1.671</c:v>
                </c:pt>
                <c:pt idx="592">
                  <c:v>1.6719999999999999</c:v>
                </c:pt>
                <c:pt idx="593">
                  <c:v>1.673</c:v>
                </c:pt>
                <c:pt idx="594">
                  <c:v>1.6739999999999999</c:v>
                </c:pt>
                <c:pt idx="595">
                  <c:v>1.675</c:v>
                </c:pt>
                <c:pt idx="596">
                  <c:v>1.6759999999999999</c:v>
                </c:pt>
                <c:pt idx="597">
                  <c:v>1.677</c:v>
                </c:pt>
                <c:pt idx="598">
                  <c:v>1.6779999999999999</c:v>
                </c:pt>
                <c:pt idx="599">
                  <c:v>1.679</c:v>
                </c:pt>
                <c:pt idx="600">
                  <c:v>1.68</c:v>
                </c:pt>
                <c:pt idx="601">
                  <c:v>1.681</c:v>
                </c:pt>
                <c:pt idx="602">
                  <c:v>1.6819999999999999</c:v>
                </c:pt>
                <c:pt idx="603">
                  <c:v>1.6830000000000001</c:v>
                </c:pt>
                <c:pt idx="604">
                  <c:v>1.6839999999999999</c:v>
                </c:pt>
                <c:pt idx="605">
                  <c:v>1.6850000000000001</c:v>
                </c:pt>
                <c:pt idx="606">
                  <c:v>1.6859999999999999</c:v>
                </c:pt>
                <c:pt idx="607">
                  <c:v>1.6870000000000001</c:v>
                </c:pt>
                <c:pt idx="608">
                  <c:v>1.6879999999999999</c:v>
                </c:pt>
                <c:pt idx="609">
                  <c:v>1.6890000000000001</c:v>
                </c:pt>
                <c:pt idx="610">
                  <c:v>1.69</c:v>
                </c:pt>
                <c:pt idx="611">
                  <c:v>1.6910000000000001</c:v>
                </c:pt>
                <c:pt idx="612">
                  <c:v>1.6919999999999999</c:v>
                </c:pt>
                <c:pt idx="613">
                  <c:v>1.6930000000000001</c:v>
                </c:pt>
                <c:pt idx="614">
                  <c:v>1.694</c:v>
                </c:pt>
                <c:pt idx="615">
                  <c:v>1.6950000000000001</c:v>
                </c:pt>
                <c:pt idx="616">
                  <c:v>1.696</c:v>
                </c:pt>
                <c:pt idx="617">
                  <c:v>1.6970000000000001</c:v>
                </c:pt>
                <c:pt idx="618">
                  <c:v>1.698</c:v>
                </c:pt>
                <c:pt idx="619">
                  <c:v>1.6990000000000001</c:v>
                </c:pt>
                <c:pt idx="620">
                  <c:v>1.7</c:v>
                </c:pt>
                <c:pt idx="621">
                  <c:v>1.7010000000000001</c:v>
                </c:pt>
                <c:pt idx="622">
                  <c:v>1.702</c:v>
                </c:pt>
                <c:pt idx="623">
                  <c:v>1.7030000000000001</c:v>
                </c:pt>
                <c:pt idx="624">
                  <c:v>1.704</c:v>
                </c:pt>
                <c:pt idx="625">
                  <c:v>1.7050000000000001</c:v>
                </c:pt>
                <c:pt idx="626">
                  <c:v>1.706</c:v>
                </c:pt>
                <c:pt idx="627">
                  <c:v>1.7070000000000001</c:v>
                </c:pt>
                <c:pt idx="628">
                  <c:v>1.708</c:v>
                </c:pt>
                <c:pt idx="629">
                  <c:v>1.7090000000000001</c:v>
                </c:pt>
                <c:pt idx="630">
                  <c:v>1.71</c:v>
                </c:pt>
                <c:pt idx="631">
                  <c:v>1.7110000000000001</c:v>
                </c:pt>
                <c:pt idx="632">
                  <c:v>1.712</c:v>
                </c:pt>
                <c:pt idx="633">
                  <c:v>1.7130000000000001</c:v>
                </c:pt>
                <c:pt idx="634">
                  <c:v>1.714</c:v>
                </c:pt>
                <c:pt idx="635">
                  <c:v>1.7150000000000001</c:v>
                </c:pt>
                <c:pt idx="636">
                  <c:v>1.716</c:v>
                </c:pt>
                <c:pt idx="637">
                  <c:v>1.7170000000000001</c:v>
                </c:pt>
                <c:pt idx="638">
                  <c:v>1.718</c:v>
                </c:pt>
                <c:pt idx="639">
                  <c:v>1.7190000000000001</c:v>
                </c:pt>
                <c:pt idx="640">
                  <c:v>1.7190000000000001</c:v>
                </c:pt>
                <c:pt idx="641">
                  <c:v>1.72</c:v>
                </c:pt>
                <c:pt idx="642">
                  <c:v>1.7210000000000001</c:v>
                </c:pt>
                <c:pt idx="643">
                  <c:v>1.722</c:v>
                </c:pt>
                <c:pt idx="644">
                  <c:v>1.722</c:v>
                </c:pt>
                <c:pt idx="645">
                  <c:v>1.7230000000000001</c:v>
                </c:pt>
                <c:pt idx="646">
                  <c:v>1.724</c:v>
                </c:pt>
                <c:pt idx="647">
                  <c:v>1.7250000000000001</c:v>
                </c:pt>
                <c:pt idx="648">
                  <c:v>1.726</c:v>
                </c:pt>
                <c:pt idx="649">
                  <c:v>1.7270000000000001</c:v>
                </c:pt>
                <c:pt idx="650">
                  <c:v>1.7270000000000001</c:v>
                </c:pt>
                <c:pt idx="651">
                  <c:v>1.728</c:v>
                </c:pt>
                <c:pt idx="652">
                  <c:v>1.7290000000000001</c:v>
                </c:pt>
                <c:pt idx="653">
                  <c:v>1.73</c:v>
                </c:pt>
                <c:pt idx="654">
                  <c:v>1.7310000000000001</c:v>
                </c:pt>
                <c:pt idx="655">
                  <c:v>1.732</c:v>
                </c:pt>
                <c:pt idx="656">
                  <c:v>1.734</c:v>
                </c:pt>
                <c:pt idx="657">
                  <c:v>1.7350000000000001</c:v>
                </c:pt>
                <c:pt idx="658">
                  <c:v>1.736</c:v>
                </c:pt>
                <c:pt idx="659">
                  <c:v>1.738</c:v>
                </c:pt>
                <c:pt idx="660">
                  <c:v>1.7390000000000001</c:v>
                </c:pt>
                <c:pt idx="661">
                  <c:v>1.74</c:v>
                </c:pt>
                <c:pt idx="662">
                  <c:v>1.7410000000000001</c:v>
                </c:pt>
                <c:pt idx="663">
                  <c:v>1.742</c:v>
                </c:pt>
                <c:pt idx="664">
                  <c:v>1.7430000000000001</c:v>
                </c:pt>
                <c:pt idx="665">
                  <c:v>1.744</c:v>
                </c:pt>
                <c:pt idx="666">
                  <c:v>1.7450000000000001</c:v>
                </c:pt>
                <c:pt idx="667">
                  <c:v>1.746</c:v>
                </c:pt>
                <c:pt idx="668">
                  <c:v>1.7470000000000001</c:v>
                </c:pt>
                <c:pt idx="669">
                  <c:v>1.7470000000000001</c:v>
                </c:pt>
                <c:pt idx="670">
                  <c:v>1.748</c:v>
                </c:pt>
                <c:pt idx="671">
                  <c:v>1.7490000000000001</c:v>
                </c:pt>
                <c:pt idx="672">
                  <c:v>1.75</c:v>
                </c:pt>
                <c:pt idx="673">
                  <c:v>1.7509999999999999</c:v>
                </c:pt>
                <c:pt idx="674">
                  <c:v>1.752</c:v>
                </c:pt>
                <c:pt idx="675">
                  <c:v>1.7529999999999999</c:v>
                </c:pt>
                <c:pt idx="676">
                  <c:v>1.754</c:v>
                </c:pt>
                <c:pt idx="677">
                  <c:v>1.7549999999999999</c:v>
                </c:pt>
                <c:pt idx="678">
                  <c:v>1.756</c:v>
                </c:pt>
                <c:pt idx="679">
                  <c:v>1.7569999999999999</c:v>
                </c:pt>
                <c:pt idx="680">
                  <c:v>1.7569999999999999</c:v>
                </c:pt>
                <c:pt idx="681">
                  <c:v>1.758</c:v>
                </c:pt>
                <c:pt idx="682">
                  <c:v>1.7589999999999999</c:v>
                </c:pt>
                <c:pt idx="683">
                  <c:v>1.7589999999999999</c:v>
                </c:pt>
                <c:pt idx="684">
                  <c:v>1.76</c:v>
                </c:pt>
                <c:pt idx="685">
                  <c:v>1.7609999999999999</c:v>
                </c:pt>
                <c:pt idx="686">
                  <c:v>1.762</c:v>
                </c:pt>
                <c:pt idx="687">
                  <c:v>1.7629999999999999</c:v>
                </c:pt>
                <c:pt idx="688">
                  <c:v>1.764</c:v>
                </c:pt>
                <c:pt idx="689">
                  <c:v>1.764</c:v>
                </c:pt>
                <c:pt idx="690">
                  <c:v>1.7649999999999999</c:v>
                </c:pt>
                <c:pt idx="691">
                  <c:v>1.766</c:v>
                </c:pt>
                <c:pt idx="692">
                  <c:v>1.7669999999999999</c:v>
                </c:pt>
                <c:pt idx="693">
                  <c:v>1.768</c:v>
                </c:pt>
                <c:pt idx="694">
                  <c:v>1.7689999999999999</c:v>
                </c:pt>
                <c:pt idx="695">
                  <c:v>1.77</c:v>
                </c:pt>
                <c:pt idx="696">
                  <c:v>1.7709999999999999</c:v>
                </c:pt>
                <c:pt idx="697">
                  <c:v>1.772</c:v>
                </c:pt>
                <c:pt idx="698">
                  <c:v>1.7729999999999999</c:v>
                </c:pt>
                <c:pt idx="699">
                  <c:v>1.774</c:v>
                </c:pt>
                <c:pt idx="700">
                  <c:v>1.7749999999999999</c:v>
                </c:pt>
                <c:pt idx="701">
                  <c:v>1.776</c:v>
                </c:pt>
                <c:pt idx="702">
                  <c:v>1.7769999999999999</c:v>
                </c:pt>
                <c:pt idx="703">
                  <c:v>1.778</c:v>
                </c:pt>
                <c:pt idx="704">
                  <c:v>1.7789999999999999</c:v>
                </c:pt>
                <c:pt idx="705">
                  <c:v>1.78</c:v>
                </c:pt>
                <c:pt idx="706">
                  <c:v>1.7809999999999999</c:v>
                </c:pt>
                <c:pt idx="707">
                  <c:v>1.782</c:v>
                </c:pt>
                <c:pt idx="708">
                  <c:v>1.7829999999999999</c:v>
                </c:pt>
                <c:pt idx="709">
                  <c:v>1.784</c:v>
                </c:pt>
                <c:pt idx="710">
                  <c:v>1.7849999999999999</c:v>
                </c:pt>
                <c:pt idx="711">
                  <c:v>1.786</c:v>
                </c:pt>
                <c:pt idx="712">
                  <c:v>1.7869999999999999</c:v>
                </c:pt>
                <c:pt idx="713">
                  <c:v>1.788</c:v>
                </c:pt>
                <c:pt idx="714">
                  <c:v>1.7889999999999999</c:v>
                </c:pt>
                <c:pt idx="715">
                  <c:v>1.79</c:v>
                </c:pt>
                <c:pt idx="716">
                  <c:v>1.7909999999999999</c:v>
                </c:pt>
                <c:pt idx="717">
                  <c:v>1.7929999999999999</c:v>
                </c:pt>
                <c:pt idx="718">
                  <c:v>1.7929999999999999</c:v>
                </c:pt>
                <c:pt idx="719">
                  <c:v>1.794</c:v>
                </c:pt>
                <c:pt idx="720">
                  <c:v>1.7949999999999999</c:v>
                </c:pt>
                <c:pt idx="721">
                  <c:v>1.7949999999999999</c:v>
                </c:pt>
                <c:pt idx="722">
                  <c:v>1.7969999999999999</c:v>
                </c:pt>
                <c:pt idx="723">
                  <c:v>1.798</c:v>
                </c:pt>
                <c:pt idx="724">
                  <c:v>1.798</c:v>
                </c:pt>
                <c:pt idx="725">
                  <c:v>1.7989999999999999</c:v>
                </c:pt>
                <c:pt idx="726">
                  <c:v>1.8</c:v>
                </c:pt>
                <c:pt idx="727">
                  <c:v>1.8009999999999999</c:v>
                </c:pt>
                <c:pt idx="728">
                  <c:v>1.802</c:v>
                </c:pt>
                <c:pt idx="729">
                  <c:v>1.8029999999999999</c:v>
                </c:pt>
                <c:pt idx="730">
                  <c:v>1.804</c:v>
                </c:pt>
                <c:pt idx="731">
                  <c:v>1.8049999999999999</c:v>
                </c:pt>
                <c:pt idx="732">
                  <c:v>1.8120000000000001</c:v>
                </c:pt>
                <c:pt idx="733">
                  <c:v>1.819</c:v>
                </c:pt>
                <c:pt idx="734">
                  <c:v>1.827</c:v>
                </c:pt>
                <c:pt idx="735">
                  <c:v>1.833</c:v>
                </c:pt>
                <c:pt idx="736">
                  <c:v>1.841</c:v>
                </c:pt>
                <c:pt idx="737">
                  <c:v>1.8480000000000001</c:v>
                </c:pt>
                <c:pt idx="738">
                  <c:v>1.855</c:v>
                </c:pt>
                <c:pt idx="739">
                  <c:v>1.8620000000000001</c:v>
                </c:pt>
                <c:pt idx="740">
                  <c:v>1.869</c:v>
                </c:pt>
                <c:pt idx="741">
                  <c:v>1.8759999999999999</c:v>
                </c:pt>
                <c:pt idx="742">
                  <c:v>1.8839999999999999</c:v>
                </c:pt>
                <c:pt idx="743">
                  <c:v>1.891</c:v>
                </c:pt>
                <c:pt idx="744">
                  <c:v>1.8979999999999999</c:v>
                </c:pt>
                <c:pt idx="745">
                  <c:v>1.905</c:v>
                </c:pt>
                <c:pt idx="746">
                  <c:v>1.913</c:v>
                </c:pt>
                <c:pt idx="747">
                  <c:v>1.92</c:v>
                </c:pt>
                <c:pt idx="748">
                  <c:v>1.9279999999999999</c:v>
                </c:pt>
                <c:pt idx="749">
                  <c:v>1.9350000000000001</c:v>
                </c:pt>
                <c:pt idx="750">
                  <c:v>1.9430000000000001</c:v>
                </c:pt>
                <c:pt idx="751">
                  <c:v>1.95</c:v>
                </c:pt>
                <c:pt idx="752">
                  <c:v>1.9570000000000001</c:v>
                </c:pt>
                <c:pt idx="753">
                  <c:v>1.9650000000000001</c:v>
                </c:pt>
                <c:pt idx="754">
                  <c:v>1.9730000000000001</c:v>
                </c:pt>
                <c:pt idx="755">
                  <c:v>1.98</c:v>
                </c:pt>
                <c:pt idx="756">
                  <c:v>1.988</c:v>
                </c:pt>
                <c:pt idx="757">
                  <c:v>1.996</c:v>
                </c:pt>
                <c:pt idx="758">
                  <c:v>2.0110000000000001</c:v>
                </c:pt>
                <c:pt idx="759">
                  <c:v>2.0190000000000001</c:v>
                </c:pt>
                <c:pt idx="760">
                  <c:v>2.0270000000000001</c:v>
                </c:pt>
                <c:pt idx="761">
                  <c:v>2.0339999999999998</c:v>
                </c:pt>
                <c:pt idx="762">
                  <c:v>2.0419999999999998</c:v>
                </c:pt>
                <c:pt idx="763">
                  <c:v>2.0499999999999998</c:v>
                </c:pt>
                <c:pt idx="764">
                  <c:v>2.0579999999999998</c:v>
                </c:pt>
                <c:pt idx="765">
                  <c:v>2.0659999999999998</c:v>
                </c:pt>
                <c:pt idx="766">
                  <c:v>2.0739999999999998</c:v>
                </c:pt>
                <c:pt idx="767">
                  <c:v>2.0819999999999999</c:v>
                </c:pt>
                <c:pt idx="768">
                  <c:v>2.09</c:v>
                </c:pt>
                <c:pt idx="769">
                  <c:v>2.0979999999999999</c:v>
                </c:pt>
                <c:pt idx="770">
                  <c:v>2.1059999999999999</c:v>
                </c:pt>
                <c:pt idx="771">
                  <c:v>2.1139999999999999</c:v>
                </c:pt>
                <c:pt idx="772">
                  <c:v>2.1230000000000002</c:v>
                </c:pt>
                <c:pt idx="773">
                  <c:v>2.1309999999999998</c:v>
                </c:pt>
                <c:pt idx="774">
                  <c:v>2.1389999999999998</c:v>
                </c:pt>
                <c:pt idx="775">
                  <c:v>2.1480000000000001</c:v>
                </c:pt>
                <c:pt idx="776">
                  <c:v>2.1560000000000001</c:v>
                </c:pt>
                <c:pt idx="777">
                  <c:v>2.1640000000000001</c:v>
                </c:pt>
                <c:pt idx="778">
                  <c:v>2.1720000000000002</c:v>
                </c:pt>
                <c:pt idx="779">
                  <c:v>2.181</c:v>
                </c:pt>
                <c:pt idx="780">
                  <c:v>2.1890000000000001</c:v>
                </c:pt>
                <c:pt idx="781">
                  <c:v>2.198</c:v>
                </c:pt>
                <c:pt idx="782">
                  <c:v>2.206</c:v>
                </c:pt>
                <c:pt idx="783">
                  <c:v>2.2149999999999999</c:v>
                </c:pt>
                <c:pt idx="784">
                  <c:v>2.2229999999999999</c:v>
                </c:pt>
                <c:pt idx="785">
                  <c:v>2.2320000000000002</c:v>
                </c:pt>
                <c:pt idx="786">
                  <c:v>2.2410000000000001</c:v>
                </c:pt>
                <c:pt idx="787">
                  <c:v>2.2490000000000001</c:v>
                </c:pt>
                <c:pt idx="788">
                  <c:v>2.258</c:v>
                </c:pt>
                <c:pt idx="789">
                  <c:v>2.2669999999999999</c:v>
                </c:pt>
                <c:pt idx="790">
                  <c:v>2.2759999999999998</c:v>
                </c:pt>
                <c:pt idx="791">
                  <c:v>2.2839999999999998</c:v>
                </c:pt>
                <c:pt idx="792">
                  <c:v>2.2930000000000001</c:v>
                </c:pt>
                <c:pt idx="793">
                  <c:v>2.302</c:v>
                </c:pt>
                <c:pt idx="794">
                  <c:v>2.3109999999999999</c:v>
                </c:pt>
                <c:pt idx="795">
                  <c:v>2.3199999999999998</c:v>
                </c:pt>
                <c:pt idx="796">
                  <c:v>2.3290000000000002</c:v>
                </c:pt>
                <c:pt idx="797">
                  <c:v>2.3380000000000001</c:v>
                </c:pt>
                <c:pt idx="798">
                  <c:v>2.347</c:v>
                </c:pt>
                <c:pt idx="799">
                  <c:v>2.3559999999999999</c:v>
                </c:pt>
                <c:pt idx="800">
                  <c:v>2.3660000000000001</c:v>
                </c:pt>
                <c:pt idx="801">
                  <c:v>2.3740000000000001</c:v>
                </c:pt>
                <c:pt idx="802">
                  <c:v>2.383</c:v>
                </c:pt>
                <c:pt idx="803">
                  <c:v>2.3929999999999998</c:v>
                </c:pt>
                <c:pt idx="804">
                  <c:v>2.4020000000000001</c:v>
                </c:pt>
                <c:pt idx="805">
                  <c:v>2.411</c:v>
                </c:pt>
                <c:pt idx="806">
                  <c:v>2.4209999999999998</c:v>
                </c:pt>
                <c:pt idx="807">
                  <c:v>2.4300000000000002</c:v>
                </c:pt>
                <c:pt idx="808">
                  <c:v>2.44</c:v>
                </c:pt>
                <c:pt idx="809">
                  <c:v>2.4489999999999998</c:v>
                </c:pt>
                <c:pt idx="810">
                  <c:v>2.4590000000000001</c:v>
                </c:pt>
                <c:pt idx="811">
                  <c:v>2.468</c:v>
                </c:pt>
                <c:pt idx="812">
                  <c:v>2.4780000000000002</c:v>
                </c:pt>
                <c:pt idx="813">
                  <c:v>2.4870000000000001</c:v>
                </c:pt>
                <c:pt idx="814">
                  <c:v>2.4969999999999999</c:v>
                </c:pt>
                <c:pt idx="815">
                  <c:v>2.5070000000000001</c:v>
                </c:pt>
                <c:pt idx="816">
                  <c:v>2.516</c:v>
                </c:pt>
                <c:pt idx="817">
                  <c:v>2.5259999999999998</c:v>
                </c:pt>
                <c:pt idx="818">
                  <c:v>2.536</c:v>
                </c:pt>
                <c:pt idx="819">
                  <c:v>2.5459999999999998</c:v>
                </c:pt>
                <c:pt idx="820">
                  <c:v>2.556</c:v>
                </c:pt>
                <c:pt idx="821">
                  <c:v>2.5649999999999999</c:v>
                </c:pt>
                <c:pt idx="822">
                  <c:v>2.5750000000000002</c:v>
                </c:pt>
                <c:pt idx="823">
                  <c:v>2.585</c:v>
                </c:pt>
                <c:pt idx="824">
                  <c:v>2.5950000000000002</c:v>
                </c:pt>
                <c:pt idx="825">
                  <c:v>2.605</c:v>
                </c:pt>
                <c:pt idx="826">
                  <c:v>1.613</c:v>
                </c:pt>
                <c:pt idx="827">
                  <c:v>1.6140000000000001</c:v>
                </c:pt>
                <c:pt idx="828">
                  <c:v>1.6140000000000001</c:v>
                </c:pt>
                <c:pt idx="829">
                  <c:v>1.615</c:v>
                </c:pt>
                <c:pt idx="830">
                  <c:v>1.621</c:v>
                </c:pt>
                <c:pt idx="831">
                  <c:v>1.6279999999999999</c:v>
                </c:pt>
                <c:pt idx="832">
                  <c:v>1.629</c:v>
                </c:pt>
                <c:pt idx="833">
                  <c:v>1.6359999999999999</c:v>
                </c:pt>
                <c:pt idx="834">
                  <c:v>1.6419999999999999</c:v>
                </c:pt>
                <c:pt idx="835">
                  <c:v>1.6479999999999999</c:v>
                </c:pt>
                <c:pt idx="836">
                  <c:v>1.655</c:v>
                </c:pt>
                <c:pt idx="837">
                  <c:v>1.661</c:v>
                </c:pt>
                <c:pt idx="838">
                  <c:v>1.667</c:v>
                </c:pt>
                <c:pt idx="839">
                  <c:v>1.6739999999999999</c:v>
                </c:pt>
                <c:pt idx="840">
                  <c:v>1.68</c:v>
                </c:pt>
                <c:pt idx="841">
                  <c:v>1.6870000000000001</c:v>
                </c:pt>
                <c:pt idx="842">
                  <c:v>1.6930000000000001</c:v>
                </c:pt>
                <c:pt idx="843">
                  <c:v>1.7</c:v>
                </c:pt>
                <c:pt idx="844">
                  <c:v>1.706</c:v>
                </c:pt>
                <c:pt idx="845">
                  <c:v>1.7130000000000001</c:v>
                </c:pt>
                <c:pt idx="846">
                  <c:v>1.7190000000000001</c:v>
                </c:pt>
                <c:pt idx="847">
                  <c:v>1.726</c:v>
                </c:pt>
                <c:pt idx="848">
                  <c:v>1.7330000000000001</c:v>
                </c:pt>
                <c:pt idx="849">
                  <c:v>1.74</c:v>
                </c:pt>
                <c:pt idx="850">
                  <c:v>1.746</c:v>
                </c:pt>
                <c:pt idx="851">
                  <c:v>1.7529999999999999</c:v>
                </c:pt>
                <c:pt idx="852">
                  <c:v>1.76</c:v>
                </c:pt>
                <c:pt idx="853">
                  <c:v>1.766</c:v>
                </c:pt>
                <c:pt idx="854">
                  <c:v>1.7729999999999999</c:v>
                </c:pt>
                <c:pt idx="855">
                  <c:v>1.78</c:v>
                </c:pt>
                <c:pt idx="856">
                  <c:v>1.7869999999999999</c:v>
                </c:pt>
                <c:pt idx="857">
                  <c:v>1.788</c:v>
                </c:pt>
                <c:pt idx="858">
                  <c:v>1.7949999999999999</c:v>
                </c:pt>
                <c:pt idx="859">
                  <c:v>1.8009999999999999</c:v>
                </c:pt>
                <c:pt idx="860">
                  <c:v>1.8080000000000001</c:v>
                </c:pt>
                <c:pt idx="861">
                  <c:v>1.8149999999999999</c:v>
                </c:pt>
                <c:pt idx="862">
                  <c:v>1.8160000000000001</c:v>
                </c:pt>
                <c:pt idx="863">
                  <c:v>1.8220000000000001</c:v>
                </c:pt>
                <c:pt idx="864">
                  <c:v>1.829</c:v>
                </c:pt>
                <c:pt idx="865">
                  <c:v>1.8360000000000001</c:v>
                </c:pt>
                <c:pt idx="866">
                  <c:v>1.8440000000000001</c:v>
                </c:pt>
                <c:pt idx="867">
                  <c:v>1.851</c:v>
                </c:pt>
                <c:pt idx="868">
                  <c:v>1.4370000000000001</c:v>
                </c:pt>
                <c:pt idx="869">
                  <c:v>1.3819999999999999</c:v>
                </c:pt>
                <c:pt idx="870">
                  <c:v>1.35</c:v>
                </c:pt>
                <c:pt idx="871">
                  <c:v>1.35</c:v>
                </c:pt>
                <c:pt idx="872">
                  <c:v>1.3480000000000001</c:v>
                </c:pt>
                <c:pt idx="873">
                  <c:v>1.349</c:v>
                </c:pt>
                <c:pt idx="874">
                  <c:v>1.35</c:v>
                </c:pt>
                <c:pt idx="875">
                  <c:v>1.351</c:v>
                </c:pt>
                <c:pt idx="876">
                  <c:v>1.351</c:v>
                </c:pt>
                <c:pt idx="877">
                  <c:v>1.3520000000000001</c:v>
                </c:pt>
                <c:pt idx="878">
                  <c:v>1.3540000000000001</c:v>
                </c:pt>
                <c:pt idx="879">
                  <c:v>1.3540000000000001</c:v>
                </c:pt>
                <c:pt idx="880">
                  <c:v>1.355</c:v>
                </c:pt>
                <c:pt idx="881">
                  <c:v>1.3560000000000001</c:v>
                </c:pt>
                <c:pt idx="882">
                  <c:v>1.357</c:v>
                </c:pt>
                <c:pt idx="883">
                  <c:v>1.3580000000000001</c:v>
                </c:pt>
                <c:pt idx="884">
                  <c:v>1.359</c:v>
                </c:pt>
                <c:pt idx="885">
                  <c:v>1.36</c:v>
                </c:pt>
                <c:pt idx="886">
                  <c:v>1.361</c:v>
                </c:pt>
                <c:pt idx="887">
                  <c:v>1.3620000000000001</c:v>
                </c:pt>
                <c:pt idx="888">
                  <c:v>1.363</c:v>
                </c:pt>
                <c:pt idx="889">
                  <c:v>1.3640000000000001</c:v>
                </c:pt>
                <c:pt idx="890">
                  <c:v>1.3660000000000001</c:v>
                </c:pt>
                <c:pt idx="891">
                  <c:v>1.367</c:v>
                </c:pt>
                <c:pt idx="892">
                  <c:v>1.3680000000000001</c:v>
                </c:pt>
                <c:pt idx="893">
                  <c:v>1.369</c:v>
                </c:pt>
                <c:pt idx="894">
                  <c:v>1.37</c:v>
                </c:pt>
                <c:pt idx="895">
                  <c:v>1.371</c:v>
                </c:pt>
                <c:pt idx="896">
                  <c:v>1.3720000000000001</c:v>
                </c:pt>
                <c:pt idx="897">
                  <c:v>1.373</c:v>
                </c:pt>
                <c:pt idx="898">
                  <c:v>1.3740000000000001</c:v>
                </c:pt>
                <c:pt idx="899">
                  <c:v>1.375</c:v>
                </c:pt>
                <c:pt idx="900">
                  <c:v>1.3759999999999999</c:v>
                </c:pt>
                <c:pt idx="901">
                  <c:v>1.377</c:v>
                </c:pt>
                <c:pt idx="902">
                  <c:v>1.3779999999999999</c:v>
                </c:pt>
                <c:pt idx="903">
                  <c:v>1.379</c:v>
                </c:pt>
                <c:pt idx="904">
                  <c:v>1.38</c:v>
                </c:pt>
                <c:pt idx="905">
                  <c:v>1.381</c:v>
                </c:pt>
                <c:pt idx="906">
                  <c:v>1.3819999999999999</c:v>
                </c:pt>
                <c:pt idx="907">
                  <c:v>1.383</c:v>
                </c:pt>
                <c:pt idx="908">
                  <c:v>1.3839999999999999</c:v>
                </c:pt>
                <c:pt idx="909">
                  <c:v>1.385</c:v>
                </c:pt>
                <c:pt idx="910">
                  <c:v>1.3859999999999999</c:v>
                </c:pt>
                <c:pt idx="911">
                  <c:v>1.387</c:v>
                </c:pt>
                <c:pt idx="912">
                  <c:v>1.3879999999999999</c:v>
                </c:pt>
                <c:pt idx="913">
                  <c:v>1.389</c:v>
                </c:pt>
                <c:pt idx="914">
                  <c:v>1.39</c:v>
                </c:pt>
                <c:pt idx="915">
                  <c:v>1.391</c:v>
                </c:pt>
                <c:pt idx="916">
                  <c:v>1.3919999999999999</c:v>
                </c:pt>
                <c:pt idx="917">
                  <c:v>1.393</c:v>
                </c:pt>
                <c:pt idx="918">
                  <c:v>1.3939999999999999</c:v>
                </c:pt>
                <c:pt idx="919">
                  <c:v>1.395</c:v>
                </c:pt>
                <c:pt idx="920">
                  <c:v>1.3959999999999999</c:v>
                </c:pt>
                <c:pt idx="921">
                  <c:v>1.397</c:v>
                </c:pt>
                <c:pt idx="922">
                  <c:v>1.3979999999999999</c:v>
                </c:pt>
                <c:pt idx="923">
                  <c:v>1.399</c:v>
                </c:pt>
                <c:pt idx="924">
                  <c:v>1.4</c:v>
                </c:pt>
                <c:pt idx="925">
                  <c:v>1.401</c:v>
                </c:pt>
                <c:pt idx="926">
                  <c:v>1.4019999999999999</c:v>
                </c:pt>
                <c:pt idx="927">
                  <c:v>1.403</c:v>
                </c:pt>
                <c:pt idx="928">
                  <c:v>1.4039999999999999</c:v>
                </c:pt>
                <c:pt idx="929">
                  <c:v>1.405</c:v>
                </c:pt>
                <c:pt idx="930">
                  <c:v>1.4059999999999999</c:v>
                </c:pt>
                <c:pt idx="931">
                  <c:v>1.407</c:v>
                </c:pt>
                <c:pt idx="932">
                  <c:v>1.4079999999999999</c:v>
                </c:pt>
                <c:pt idx="933">
                  <c:v>1.409</c:v>
                </c:pt>
                <c:pt idx="934">
                  <c:v>1.41</c:v>
                </c:pt>
                <c:pt idx="935">
                  <c:v>1.411</c:v>
                </c:pt>
                <c:pt idx="936">
                  <c:v>1.4119999999999999</c:v>
                </c:pt>
                <c:pt idx="937">
                  <c:v>1.413</c:v>
                </c:pt>
                <c:pt idx="938">
                  <c:v>1.4139999999999999</c:v>
                </c:pt>
                <c:pt idx="939">
                  <c:v>1.415</c:v>
                </c:pt>
                <c:pt idx="940">
                  <c:v>1.4159999999999999</c:v>
                </c:pt>
                <c:pt idx="941">
                  <c:v>1.417</c:v>
                </c:pt>
                <c:pt idx="942">
                  <c:v>1.4179999999999999</c:v>
                </c:pt>
                <c:pt idx="943">
                  <c:v>1.419</c:v>
                </c:pt>
                <c:pt idx="944">
                  <c:v>1.42</c:v>
                </c:pt>
                <c:pt idx="945">
                  <c:v>1.421</c:v>
                </c:pt>
                <c:pt idx="946">
                  <c:v>1.4219999999999999</c:v>
                </c:pt>
                <c:pt idx="947">
                  <c:v>1.423</c:v>
                </c:pt>
                <c:pt idx="948">
                  <c:v>1.4239999999999999</c:v>
                </c:pt>
                <c:pt idx="949">
                  <c:v>1.425</c:v>
                </c:pt>
                <c:pt idx="950">
                  <c:v>1.4259999999999999</c:v>
                </c:pt>
                <c:pt idx="951">
                  <c:v>1.4259999999999999</c:v>
                </c:pt>
                <c:pt idx="952">
                  <c:v>1.427</c:v>
                </c:pt>
                <c:pt idx="953">
                  <c:v>1.4279999999999999</c:v>
                </c:pt>
                <c:pt idx="954">
                  <c:v>1.429</c:v>
                </c:pt>
                <c:pt idx="955">
                  <c:v>1.43</c:v>
                </c:pt>
                <c:pt idx="956">
                  <c:v>1.431</c:v>
                </c:pt>
                <c:pt idx="957">
                  <c:v>1.4319999999999999</c:v>
                </c:pt>
                <c:pt idx="958">
                  <c:v>1.4330000000000001</c:v>
                </c:pt>
                <c:pt idx="959">
                  <c:v>1.4339999999999999</c:v>
                </c:pt>
                <c:pt idx="960">
                  <c:v>1.4350000000000001</c:v>
                </c:pt>
                <c:pt idx="961">
                  <c:v>1.4359999999999999</c:v>
                </c:pt>
                <c:pt idx="962">
                  <c:v>1.4370000000000001</c:v>
                </c:pt>
                <c:pt idx="963">
                  <c:v>1.4379999999999999</c:v>
                </c:pt>
                <c:pt idx="964">
                  <c:v>1.4390000000000001</c:v>
                </c:pt>
                <c:pt idx="965">
                  <c:v>1.44</c:v>
                </c:pt>
                <c:pt idx="966">
                  <c:v>1.4410000000000001</c:v>
                </c:pt>
                <c:pt idx="967">
                  <c:v>1.4419999999999999</c:v>
                </c:pt>
                <c:pt idx="968">
                  <c:v>1.4430000000000001</c:v>
                </c:pt>
                <c:pt idx="969">
                  <c:v>1.4450000000000001</c:v>
                </c:pt>
                <c:pt idx="970">
                  <c:v>1.4450000000000001</c:v>
                </c:pt>
                <c:pt idx="971">
                  <c:v>1.446</c:v>
                </c:pt>
                <c:pt idx="972">
                  <c:v>1.4470000000000001</c:v>
                </c:pt>
                <c:pt idx="973">
                  <c:v>1.448</c:v>
                </c:pt>
                <c:pt idx="974">
                  <c:v>1.4490000000000001</c:v>
                </c:pt>
                <c:pt idx="975">
                  <c:v>1.45</c:v>
                </c:pt>
                <c:pt idx="976">
                  <c:v>1.4510000000000001</c:v>
                </c:pt>
                <c:pt idx="977">
                  <c:v>1.452</c:v>
                </c:pt>
                <c:pt idx="978">
                  <c:v>1.4530000000000001</c:v>
                </c:pt>
                <c:pt idx="979">
                  <c:v>1.4530000000000001</c:v>
                </c:pt>
                <c:pt idx="980">
                  <c:v>1.454</c:v>
                </c:pt>
                <c:pt idx="981">
                  <c:v>1.4550000000000001</c:v>
                </c:pt>
                <c:pt idx="982">
                  <c:v>1.456</c:v>
                </c:pt>
                <c:pt idx="983">
                  <c:v>1.4570000000000001</c:v>
                </c:pt>
                <c:pt idx="984">
                  <c:v>1.4570000000000001</c:v>
                </c:pt>
                <c:pt idx="985">
                  <c:v>1.458</c:v>
                </c:pt>
                <c:pt idx="986">
                  <c:v>1.4590000000000001</c:v>
                </c:pt>
                <c:pt idx="987">
                  <c:v>1.46</c:v>
                </c:pt>
                <c:pt idx="988">
                  <c:v>1.4610000000000001</c:v>
                </c:pt>
                <c:pt idx="989">
                  <c:v>1.4610000000000001</c:v>
                </c:pt>
                <c:pt idx="990">
                  <c:v>1.462</c:v>
                </c:pt>
                <c:pt idx="991">
                  <c:v>1.4630000000000001</c:v>
                </c:pt>
                <c:pt idx="992">
                  <c:v>1.464</c:v>
                </c:pt>
                <c:pt idx="993">
                  <c:v>1.464</c:v>
                </c:pt>
                <c:pt idx="994">
                  <c:v>1.4650000000000001</c:v>
                </c:pt>
                <c:pt idx="995">
                  <c:v>1.466</c:v>
                </c:pt>
                <c:pt idx="996">
                  <c:v>1.4670000000000001</c:v>
                </c:pt>
                <c:pt idx="997">
                  <c:v>1.468</c:v>
                </c:pt>
                <c:pt idx="998">
                  <c:v>1.4690000000000001</c:v>
                </c:pt>
                <c:pt idx="999">
                  <c:v>1.47</c:v>
                </c:pt>
                <c:pt idx="1000">
                  <c:v>1.4710000000000001</c:v>
                </c:pt>
                <c:pt idx="1001">
                  <c:v>1.472</c:v>
                </c:pt>
                <c:pt idx="1002">
                  <c:v>1.4730000000000001</c:v>
                </c:pt>
                <c:pt idx="1003">
                  <c:v>1.474</c:v>
                </c:pt>
                <c:pt idx="1004">
                  <c:v>1.4750000000000001</c:v>
                </c:pt>
                <c:pt idx="1005">
                  <c:v>1.476</c:v>
                </c:pt>
                <c:pt idx="1006">
                  <c:v>1.4770000000000001</c:v>
                </c:pt>
                <c:pt idx="1007">
                  <c:v>1.478</c:v>
                </c:pt>
                <c:pt idx="1008">
                  <c:v>1.4790000000000001</c:v>
                </c:pt>
                <c:pt idx="1009">
                  <c:v>1.48</c:v>
                </c:pt>
                <c:pt idx="1010">
                  <c:v>1.4810000000000001</c:v>
                </c:pt>
                <c:pt idx="1011">
                  <c:v>1.482</c:v>
                </c:pt>
                <c:pt idx="1012">
                  <c:v>1.4830000000000001</c:v>
                </c:pt>
                <c:pt idx="1013">
                  <c:v>1.484</c:v>
                </c:pt>
                <c:pt idx="1014">
                  <c:v>1.4850000000000001</c:v>
                </c:pt>
                <c:pt idx="1015">
                  <c:v>1.486</c:v>
                </c:pt>
                <c:pt idx="1016">
                  <c:v>1.4870000000000001</c:v>
                </c:pt>
                <c:pt idx="1017">
                  <c:v>1.488</c:v>
                </c:pt>
                <c:pt idx="1018">
                  <c:v>1.4890000000000001</c:v>
                </c:pt>
                <c:pt idx="1019">
                  <c:v>1.49</c:v>
                </c:pt>
                <c:pt idx="1020">
                  <c:v>1.4910000000000001</c:v>
                </c:pt>
                <c:pt idx="1021">
                  <c:v>1.492</c:v>
                </c:pt>
                <c:pt idx="1022">
                  <c:v>1.4930000000000001</c:v>
                </c:pt>
                <c:pt idx="1023">
                  <c:v>1.494</c:v>
                </c:pt>
                <c:pt idx="1024">
                  <c:v>1.494</c:v>
                </c:pt>
                <c:pt idx="1025">
                  <c:v>1.4950000000000001</c:v>
                </c:pt>
                <c:pt idx="1026">
                  <c:v>1.496</c:v>
                </c:pt>
                <c:pt idx="1027">
                  <c:v>1.4970000000000001</c:v>
                </c:pt>
                <c:pt idx="1028">
                  <c:v>1.498</c:v>
                </c:pt>
                <c:pt idx="1029">
                  <c:v>1.4990000000000001</c:v>
                </c:pt>
                <c:pt idx="1030">
                  <c:v>1.5</c:v>
                </c:pt>
                <c:pt idx="1031">
                  <c:v>1.5009999999999999</c:v>
                </c:pt>
                <c:pt idx="1032">
                  <c:v>1.502</c:v>
                </c:pt>
                <c:pt idx="1033">
                  <c:v>1.5029999999999999</c:v>
                </c:pt>
                <c:pt idx="1034">
                  <c:v>1.504</c:v>
                </c:pt>
                <c:pt idx="1035">
                  <c:v>1.5049999999999999</c:v>
                </c:pt>
                <c:pt idx="1036">
                  <c:v>1.506</c:v>
                </c:pt>
                <c:pt idx="1037">
                  <c:v>1.5069999999999999</c:v>
                </c:pt>
                <c:pt idx="1038">
                  <c:v>1.508</c:v>
                </c:pt>
                <c:pt idx="1039">
                  <c:v>1.5089999999999999</c:v>
                </c:pt>
                <c:pt idx="1040">
                  <c:v>1.51</c:v>
                </c:pt>
                <c:pt idx="1041">
                  <c:v>1.5109999999999999</c:v>
                </c:pt>
                <c:pt idx="1042">
                  <c:v>1.512</c:v>
                </c:pt>
                <c:pt idx="1043">
                  <c:v>1.5129999999999999</c:v>
                </c:pt>
                <c:pt idx="1044">
                  <c:v>1.514</c:v>
                </c:pt>
                <c:pt idx="1045">
                  <c:v>1.5149999999999999</c:v>
                </c:pt>
                <c:pt idx="1046">
                  <c:v>1.5149999999999999</c:v>
                </c:pt>
                <c:pt idx="1047">
                  <c:v>1.516</c:v>
                </c:pt>
                <c:pt idx="1048">
                  <c:v>1.5169999999999999</c:v>
                </c:pt>
                <c:pt idx="1049">
                  <c:v>1.5169999999999999</c:v>
                </c:pt>
                <c:pt idx="1050">
                  <c:v>1.518</c:v>
                </c:pt>
                <c:pt idx="1051">
                  <c:v>1.5189999999999999</c:v>
                </c:pt>
                <c:pt idx="1052">
                  <c:v>1.52</c:v>
                </c:pt>
                <c:pt idx="1053">
                  <c:v>1.52</c:v>
                </c:pt>
                <c:pt idx="1054">
                  <c:v>1.5209999999999999</c:v>
                </c:pt>
                <c:pt idx="1055">
                  <c:v>1.522</c:v>
                </c:pt>
                <c:pt idx="1056">
                  <c:v>1.522</c:v>
                </c:pt>
                <c:pt idx="1057">
                  <c:v>1.5229999999999999</c:v>
                </c:pt>
                <c:pt idx="1058">
                  <c:v>1.524</c:v>
                </c:pt>
                <c:pt idx="1059">
                  <c:v>1.5249999999999999</c:v>
                </c:pt>
                <c:pt idx="1060">
                  <c:v>1.526</c:v>
                </c:pt>
                <c:pt idx="1061">
                  <c:v>1.5269999999999999</c:v>
                </c:pt>
                <c:pt idx="1062">
                  <c:v>1.528</c:v>
                </c:pt>
                <c:pt idx="1063">
                  <c:v>1.5289999999999999</c:v>
                </c:pt>
                <c:pt idx="1064">
                  <c:v>1.53</c:v>
                </c:pt>
                <c:pt idx="1065">
                  <c:v>1.5309999999999999</c:v>
                </c:pt>
                <c:pt idx="1066">
                  <c:v>1.532</c:v>
                </c:pt>
                <c:pt idx="1067">
                  <c:v>1.5329999999999999</c:v>
                </c:pt>
                <c:pt idx="1068">
                  <c:v>1.534</c:v>
                </c:pt>
                <c:pt idx="1069">
                  <c:v>1.5349999999999999</c:v>
                </c:pt>
                <c:pt idx="1070">
                  <c:v>1.536</c:v>
                </c:pt>
                <c:pt idx="1071">
                  <c:v>1.5369999999999999</c:v>
                </c:pt>
                <c:pt idx="1072">
                  <c:v>1.538</c:v>
                </c:pt>
                <c:pt idx="1073">
                  <c:v>1.5389999999999999</c:v>
                </c:pt>
                <c:pt idx="1074">
                  <c:v>1.54</c:v>
                </c:pt>
                <c:pt idx="1075">
                  <c:v>1.5409999999999999</c:v>
                </c:pt>
                <c:pt idx="1076">
                  <c:v>1.542</c:v>
                </c:pt>
                <c:pt idx="1077">
                  <c:v>1.544</c:v>
                </c:pt>
                <c:pt idx="1078">
                  <c:v>1.5449999999999999</c:v>
                </c:pt>
                <c:pt idx="1079">
                  <c:v>1.546</c:v>
                </c:pt>
                <c:pt idx="1080">
                  <c:v>1.5469999999999999</c:v>
                </c:pt>
                <c:pt idx="1081">
                  <c:v>1.548</c:v>
                </c:pt>
                <c:pt idx="1082">
                  <c:v>1.5489999999999999</c:v>
                </c:pt>
                <c:pt idx="1083">
                  <c:v>1.55</c:v>
                </c:pt>
                <c:pt idx="1084">
                  <c:v>1.5509999999999999</c:v>
                </c:pt>
                <c:pt idx="1085">
                  <c:v>1.552</c:v>
                </c:pt>
                <c:pt idx="1086">
                  <c:v>1.5529999999999999</c:v>
                </c:pt>
                <c:pt idx="1087">
                  <c:v>1.554</c:v>
                </c:pt>
                <c:pt idx="1088">
                  <c:v>1.5549999999999999</c:v>
                </c:pt>
                <c:pt idx="1089">
                  <c:v>1.556</c:v>
                </c:pt>
                <c:pt idx="1090">
                  <c:v>1.5569999999999999</c:v>
                </c:pt>
                <c:pt idx="1091">
                  <c:v>1.5580000000000001</c:v>
                </c:pt>
                <c:pt idx="1092">
                  <c:v>1.5589999999999999</c:v>
                </c:pt>
                <c:pt idx="1093">
                  <c:v>1.56</c:v>
                </c:pt>
                <c:pt idx="1094">
                  <c:v>1.5609999999999999</c:v>
                </c:pt>
                <c:pt idx="1095">
                  <c:v>1.5620000000000001</c:v>
                </c:pt>
                <c:pt idx="1096">
                  <c:v>1.5629999999999999</c:v>
                </c:pt>
                <c:pt idx="1097">
                  <c:v>1.5640000000000001</c:v>
                </c:pt>
                <c:pt idx="1098">
                  <c:v>1.5649999999999999</c:v>
                </c:pt>
                <c:pt idx="1099">
                  <c:v>1.5660000000000001</c:v>
                </c:pt>
                <c:pt idx="1100">
                  <c:v>1.5669999999999999</c:v>
                </c:pt>
                <c:pt idx="1101">
                  <c:v>1.5680000000000001</c:v>
                </c:pt>
                <c:pt idx="1102">
                  <c:v>1.569</c:v>
                </c:pt>
                <c:pt idx="1103">
                  <c:v>1.57</c:v>
                </c:pt>
                <c:pt idx="1104">
                  <c:v>1.571</c:v>
                </c:pt>
                <c:pt idx="1105">
                  <c:v>1.5720000000000001</c:v>
                </c:pt>
                <c:pt idx="1106">
                  <c:v>1.573</c:v>
                </c:pt>
                <c:pt idx="1107">
                  <c:v>1.5740000000000001</c:v>
                </c:pt>
                <c:pt idx="1108">
                  <c:v>1.575</c:v>
                </c:pt>
                <c:pt idx="1109">
                  <c:v>1.5760000000000001</c:v>
                </c:pt>
                <c:pt idx="1110">
                  <c:v>1.577</c:v>
                </c:pt>
                <c:pt idx="1111">
                  <c:v>1.5780000000000001</c:v>
                </c:pt>
                <c:pt idx="1112">
                  <c:v>1.579</c:v>
                </c:pt>
                <c:pt idx="1113">
                  <c:v>1.58</c:v>
                </c:pt>
                <c:pt idx="1114">
                  <c:v>1.581</c:v>
                </c:pt>
                <c:pt idx="1115">
                  <c:v>1.5820000000000001</c:v>
                </c:pt>
                <c:pt idx="1116">
                  <c:v>1.583</c:v>
                </c:pt>
                <c:pt idx="1117">
                  <c:v>1.5840000000000001</c:v>
                </c:pt>
                <c:pt idx="1118">
                  <c:v>1.585</c:v>
                </c:pt>
                <c:pt idx="1119">
                  <c:v>1.5860000000000001</c:v>
                </c:pt>
                <c:pt idx="1120">
                  <c:v>1.587</c:v>
                </c:pt>
                <c:pt idx="1121">
                  <c:v>1.5880000000000001</c:v>
                </c:pt>
                <c:pt idx="1122">
                  <c:v>1.589</c:v>
                </c:pt>
                <c:pt idx="1123">
                  <c:v>1.59</c:v>
                </c:pt>
                <c:pt idx="1124">
                  <c:v>1.591</c:v>
                </c:pt>
                <c:pt idx="1125">
                  <c:v>1.5920000000000001</c:v>
                </c:pt>
                <c:pt idx="1126">
                  <c:v>1.593</c:v>
                </c:pt>
                <c:pt idx="1127">
                  <c:v>1.5940000000000001</c:v>
                </c:pt>
                <c:pt idx="1128">
                  <c:v>1.595</c:v>
                </c:pt>
                <c:pt idx="1129">
                  <c:v>1.5960000000000001</c:v>
                </c:pt>
                <c:pt idx="1130">
                  <c:v>1.597</c:v>
                </c:pt>
                <c:pt idx="1131">
                  <c:v>1.5980000000000001</c:v>
                </c:pt>
                <c:pt idx="1132">
                  <c:v>1.6</c:v>
                </c:pt>
                <c:pt idx="1133">
                  <c:v>1.601</c:v>
                </c:pt>
                <c:pt idx="1134">
                  <c:v>1.6020000000000001</c:v>
                </c:pt>
                <c:pt idx="1135">
                  <c:v>1.603</c:v>
                </c:pt>
                <c:pt idx="1136">
                  <c:v>1.6040000000000001</c:v>
                </c:pt>
                <c:pt idx="1137">
                  <c:v>1.6060000000000001</c:v>
                </c:pt>
                <c:pt idx="1138">
                  <c:v>1.607</c:v>
                </c:pt>
                <c:pt idx="1139">
                  <c:v>1.6080000000000001</c:v>
                </c:pt>
                <c:pt idx="1140">
                  <c:v>1.609</c:v>
                </c:pt>
                <c:pt idx="1141">
                  <c:v>1.61</c:v>
                </c:pt>
                <c:pt idx="1142">
                  <c:v>1.611</c:v>
                </c:pt>
                <c:pt idx="1143">
                  <c:v>1.6120000000000001</c:v>
                </c:pt>
                <c:pt idx="1144">
                  <c:v>1.613</c:v>
                </c:pt>
                <c:pt idx="1145">
                  <c:v>1.6140000000000001</c:v>
                </c:pt>
                <c:pt idx="1146">
                  <c:v>1.615</c:v>
                </c:pt>
                <c:pt idx="1147">
                  <c:v>1.6160000000000001</c:v>
                </c:pt>
                <c:pt idx="1148">
                  <c:v>1.6180000000000001</c:v>
                </c:pt>
                <c:pt idx="1149">
                  <c:v>1.619</c:v>
                </c:pt>
                <c:pt idx="1150">
                  <c:v>1.62</c:v>
                </c:pt>
                <c:pt idx="1151">
                  <c:v>1.621</c:v>
                </c:pt>
                <c:pt idx="1152">
                  <c:v>1.6220000000000001</c:v>
                </c:pt>
                <c:pt idx="1153">
                  <c:v>1.623</c:v>
                </c:pt>
                <c:pt idx="1154">
                  <c:v>1.6240000000000001</c:v>
                </c:pt>
                <c:pt idx="1155">
                  <c:v>1.625</c:v>
                </c:pt>
                <c:pt idx="1156">
                  <c:v>1.6259999999999999</c:v>
                </c:pt>
                <c:pt idx="1157">
                  <c:v>1.6279999999999999</c:v>
                </c:pt>
                <c:pt idx="1158">
                  <c:v>1.629</c:v>
                </c:pt>
                <c:pt idx="1159">
                  <c:v>1.63</c:v>
                </c:pt>
                <c:pt idx="1160">
                  <c:v>1.631</c:v>
                </c:pt>
                <c:pt idx="1161">
                  <c:v>1.6319999999999999</c:v>
                </c:pt>
                <c:pt idx="1162">
                  <c:v>1.633</c:v>
                </c:pt>
                <c:pt idx="1163">
                  <c:v>1.6339999999999999</c:v>
                </c:pt>
                <c:pt idx="1164">
                  <c:v>1.635</c:v>
                </c:pt>
                <c:pt idx="1165">
                  <c:v>1.6359999999999999</c:v>
                </c:pt>
                <c:pt idx="1166">
                  <c:v>1.637</c:v>
                </c:pt>
                <c:pt idx="1167">
                  <c:v>1.6379999999999999</c:v>
                </c:pt>
                <c:pt idx="1168">
                  <c:v>1.639</c:v>
                </c:pt>
                <c:pt idx="1169">
                  <c:v>1.64</c:v>
                </c:pt>
                <c:pt idx="1170">
                  <c:v>1.641</c:v>
                </c:pt>
                <c:pt idx="1171">
                  <c:v>1.6419999999999999</c:v>
                </c:pt>
                <c:pt idx="1172">
                  <c:v>1.643</c:v>
                </c:pt>
                <c:pt idx="1173">
                  <c:v>1.6439999999999999</c:v>
                </c:pt>
                <c:pt idx="1174">
                  <c:v>1.645</c:v>
                </c:pt>
                <c:pt idx="1175">
                  <c:v>1.6459999999999999</c:v>
                </c:pt>
                <c:pt idx="1176">
                  <c:v>1.647</c:v>
                </c:pt>
                <c:pt idx="1177">
                  <c:v>1.6479999999999999</c:v>
                </c:pt>
                <c:pt idx="1178">
                  <c:v>1.649</c:v>
                </c:pt>
                <c:pt idx="1179">
                  <c:v>1.65</c:v>
                </c:pt>
                <c:pt idx="1180">
                  <c:v>1.651</c:v>
                </c:pt>
                <c:pt idx="1181">
                  <c:v>1.653</c:v>
                </c:pt>
                <c:pt idx="1182">
                  <c:v>1.6539999999999999</c:v>
                </c:pt>
                <c:pt idx="1183">
                  <c:v>1.655</c:v>
                </c:pt>
                <c:pt idx="1184">
                  <c:v>1.6559999999999999</c:v>
                </c:pt>
                <c:pt idx="1185">
                  <c:v>1.657</c:v>
                </c:pt>
                <c:pt idx="1186">
                  <c:v>1.6579999999999999</c:v>
                </c:pt>
                <c:pt idx="1187">
                  <c:v>1.659</c:v>
                </c:pt>
                <c:pt idx="1188">
                  <c:v>1.66</c:v>
                </c:pt>
                <c:pt idx="1189">
                  <c:v>1.661</c:v>
                </c:pt>
                <c:pt idx="1190">
                  <c:v>1.6619999999999999</c:v>
                </c:pt>
                <c:pt idx="1191">
                  <c:v>1.663</c:v>
                </c:pt>
                <c:pt idx="1192">
                  <c:v>1.6639999999999999</c:v>
                </c:pt>
                <c:pt idx="1193">
                  <c:v>1.665</c:v>
                </c:pt>
                <c:pt idx="1194">
                  <c:v>1.6659999999999999</c:v>
                </c:pt>
                <c:pt idx="1195">
                  <c:v>1.667</c:v>
                </c:pt>
                <c:pt idx="1196">
                  <c:v>1.6679999999999999</c:v>
                </c:pt>
                <c:pt idx="1197">
                  <c:v>1.669</c:v>
                </c:pt>
                <c:pt idx="1198">
                  <c:v>1.67</c:v>
                </c:pt>
                <c:pt idx="1199">
                  <c:v>1.671</c:v>
                </c:pt>
                <c:pt idx="1200">
                  <c:v>1.6719999999999999</c:v>
                </c:pt>
                <c:pt idx="1201">
                  <c:v>1.673</c:v>
                </c:pt>
                <c:pt idx="1202">
                  <c:v>1.6739999999999999</c:v>
                </c:pt>
                <c:pt idx="1203">
                  <c:v>1.675</c:v>
                </c:pt>
                <c:pt idx="1204">
                  <c:v>1.6759999999999999</c:v>
                </c:pt>
                <c:pt idx="1205">
                  <c:v>1.677</c:v>
                </c:pt>
                <c:pt idx="1206">
                  <c:v>1.6779999999999999</c:v>
                </c:pt>
                <c:pt idx="1207">
                  <c:v>1.679</c:v>
                </c:pt>
                <c:pt idx="1208">
                  <c:v>1.68</c:v>
                </c:pt>
                <c:pt idx="1209">
                  <c:v>1.681</c:v>
                </c:pt>
                <c:pt idx="1210">
                  <c:v>1.6819999999999999</c:v>
                </c:pt>
                <c:pt idx="1211">
                  <c:v>1.6830000000000001</c:v>
                </c:pt>
                <c:pt idx="1212">
                  <c:v>1.6839999999999999</c:v>
                </c:pt>
                <c:pt idx="1213">
                  <c:v>1.6850000000000001</c:v>
                </c:pt>
                <c:pt idx="1214">
                  <c:v>1.6859999999999999</c:v>
                </c:pt>
                <c:pt idx="1215">
                  <c:v>1.6870000000000001</c:v>
                </c:pt>
                <c:pt idx="1216">
                  <c:v>1.6879999999999999</c:v>
                </c:pt>
                <c:pt idx="1217">
                  <c:v>1.6890000000000001</c:v>
                </c:pt>
                <c:pt idx="1218">
                  <c:v>1.69</c:v>
                </c:pt>
                <c:pt idx="1219">
                  <c:v>1.6910000000000001</c:v>
                </c:pt>
                <c:pt idx="1220">
                  <c:v>1.6919999999999999</c:v>
                </c:pt>
                <c:pt idx="1221">
                  <c:v>1.6930000000000001</c:v>
                </c:pt>
                <c:pt idx="1222">
                  <c:v>1.694</c:v>
                </c:pt>
                <c:pt idx="1223">
                  <c:v>1.6950000000000001</c:v>
                </c:pt>
                <c:pt idx="1224">
                  <c:v>1.696</c:v>
                </c:pt>
                <c:pt idx="1225">
                  <c:v>1.6970000000000001</c:v>
                </c:pt>
                <c:pt idx="1226">
                  <c:v>1.698</c:v>
                </c:pt>
                <c:pt idx="1227">
                  <c:v>1.6990000000000001</c:v>
                </c:pt>
                <c:pt idx="1228">
                  <c:v>1.7</c:v>
                </c:pt>
                <c:pt idx="1229">
                  <c:v>1.7010000000000001</c:v>
                </c:pt>
                <c:pt idx="1230">
                  <c:v>1.702</c:v>
                </c:pt>
                <c:pt idx="1231">
                  <c:v>1.7030000000000001</c:v>
                </c:pt>
                <c:pt idx="1232">
                  <c:v>1.704</c:v>
                </c:pt>
                <c:pt idx="1233">
                  <c:v>1.7050000000000001</c:v>
                </c:pt>
                <c:pt idx="1234">
                  <c:v>1.706</c:v>
                </c:pt>
                <c:pt idx="1235">
                  <c:v>1.7070000000000001</c:v>
                </c:pt>
                <c:pt idx="1236">
                  <c:v>1.2989999999999999</c:v>
                </c:pt>
                <c:pt idx="1237">
                  <c:v>1.3</c:v>
                </c:pt>
                <c:pt idx="1238">
                  <c:v>1.3009999999999999</c:v>
                </c:pt>
                <c:pt idx="1239">
                  <c:v>1.302</c:v>
                </c:pt>
                <c:pt idx="1240">
                  <c:v>1.3029999999999999</c:v>
                </c:pt>
                <c:pt idx="1241">
                  <c:v>1.304</c:v>
                </c:pt>
                <c:pt idx="1242">
                  <c:v>1.3049999999999999</c:v>
                </c:pt>
                <c:pt idx="1243">
                  <c:v>1.306</c:v>
                </c:pt>
                <c:pt idx="1244">
                  <c:v>1.3069999999999999</c:v>
                </c:pt>
                <c:pt idx="1245">
                  <c:v>1.3080000000000001</c:v>
                </c:pt>
                <c:pt idx="1246">
                  <c:v>1.3089999999999999</c:v>
                </c:pt>
                <c:pt idx="1247">
                  <c:v>1.31</c:v>
                </c:pt>
                <c:pt idx="1248">
                  <c:v>1.3109999999999999</c:v>
                </c:pt>
                <c:pt idx="1249">
                  <c:v>1.3120000000000001</c:v>
                </c:pt>
                <c:pt idx="1250">
                  <c:v>1.3129999999999999</c:v>
                </c:pt>
                <c:pt idx="1251">
                  <c:v>1.3140000000000001</c:v>
                </c:pt>
                <c:pt idx="1252">
                  <c:v>1.3149999999999999</c:v>
                </c:pt>
                <c:pt idx="1253">
                  <c:v>1.3160000000000001</c:v>
                </c:pt>
                <c:pt idx="1254">
                  <c:v>1.3169999999999999</c:v>
                </c:pt>
                <c:pt idx="1255">
                  <c:v>1.3180000000000001</c:v>
                </c:pt>
                <c:pt idx="1256">
                  <c:v>1.319</c:v>
                </c:pt>
                <c:pt idx="1257">
                  <c:v>1.32</c:v>
                </c:pt>
                <c:pt idx="1258">
                  <c:v>1.3220000000000001</c:v>
                </c:pt>
                <c:pt idx="1259">
                  <c:v>1.323</c:v>
                </c:pt>
                <c:pt idx="1260">
                  <c:v>1.3240000000000001</c:v>
                </c:pt>
                <c:pt idx="1261">
                  <c:v>1.325</c:v>
                </c:pt>
                <c:pt idx="1262">
                  <c:v>1.3260000000000001</c:v>
                </c:pt>
                <c:pt idx="1263">
                  <c:v>1.327</c:v>
                </c:pt>
                <c:pt idx="1264">
                  <c:v>1.3280000000000001</c:v>
                </c:pt>
                <c:pt idx="1265">
                  <c:v>1.329</c:v>
                </c:pt>
                <c:pt idx="1266">
                  <c:v>1.33</c:v>
                </c:pt>
                <c:pt idx="1267">
                  <c:v>1.331</c:v>
                </c:pt>
                <c:pt idx="1268">
                  <c:v>1.3320000000000001</c:v>
                </c:pt>
                <c:pt idx="1269">
                  <c:v>1.333</c:v>
                </c:pt>
                <c:pt idx="1270">
                  <c:v>1.3340000000000001</c:v>
                </c:pt>
                <c:pt idx="1271">
                  <c:v>1.335</c:v>
                </c:pt>
                <c:pt idx="1272">
                  <c:v>1.3360000000000001</c:v>
                </c:pt>
                <c:pt idx="1273">
                  <c:v>1.337</c:v>
                </c:pt>
                <c:pt idx="1274">
                  <c:v>1.3380000000000001</c:v>
                </c:pt>
                <c:pt idx="1275">
                  <c:v>1.339</c:v>
                </c:pt>
                <c:pt idx="1276">
                  <c:v>1.34</c:v>
                </c:pt>
                <c:pt idx="1277">
                  <c:v>1.341</c:v>
                </c:pt>
                <c:pt idx="1278">
                  <c:v>1.3420000000000001</c:v>
                </c:pt>
                <c:pt idx="1279">
                  <c:v>1.343</c:v>
                </c:pt>
                <c:pt idx="1280">
                  <c:v>1.3440000000000001</c:v>
                </c:pt>
                <c:pt idx="1281">
                  <c:v>1.345</c:v>
                </c:pt>
                <c:pt idx="1282">
                  <c:v>1.3460000000000001</c:v>
                </c:pt>
                <c:pt idx="1283">
                  <c:v>1.347</c:v>
                </c:pt>
                <c:pt idx="1284">
                  <c:v>1.3480000000000001</c:v>
                </c:pt>
                <c:pt idx="1285">
                  <c:v>1.349</c:v>
                </c:pt>
                <c:pt idx="1286">
                  <c:v>1.349</c:v>
                </c:pt>
                <c:pt idx="1287">
                  <c:v>1.35</c:v>
                </c:pt>
                <c:pt idx="1288">
                  <c:v>1.351</c:v>
                </c:pt>
                <c:pt idx="1289">
                  <c:v>1.3520000000000001</c:v>
                </c:pt>
                <c:pt idx="1290">
                  <c:v>1.353</c:v>
                </c:pt>
                <c:pt idx="1291">
                  <c:v>1.3540000000000001</c:v>
                </c:pt>
                <c:pt idx="1292">
                  <c:v>1.355</c:v>
                </c:pt>
                <c:pt idx="1293">
                  <c:v>1.3560000000000001</c:v>
                </c:pt>
                <c:pt idx="1294">
                  <c:v>1.357</c:v>
                </c:pt>
                <c:pt idx="1295">
                  <c:v>1.3580000000000001</c:v>
                </c:pt>
                <c:pt idx="1296">
                  <c:v>1.359</c:v>
                </c:pt>
                <c:pt idx="1297">
                  <c:v>1.36</c:v>
                </c:pt>
                <c:pt idx="1298">
                  <c:v>1.361</c:v>
                </c:pt>
                <c:pt idx="1299">
                  <c:v>1.3620000000000001</c:v>
                </c:pt>
                <c:pt idx="1300">
                  <c:v>1.363</c:v>
                </c:pt>
                <c:pt idx="1301">
                  <c:v>1.3640000000000001</c:v>
                </c:pt>
                <c:pt idx="1302">
                  <c:v>1.365</c:v>
                </c:pt>
                <c:pt idx="1303">
                  <c:v>1.3660000000000001</c:v>
                </c:pt>
                <c:pt idx="1304">
                  <c:v>1.367</c:v>
                </c:pt>
                <c:pt idx="1305">
                  <c:v>1.3680000000000001</c:v>
                </c:pt>
                <c:pt idx="1306">
                  <c:v>1.369</c:v>
                </c:pt>
                <c:pt idx="1307">
                  <c:v>1.37</c:v>
                </c:pt>
                <c:pt idx="1308">
                  <c:v>1.371</c:v>
                </c:pt>
                <c:pt idx="1309">
                  <c:v>1.3720000000000001</c:v>
                </c:pt>
                <c:pt idx="1310">
                  <c:v>1.3740000000000001</c:v>
                </c:pt>
                <c:pt idx="1311">
                  <c:v>1.375</c:v>
                </c:pt>
                <c:pt idx="1312">
                  <c:v>1.3759999999999999</c:v>
                </c:pt>
                <c:pt idx="1313">
                  <c:v>1.377</c:v>
                </c:pt>
                <c:pt idx="1314">
                  <c:v>1.3779999999999999</c:v>
                </c:pt>
                <c:pt idx="1315">
                  <c:v>1.379</c:v>
                </c:pt>
                <c:pt idx="1316">
                  <c:v>1.38</c:v>
                </c:pt>
                <c:pt idx="1317">
                  <c:v>1.381</c:v>
                </c:pt>
                <c:pt idx="1318">
                  <c:v>1.3819999999999999</c:v>
                </c:pt>
                <c:pt idx="1319">
                  <c:v>1.383</c:v>
                </c:pt>
                <c:pt idx="1320">
                  <c:v>1.3839999999999999</c:v>
                </c:pt>
                <c:pt idx="1321">
                  <c:v>1.3839999999999999</c:v>
                </c:pt>
                <c:pt idx="1322">
                  <c:v>1.385</c:v>
                </c:pt>
                <c:pt idx="1323">
                  <c:v>1.3859999999999999</c:v>
                </c:pt>
                <c:pt idx="1324">
                  <c:v>1.387</c:v>
                </c:pt>
                <c:pt idx="1325">
                  <c:v>1.3879999999999999</c:v>
                </c:pt>
                <c:pt idx="1326">
                  <c:v>1.389</c:v>
                </c:pt>
                <c:pt idx="1327">
                  <c:v>1.39</c:v>
                </c:pt>
                <c:pt idx="1328">
                  <c:v>1.391</c:v>
                </c:pt>
                <c:pt idx="1329">
                  <c:v>1.3919999999999999</c:v>
                </c:pt>
                <c:pt idx="1330">
                  <c:v>1.393</c:v>
                </c:pt>
                <c:pt idx="1331">
                  <c:v>1.3939999999999999</c:v>
                </c:pt>
                <c:pt idx="1332">
                  <c:v>1.395</c:v>
                </c:pt>
                <c:pt idx="1333">
                  <c:v>1.3959999999999999</c:v>
                </c:pt>
                <c:pt idx="1334">
                  <c:v>1.397</c:v>
                </c:pt>
                <c:pt idx="1335">
                  <c:v>1.3979999999999999</c:v>
                </c:pt>
                <c:pt idx="1336">
                  <c:v>1.3979999999999999</c:v>
                </c:pt>
                <c:pt idx="1337">
                  <c:v>1.399</c:v>
                </c:pt>
                <c:pt idx="1338">
                  <c:v>1.4</c:v>
                </c:pt>
                <c:pt idx="1339">
                  <c:v>1.401</c:v>
                </c:pt>
                <c:pt idx="1340">
                  <c:v>1.4019999999999999</c:v>
                </c:pt>
                <c:pt idx="1341">
                  <c:v>1.403</c:v>
                </c:pt>
                <c:pt idx="1342">
                  <c:v>1.403</c:v>
                </c:pt>
                <c:pt idx="1343">
                  <c:v>1.4039999999999999</c:v>
                </c:pt>
                <c:pt idx="1344">
                  <c:v>1.405</c:v>
                </c:pt>
                <c:pt idx="1345">
                  <c:v>1.4059999999999999</c:v>
                </c:pt>
                <c:pt idx="1346">
                  <c:v>1.407</c:v>
                </c:pt>
                <c:pt idx="1347">
                  <c:v>1.4079999999999999</c:v>
                </c:pt>
                <c:pt idx="1348">
                  <c:v>1.409</c:v>
                </c:pt>
                <c:pt idx="1349">
                  <c:v>1.41</c:v>
                </c:pt>
                <c:pt idx="1350">
                  <c:v>1.411</c:v>
                </c:pt>
                <c:pt idx="1351">
                  <c:v>1.4119999999999999</c:v>
                </c:pt>
                <c:pt idx="1352">
                  <c:v>1.413</c:v>
                </c:pt>
                <c:pt idx="1353">
                  <c:v>1.4139999999999999</c:v>
                </c:pt>
                <c:pt idx="1354">
                  <c:v>1.415</c:v>
                </c:pt>
                <c:pt idx="1355">
                  <c:v>1.4159999999999999</c:v>
                </c:pt>
                <c:pt idx="1356">
                  <c:v>1.417</c:v>
                </c:pt>
                <c:pt idx="1357">
                  <c:v>1.4179999999999999</c:v>
                </c:pt>
                <c:pt idx="1358">
                  <c:v>1.419</c:v>
                </c:pt>
                <c:pt idx="1359">
                  <c:v>1.42</c:v>
                </c:pt>
                <c:pt idx="1360">
                  <c:v>1.421</c:v>
                </c:pt>
                <c:pt idx="1361">
                  <c:v>1.4219999999999999</c:v>
                </c:pt>
                <c:pt idx="1362">
                  <c:v>1.423</c:v>
                </c:pt>
                <c:pt idx="1363">
                  <c:v>1.4239999999999999</c:v>
                </c:pt>
                <c:pt idx="1364">
                  <c:v>1.425</c:v>
                </c:pt>
                <c:pt idx="1365">
                  <c:v>1.4259999999999999</c:v>
                </c:pt>
                <c:pt idx="1366">
                  <c:v>1.427</c:v>
                </c:pt>
                <c:pt idx="1367">
                  <c:v>1.4279999999999999</c:v>
                </c:pt>
                <c:pt idx="1368">
                  <c:v>1.429</c:v>
                </c:pt>
                <c:pt idx="1369">
                  <c:v>1.43</c:v>
                </c:pt>
                <c:pt idx="1370">
                  <c:v>1.431</c:v>
                </c:pt>
                <c:pt idx="1371">
                  <c:v>1.4319999999999999</c:v>
                </c:pt>
                <c:pt idx="1372">
                  <c:v>1.4330000000000001</c:v>
                </c:pt>
                <c:pt idx="1373">
                  <c:v>1.4339999999999999</c:v>
                </c:pt>
                <c:pt idx="1374">
                  <c:v>1.4350000000000001</c:v>
                </c:pt>
                <c:pt idx="1375">
                  <c:v>1.4359999999999999</c:v>
                </c:pt>
                <c:pt idx="1376">
                  <c:v>1.4370000000000001</c:v>
                </c:pt>
                <c:pt idx="1377">
                  <c:v>1.4379999999999999</c:v>
                </c:pt>
                <c:pt idx="1378">
                  <c:v>1.4390000000000001</c:v>
                </c:pt>
                <c:pt idx="1379">
                  <c:v>1.44</c:v>
                </c:pt>
                <c:pt idx="1380">
                  <c:v>1.4410000000000001</c:v>
                </c:pt>
                <c:pt idx="1381">
                  <c:v>1.4419999999999999</c:v>
                </c:pt>
                <c:pt idx="1382">
                  <c:v>1.4430000000000001</c:v>
                </c:pt>
                <c:pt idx="1383">
                  <c:v>1.444</c:v>
                </c:pt>
                <c:pt idx="1384">
                  <c:v>1.446</c:v>
                </c:pt>
                <c:pt idx="1385">
                  <c:v>1.4470000000000001</c:v>
                </c:pt>
                <c:pt idx="1386">
                  <c:v>1.448</c:v>
                </c:pt>
                <c:pt idx="1387">
                  <c:v>1.4490000000000001</c:v>
                </c:pt>
                <c:pt idx="1388">
                  <c:v>1.45</c:v>
                </c:pt>
                <c:pt idx="1389">
                  <c:v>1.4510000000000001</c:v>
                </c:pt>
                <c:pt idx="1390">
                  <c:v>1.452</c:v>
                </c:pt>
                <c:pt idx="1391">
                  <c:v>1.4530000000000001</c:v>
                </c:pt>
                <c:pt idx="1392">
                  <c:v>1.454</c:v>
                </c:pt>
                <c:pt idx="1393">
                  <c:v>1.4550000000000001</c:v>
                </c:pt>
                <c:pt idx="1394">
                  <c:v>1.456</c:v>
                </c:pt>
                <c:pt idx="1395">
                  <c:v>1.4570000000000001</c:v>
                </c:pt>
                <c:pt idx="1396">
                  <c:v>1.458</c:v>
                </c:pt>
                <c:pt idx="1397">
                  <c:v>1.4590000000000001</c:v>
                </c:pt>
                <c:pt idx="1398">
                  <c:v>1.46</c:v>
                </c:pt>
                <c:pt idx="1399">
                  <c:v>1.4610000000000001</c:v>
                </c:pt>
                <c:pt idx="1400">
                  <c:v>1.462</c:v>
                </c:pt>
                <c:pt idx="1401">
                  <c:v>1.4630000000000001</c:v>
                </c:pt>
                <c:pt idx="1402">
                  <c:v>1.464</c:v>
                </c:pt>
                <c:pt idx="1403">
                  <c:v>1.4650000000000001</c:v>
                </c:pt>
                <c:pt idx="1404">
                  <c:v>1.466</c:v>
                </c:pt>
                <c:pt idx="1405">
                  <c:v>1.4670000000000001</c:v>
                </c:pt>
                <c:pt idx="1406">
                  <c:v>1.468</c:v>
                </c:pt>
                <c:pt idx="1407">
                  <c:v>1.4690000000000001</c:v>
                </c:pt>
                <c:pt idx="1408">
                  <c:v>1.47</c:v>
                </c:pt>
                <c:pt idx="1409">
                  <c:v>1.4710000000000001</c:v>
                </c:pt>
                <c:pt idx="1410">
                  <c:v>1.472</c:v>
                </c:pt>
                <c:pt idx="1411">
                  <c:v>1.4730000000000001</c:v>
                </c:pt>
                <c:pt idx="1412">
                  <c:v>1.474</c:v>
                </c:pt>
                <c:pt idx="1413">
                  <c:v>1.4750000000000001</c:v>
                </c:pt>
                <c:pt idx="1414">
                  <c:v>1.476</c:v>
                </c:pt>
                <c:pt idx="1415">
                  <c:v>1.4770000000000001</c:v>
                </c:pt>
                <c:pt idx="1416">
                  <c:v>1.478</c:v>
                </c:pt>
                <c:pt idx="1417">
                  <c:v>1.4790000000000001</c:v>
                </c:pt>
                <c:pt idx="1418">
                  <c:v>1.48</c:v>
                </c:pt>
                <c:pt idx="1419">
                  <c:v>1.4810000000000001</c:v>
                </c:pt>
                <c:pt idx="1420">
                  <c:v>1.482</c:v>
                </c:pt>
                <c:pt idx="1421">
                  <c:v>1.4830000000000001</c:v>
                </c:pt>
                <c:pt idx="1422">
                  <c:v>1.484</c:v>
                </c:pt>
                <c:pt idx="1423">
                  <c:v>1.4850000000000001</c:v>
                </c:pt>
                <c:pt idx="1424">
                  <c:v>1.486</c:v>
                </c:pt>
                <c:pt idx="1425">
                  <c:v>1.4870000000000001</c:v>
                </c:pt>
                <c:pt idx="1426">
                  <c:v>1.488</c:v>
                </c:pt>
                <c:pt idx="1427">
                  <c:v>1.4890000000000001</c:v>
                </c:pt>
                <c:pt idx="1428">
                  <c:v>1.49</c:v>
                </c:pt>
                <c:pt idx="1429">
                  <c:v>1.4910000000000001</c:v>
                </c:pt>
                <c:pt idx="1430">
                  <c:v>1.492</c:v>
                </c:pt>
                <c:pt idx="1431">
                  <c:v>1.4930000000000001</c:v>
                </c:pt>
                <c:pt idx="1432">
                  <c:v>1.494</c:v>
                </c:pt>
                <c:pt idx="1433">
                  <c:v>1.4950000000000001</c:v>
                </c:pt>
                <c:pt idx="1434">
                  <c:v>1.496</c:v>
                </c:pt>
                <c:pt idx="1435">
                  <c:v>1.4970000000000001</c:v>
                </c:pt>
                <c:pt idx="1436">
                  <c:v>1.498</c:v>
                </c:pt>
                <c:pt idx="1437">
                  <c:v>1.4990000000000001</c:v>
                </c:pt>
                <c:pt idx="1438">
                  <c:v>1.5</c:v>
                </c:pt>
                <c:pt idx="1439">
                  <c:v>1.5009999999999999</c:v>
                </c:pt>
                <c:pt idx="1440">
                  <c:v>1.502</c:v>
                </c:pt>
                <c:pt idx="1441">
                  <c:v>1.5029999999999999</c:v>
                </c:pt>
                <c:pt idx="1442">
                  <c:v>1.504</c:v>
                </c:pt>
                <c:pt idx="1443">
                  <c:v>1.5049999999999999</c:v>
                </c:pt>
                <c:pt idx="1444">
                  <c:v>1.506</c:v>
                </c:pt>
                <c:pt idx="1445">
                  <c:v>1.5069999999999999</c:v>
                </c:pt>
                <c:pt idx="1446">
                  <c:v>1.508</c:v>
                </c:pt>
                <c:pt idx="1447">
                  <c:v>1.5089999999999999</c:v>
                </c:pt>
                <c:pt idx="1448">
                  <c:v>1.51</c:v>
                </c:pt>
                <c:pt idx="1449">
                  <c:v>1.5109999999999999</c:v>
                </c:pt>
                <c:pt idx="1450">
                  <c:v>1.512</c:v>
                </c:pt>
                <c:pt idx="1451">
                  <c:v>1.5129999999999999</c:v>
                </c:pt>
                <c:pt idx="1452">
                  <c:v>1.514</c:v>
                </c:pt>
                <c:pt idx="1453">
                  <c:v>1.5149999999999999</c:v>
                </c:pt>
                <c:pt idx="1454">
                  <c:v>1.516</c:v>
                </c:pt>
                <c:pt idx="1455">
                  <c:v>1.5169999999999999</c:v>
                </c:pt>
                <c:pt idx="1456">
                  <c:v>1.518</c:v>
                </c:pt>
                <c:pt idx="1457">
                  <c:v>1.5189999999999999</c:v>
                </c:pt>
                <c:pt idx="1458">
                  <c:v>1.52</c:v>
                </c:pt>
                <c:pt idx="1459">
                  <c:v>1.5209999999999999</c:v>
                </c:pt>
                <c:pt idx="1460">
                  <c:v>1.522</c:v>
                </c:pt>
                <c:pt idx="1461">
                  <c:v>1.5229999999999999</c:v>
                </c:pt>
                <c:pt idx="1462">
                  <c:v>1.524</c:v>
                </c:pt>
                <c:pt idx="1463">
                  <c:v>1.5249999999999999</c:v>
                </c:pt>
                <c:pt idx="1464">
                  <c:v>1.526</c:v>
                </c:pt>
                <c:pt idx="1465">
                  <c:v>1.5269999999999999</c:v>
                </c:pt>
                <c:pt idx="1466">
                  <c:v>1.528</c:v>
                </c:pt>
                <c:pt idx="1467">
                  <c:v>1.5289999999999999</c:v>
                </c:pt>
                <c:pt idx="1468">
                  <c:v>1.53</c:v>
                </c:pt>
                <c:pt idx="1469">
                  <c:v>1.5309999999999999</c:v>
                </c:pt>
                <c:pt idx="1470">
                  <c:v>1.532</c:v>
                </c:pt>
                <c:pt idx="1471">
                  <c:v>1.5329999999999999</c:v>
                </c:pt>
                <c:pt idx="1472">
                  <c:v>1.018</c:v>
                </c:pt>
                <c:pt idx="1473">
                  <c:v>0.98799999999999999</c:v>
                </c:pt>
                <c:pt idx="1474">
                  <c:v>0.98899999999999999</c:v>
                </c:pt>
                <c:pt idx="1475">
                  <c:v>0.98899999999999999</c:v>
                </c:pt>
                <c:pt idx="1476">
                  <c:v>0.99</c:v>
                </c:pt>
                <c:pt idx="1477">
                  <c:v>0.99099999999999999</c:v>
                </c:pt>
                <c:pt idx="1478">
                  <c:v>0.99199999999999999</c:v>
                </c:pt>
                <c:pt idx="1479">
                  <c:v>0.99299999999999999</c:v>
                </c:pt>
                <c:pt idx="1480">
                  <c:v>0.99399999999999999</c:v>
                </c:pt>
                <c:pt idx="1481">
                  <c:v>0.995</c:v>
                </c:pt>
                <c:pt idx="1482">
                  <c:v>0.996</c:v>
                </c:pt>
                <c:pt idx="1483">
                  <c:v>0.997</c:v>
                </c:pt>
                <c:pt idx="1484">
                  <c:v>0.998</c:v>
                </c:pt>
                <c:pt idx="1485">
                  <c:v>0.999</c:v>
                </c:pt>
                <c:pt idx="1486">
                  <c:v>1</c:v>
                </c:pt>
                <c:pt idx="1487">
                  <c:v>1.0009999999999999</c:v>
                </c:pt>
                <c:pt idx="1488">
                  <c:v>1.002</c:v>
                </c:pt>
                <c:pt idx="1489">
                  <c:v>1.004</c:v>
                </c:pt>
                <c:pt idx="1490">
                  <c:v>1.0049999999999999</c:v>
                </c:pt>
                <c:pt idx="1491">
                  <c:v>1.0069999999999999</c:v>
                </c:pt>
                <c:pt idx="1492">
                  <c:v>1.008</c:v>
                </c:pt>
                <c:pt idx="1493">
                  <c:v>1.0089999999999999</c:v>
                </c:pt>
                <c:pt idx="1494">
                  <c:v>1.0089999999999999</c:v>
                </c:pt>
                <c:pt idx="1495">
                  <c:v>1.01</c:v>
                </c:pt>
                <c:pt idx="1496">
                  <c:v>1.0109999999999999</c:v>
                </c:pt>
                <c:pt idx="1497">
                  <c:v>1.012</c:v>
                </c:pt>
                <c:pt idx="1498">
                  <c:v>1.0129999999999999</c:v>
                </c:pt>
                <c:pt idx="1499">
                  <c:v>1.014</c:v>
                </c:pt>
                <c:pt idx="1500">
                  <c:v>1.0149999999999999</c:v>
                </c:pt>
                <c:pt idx="1501">
                  <c:v>1.016</c:v>
                </c:pt>
                <c:pt idx="1502">
                  <c:v>1.0169999999999999</c:v>
                </c:pt>
                <c:pt idx="1503">
                  <c:v>1.018</c:v>
                </c:pt>
                <c:pt idx="1504">
                  <c:v>1.0189999999999999</c:v>
                </c:pt>
                <c:pt idx="1505">
                  <c:v>1.02</c:v>
                </c:pt>
                <c:pt idx="1506">
                  <c:v>1.0209999999999999</c:v>
                </c:pt>
                <c:pt idx="1507">
                  <c:v>1.022</c:v>
                </c:pt>
                <c:pt idx="1508">
                  <c:v>1.0229999999999999</c:v>
                </c:pt>
                <c:pt idx="1509">
                  <c:v>1.024</c:v>
                </c:pt>
                <c:pt idx="1510">
                  <c:v>1.0249999999999999</c:v>
                </c:pt>
                <c:pt idx="1511">
                  <c:v>1.026</c:v>
                </c:pt>
                <c:pt idx="1512">
                  <c:v>1.028</c:v>
                </c:pt>
                <c:pt idx="1513">
                  <c:v>1.0289999999999999</c:v>
                </c:pt>
                <c:pt idx="1514">
                  <c:v>1.0309999999999999</c:v>
                </c:pt>
                <c:pt idx="1515">
                  <c:v>1.032</c:v>
                </c:pt>
                <c:pt idx="1516">
                  <c:v>1.0329999999999999</c:v>
                </c:pt>
                <c:pt idx="1517">
                  <c:v>1.034</c:v>
                </c:pt>
                <c:pt idx="1518">
                  <c:v>1.034</c:v>
                </c:pt>
                <c:pt idx="1519">
                  <c:v>1.0349999999999999</c:v>
                </c:pt>
                <c:pt idx="1520">
                  <c:v>1.0369999999999999</c:v>
                </c:pt>
                <c:pt idx="1521">
                  <c:v>1.038</c:v>
                </c:pt>
                <c:pt idx="1522">
                  <c:v>1.0389999999999999</c:v>
                </c:pt>
                <c:pt idx="1523">
                  <c:v>1.0389999999999999</c:v>
                </c:pt>
                <c:pt idx="1524">
                  <c:v>1.04</c:v>
                </c:pt>
                <c:pt idx="1525">
                  <c:v>1.0409999999999999</c:v>
                </c:pt>
                <c:pt idx="1526">
                  <c:v>1.042</c:v>
                </c:pt>
                <c:pt idx="1527">
                  <c:v>1.0429999999999999</c:v>
                </c:pt>
                <c:pt idx="1528">
                  <c:v>1.044</c:v>
                </c:pt>
                <c:pt idx="1529">
                  <c:v>1.0449999999999999</c:v>
                </c:pt>
                <c:pt idx="1530">
                  <c:v>1.046</c:v>
                </c:pt>
                <c:pt idx="1531">
                  <c:v>1.0469999999999999</c:v>
                </c:pt>
                <c:pt idx="1532">
                  <c:v>1.0489999999999999</c:v>
                </c:pt>
                <c:pt idx="1533">
                  <c:v>1.05</c:v>
                </c:pt>
                <c:pt idx="1534">
                  <c:v>1.0509999999999999</c:v>
                </c:pt>
                <c:pt idx="1535">
                  <c:v>1.052</c:v>
                </c:pt>
                <c:pt idx="1536">
                  <c:v>1.0529999999999999</c:v>
                </c:pt>
                <c:pt idx="1537">
                  <c:v>1.054</c:v>
                </c:pt>
                <c:pt idx="1538">
                  <c:v>1.0549999999999999</c:v>
                </c:pt>
                <c:pt idx="1539">
                  <c:v>1.056</c:v>
                </c:pt>
                <c:pt idx="1540">
                  <c:v>1.0569999999999999</c:v>
                </c:pt>
                <c:pt idx="1541">
                  <c:v>1.0580000000000001</c:v>
                </c:pt>
                <c:pt idx="1542">
                  <c:v>1.0589999999999999</c:v>
                </c:pt>
                <c:pt idx="1543">
                  <c:v>1.06</c:v>
                </c:pt>
                <c:pt idx="1544">
                  <c:v>1.0609999999999999</c:v>
                </c:pt>
                <c:pt idx="1545">
                  <c:v>1.0620000000000001</c:v>
                </c:pt>
                <c:pt idx="1546">
                  <c:v>1.0629999999999999</c:v>
                </c:pt>
                <c:pt idx="1547">
                  <c:v>1.0640000000000001</c:v>
                </c:pt>
                <c:pt idx="1548">
                  <c:v>1.0649999999999999</c:v>
                </c:pt>
                <c:pt idx="1549">
                  <c:v>1.0660000000000001</c:v>
                </c:pt>
                <c:pt idx="1550">
                  <c:v>1.0669999999999999</c:v>
                </c:pt>
                <c:pt idx="1551">
                  <c:v>1.0680000000000001</c:v>
                </c:pt>
                <c:pt idx="1552">
                  <c:v>1.069</c:v>
                </c:pt>
                <c:pt idx="1553">
                  <c:v>1.07</c:v>
                </c:pt>
                <c:pt idx="1554">
                  <c:v>1.071</c:v>
                </c:pt>
                <c:pt idx="1555">
                  <c:v>1.0720000000000001</c:v>
                </c:pt>
                <c:pt idx="1556">
                  <c:v>1.073</c:v>
                </c:pt>
                <c:pt idx="1557">
                  <c:v>1.073</c:v>
                </c:pt>
                <c:pt idx="1558">
                  <c:v>1.0740000000000001</c:v>
                </c:pt>
                <c:pt idx="1559">
                  <c:v>1.075</c:v>
                </c:pt>
                <c:pt idx="1560">
                  <c:v>1.0760000000000001</c:v>
                </c:pt>
                <c:pt idx="1561">
                  <c:v>1.077</c:v>
                </c:pt>
                <c:pt idx="1562">
                  <c:v>1.0780000000000001</c:v>
                </c:pt>
                <c:pt idx="1563">
                  <c:v>1.079</c:v>
                </c:pt>
                <c:pt idx="1564">
                  <c:v>1.08</c:v>
                </c:pt>
                <c:pt idx="1565">
                  <c:v>1.081</c:v>
                </c:pt>
                <c:pt idx="1566">
                  <c:v>1.0820000000000001</c:v>
                </c:pt>
                <c:pt idx="1567">
                  <c:v>1.083</c:v>
                </c:pt>
                <c:pt idx="1568">
                  <c:v>1.0840000000000001</c:v>
                </c:pt>
                <c:pt idx="1569">
                  <c:v>1.085</c:v>
                </c:pt>
                <c:pt idx="1570">
                  <c:v>1.0860000000000001</c:v>
                </c:pt>
                <c:pt idx="1571">
                  <c:v>1.087</c:v>
                </c:pt>
                <c:pt idx="1572">
                  <c:v>1.0880000000000001</c:v>
                </c:pt>
                <c:pt idx="1573">
                  <c:v>1.089</c:v>
                </c:pt>
                <c:pt idx="1574">
                  <c:v>1.0900000000000001</c:v>
                </c:pt>
                <c:pt idx="1575">
                  <c:v>1.091</c:v>
                </c:pt>
                <c:pt idx="1576">
                  <c:v>1.0920000000000001</c:v>
                </c:pt>
                <c:pt idx="1577">
                  <c:v>1.093</c:v>
                </c:pt>
                <c:pt idx="1578">
                  <c:v>1.0940000000000001</c:v>
                </c:pt>
                <c:pt idx="1579">
                  <c:v>1.095</c:v>
                </c:pt>
                <c:pt idx="1580">
                  <c:v>1.0960000000000001</c:v>
                </c:pt>
                <c:pt idx="1581">
                  <c:v>1.097</c:v>
                </c:pt>
                <c:pt idx="1582">
                  <c:v>1.0980000000000001</c:v>
                </c:pt>
                <c:pt idx="1583">
                  <c:v>1.099</c:v>
                </c:pt>
                <c:pt idx="1584">
                  <c:v>1.1000000000000001</c:v>
                </c:pt>
                <c:pt idx="1585">
                  <c:v>1.101</c:v>
                </c:pt>
                <c:pt idx="1586">
                  <c:v>1.1020000000000001</c:v>
                </c:pt>
                <c:pt idx="1587">
                  <c:v>1.103</c:v>
                </c:pt>
                <c:pt idx="1588">
                  <c:v>1.1040000000000001</c:v>
                </c:pt>
                <c:pt idx="1589">
                  <c:v>1.105</c:v>
                </c:pt>
                <c:pt idx="1590">
                  <c:v>1.1060000000000001</c:v>
                </c:pt>
                <c:pt idx="1591">
                  <c:v>1.107</c:v>
                </c:pt>
                <c:pt idx="1592">
                  <c:v>1.1080000000000001</c:v>
                </c:pt>
                <c:pt idx="1593">
                  <c:v>1.109</c:v>
                </c:pt>
                <c:pt idx="1594">
                  <c:v>1.1100000000000001</c:v>
                </c:pt>
                <c:pt idx="1595">
                  <c:v>1.111</c:v>
                </c:pt>
                <c:pt idx="1596">
                  <c:v>1.1120000000000001</c:v>
                </c:pt>
                <c:pt idx="1597">
                  <c:v>1.113</c:v>
                </c:pt>
                <c:pt idx="1598">
                  <c:v>1.1140000000000001</c:v>
                </c:pt>
                <c:pt idx="1599">
                  <c:v>1.115</c:v>
                </c:pt>
                <c:pt idx="1600">
                  <c:v>1.1160000000000001</c:v>
                </c:pt>
                <c:pt idx="1601">
                  <c:v>1.117</c:v>
                </c:pt>
                <c:pt idx="1602">
                  <c:v>1.119</c:v>
                </c:pt>
                <c:pt idx="1603">
                  <c:v>1.1200000000000001</c:v>
                </c:pt>
                <c:pt idx="1604">
                  <c:v>1.121</c:v>
                </c:pt>
                <c:pt idx="1605">
                  <c:v>1.1220000000000001</c:v>
                </c:pt>
                <c:pt idx="1606">
                  <c:v>1.123</c:v>
                </c:pt>
                <c:pt idx="1607">
                  <c:v>1.1240000000000001</c:v>
                </c:pt>
                <c:pt idx="1608">
                  <c:v>1.125</c:v>
                </c:pt>
                <c:pt idx="1609">
                  <c:v>1.1259999999999999</c:v>
                </c:pt>
                <c:pt idx="1610">
                  <c:v>1.127</c:v>
                </c:pt>
                <c:pt idx="1611">
                  <c:v>1.1279999999999999</c:v>
                </c:pt>
                <c:pt idx="1612">
                  <c:v>1.129</c:v>
                </c:pt>
                <c:pt idx="1613">
                  <c:v>1.131</c:v>
                </c:pt>
                <c:pt idx="1614">
                  <c:v>1.1319999999999999</c:v>
                </c:pt>
                <c:pt idx="1615">
                  <c:v>1.133</c:v>
                </c:pt>
                <c:pt idx="1616">
                  <c:v>1.1339999999999999</c:v>
                </c:pt>
                <c:pt idx="1617">
                  <c:v>1.135</c:v>
                </c:pt>
                <c:pt idx="1618">
                  <c:v>1.1359999999999999</c:v>
                </c:pt>
                <c:pt idx="1619">
                  <c:v>1.137</c:v>
                </c:pt>
                <c:pt idx="1620">
                  <c:v>1.1379999999999999</c:v>
                </c:pt>
                <c:pt idx="1621">
                  <c:v>1.139</c:v>
                </c:pt>
                <c:pt idx="1622">
                  <c:v>1.1399999999999999</c:v>
                </c:pt>
                <c:pt idx="1623">
                  <c:v>1.1419999999999999</c:v>
                </c:pt>
                <c:pt idx="1624">
                  <c:v>1.143</c:v>
                </c:pt>
                <c:pt idx="1625">
                  <c:v>1.1439999999999999</c:v>
                </c:pt>
                <c:pt idx="1626">
                  <c:v>1.145</c:v>
                </c:pt>
                <c:pt idx="1627">
                  <c:v>1.1459999999999999</c:v>
                </c:pt>
                <c:pt idx="1628">
                  <c:v>1.147</c:v>
                </c:pt>
                <c:pt idx="1629">
                  <c:v>1.1479999999999999</c:v>
                </c:pt>
                <c:pt idx="1630">
                  <c:v>1.149</c:v>
                </c:pt>
                <c:pt idx="1631">
                  <c:v>1.1499999999999999</c:v>
                </c:pt>
                <c:pt idx="1632">
                  <c:v>1.151</c:v>
                </c:pt>
                <c:pt idx="1633">
                  <c:v>1.1519999999999999</c:v>
                </c:pt>
                <c:pt idx="1634">
                  <c:v>1.153</c:v>
                </c:pt>
                <c:pt idx="1635">
                  <c:v>1.1539999999999999</c:v>
                </c:pt>
                <c:pt idx="1636">
                  <c:v>1.155</c:v>
                </c:pt>
                <c:pt idx="1637">
                  <c:v>1.1559999999999999</c:v>
                </c:pt>
                <c:pt idx="1638">
                  <c:v>1.157</c:v>
                </c:pt>
                <c:pt idx="1639">
                  <c:v>1.1579999999999999</c:v>
                </c:pt>
                <c:pt idx="1640">
                  <c:v>1.159</c:v>
                </c:pt>
                <c:pt idx="1641">
                  <c:v>1.1599999999999999</c:v>
                </c:pt>
                <c:pt idx="1642">
                  <c:v>1.161</c:v>
                </c:pt>
                <c:pt idx="1643">
                  <c:v>1.1619999999999999</c:v>
                </c:pt>
                <c:pt idx="1644">
                  <c:v>1.163</c:v>
                </c:pt>
                <c:pt idx="1645">
                  <c:v>1.1639999999999999</c:v>
                </c:pt>
                <c:pt idx="1646">
                  <c:v>1.165</c:v>
                </c:pt>
                <c:pt idx="1647">
                  <c:v>1.1659999999999999</c:v>
                </c:pt>
                <c:pt idx="1648">
                  <c:v>1.167</c:v>
                </c:pt>
                <c:pt idx="1649">
                  <c:v>1.1679999999999999</c:v>
                </c:pt>
                <c:pt idx="1650">
                  <c:v>1.169</c:v>
                </c:pt>
                <c:pt idx="1651">
                  <c:v>1.17</c:v>
                </c:pt>
                <c:pt idx="1652">
                  <c:v>1.171</c:v>
                </c:pt>
                <c:pt idx="1653">
                  <c:v>1.1719999999999999</c:v>
                </c:pt>
                <c:pt idx="1654">
                  <c:v>1.173</c:v>
                </c:pt>
                <c:pt idx="1655">
                  <c:v>1.1739999999999999</c:v>
                </c:pt>
                <c:pt idx="1656">
                  <c:v>1.175</c:v>
                </c:pt>
                <c:pt idx="1657">
                  <c:v>1.177</c:v>
                </c:pt>
                <c:pt idx="1658">
                  <c:v>1.1779999999999999</c:v>
                </c:pt>
                <c:pt idx="1659">
                  <c:v>1.179</c:v>
                </c:pt>
                <c:pt idx="1660">
                  <c:v>1.181</c:v>
                </c:pt>
                <c:pt idx="1661">
                  <c:v>1.1819999999999999</c:v>
                </c:pt>
                <c:pt idx="1662">
                  <c:v>1.1830000000000001</c:v>
                </c:pt>
                <c:pt idx="1663">
                  <c:v>1.1850000000000001</c:v>
                </c:pt>
                <c:pt idx="1664">
                  <c:v>1.1859999999999999</c:v>
                </c:pt>
                <c:pt idx="1665">
                  <c:v>1.1870000000000001</c:v>
                </c:pt>
                <c:pt idx="1666">
                  <c:v>1.1879999999999999</c:v>
                </c:pt>
                <c:pt idx="1667">
                  <c:v>1.1890000000000001</c:v>
                </c:pt>
                <c:pt idx="1668">
                  <c:v>1.1910000000000001</c:v>
                </c:pt>
                <c:pt idx="1669">
                  <c:v>1.1919999999999999</c:v>
                </c:pt>
                <c:pt idx="1670">
                  <c:v>1.1930000000000001</c:v>
                </c:pt>
                <c:pt idx="1671">
                  <c:v>1.194</c:v>
                </c:pt>
                <c:pt idx="1672">
                  <c:v>1.1950000000000001</c:v>
                </c:pt>
                <c:pt idx="1673">
                  <c:v>1.1950000000000001</c:v>
                </c:pt>
                <c:pt idx="1674">
                  <c:v>1.196</c:v>
                </c:pt>
                <c:pt idx="1675">
                  <c:v>1.1970000000000001</c:v>
                </c:pt>
                <c:pt idx="1676">
                  <c:v>1.198</c:v>
                </c:pt>
                <c:pt idx="1677">
                  <c:v>1.1990000000000001</c:v>
                </c:pt>
                <c:pt idx="1678">
                  <c:v>1.2</c:v>
                </c:pt>
                <c:pt idx="1679">
                  <c:v>1.2010000000000001</c:v>
                </c:pt>
                <c:pt idx="1680">
                  <c:v>1.202</c:v>
                </c:pt>
                <c:pt idx="1681">
                  <c:v>1.2030000000000001</c:v>
                </c:pt>
                <c:pt idx="1682">
                  <c:v>1.204</c:v>
                </c:pt>
                <c:pt idx="1683">
                  <c:v>1.2050000000000001</c:v>
                </c:pt>
                <c:pt idx="1684">
                  <c:v>1.206</c:v>
                </c:pt>
                <c:pt idx="1685">
                  <c:v>1.2070000000000001</c:v>
                </c:pt>
                <c:pt idx="1686">
                  <c:v>1.208</c:v>
                </c:pt>
                <c:pt idx="1687">
                  <c:v>1.2090000000000001</c:v>
                </c:pt>
                <c:pt idx="1688">
                  <c:v>1.21</c:v>
                </c:pt>
                <c:pt idx="1689">
                  <c:v>1.2110000000000001</c:v>
                </c:pt>
                <c:pt idx="1690">
                  <c:v>1.212</c:v>
                </c:pt>
                <c:pt idx="1691">
                  <c:v>1.2130000000000001</c:v>
                </c:pt>
                <c:pt idx="1692">
                  <c:v>1.214</c:v>
                </c:pt>
                <c:pt idx="1693">
                  <c:v>1.2150000000000001</c:v>
                </c:pt>
                <c:pt idx="1694">
                  <c:v>1.216</c:v>
                </c:pt>
                <c:pt idx="1695">
                  <c:v>1.2170000000000001</c:v>
                </c:pt>
                <c:pt idx="1696">
                  <c:v>1.2190000000000001</c:v>
                </c:pt>
                <c:pt idx="1697">
                  <c:v>1.2190000000000001</c:v>
                </c:pt>
                <c:pt idx="1698">
                  <c:v>1.22</c:v>
                </c:pt>
                <c:pt idx="1699">
                  <c:v>1.2210000000000001</c:v>
                </c:pt>
                <c:pt idx="1700">
                  <c:v>1.222</c:v>
                </c:pt>
                <c:pt idx="1701">
                  <c:v>1.222</c:v>
                </c:pt>
                <c:pt idx="1702">
                  <c:v>1.2230000000000001</c:v>
                </c:pt>
                <c:pt idx="1703">
                  <c:v>1.224</c:v>
                </c:pt>
                <c:pt idx="1704">
                  <c:v>1.2250000000000001</c:v>
                </c:pt>
                <c:pt idx="1705">
                  <c:v>1.226</c:v>
                </c:pt>
                <c:pt idx="1706">
                  <c:v>1.2270000000000001</c:v>
                </c:pt>
                <c:pt idx="1707">
                  <c:v>1.228</c:v>
                </c:pt>
                <c:pt idx="1708">
                  <c:v>1.2290000000000001</c:v>
                </c:pt>
                <c:pt idx="1709">
                  <c:v>1.23</c:v>
                </c:pt>
                <c:pt idx="1710">
                  <c:v>1.2310000000000001</c:v>
                </c:pt>
                <c:pt idx="1711">
                  <c:v>1.232</c:v>
                </c:pt>
                <c:pt idx="1712">
                  <c:v>1.2330000000000001</c:v>
                </c:pt>
                <c:pt idx="1713">
                  <c:v>1.234</c:v>
                </c:pt>
                <c:pt idx="1714">
                  <c:v>1.2350000000000001</c:v>
                </c:pt>
                <c:pt idx="1715">
                  <c:v>1.236</c:v>
                </c:pt>
                <c:pt idx="1716">
                  <c:v>1.2370000000000001</c:v>
                </c:pt>
                <c:pt idx="1717">
                  <c:v>1.238</c:v>
                </c:pt>
                <c:pt idx="1718">
                  <c:v>1.2390000000000001</c:v>
                </c:pt>
                <c:pt idx="1719">
                  <c:v>1.24</c:v>
                </c:pt>
                <c:pt idx="1720">
                  <c:v>1.2410000000000001</c:v>
                </c:pt>
                <c:pt idx="1721">
                  <c:v>1.242</c:v>
                </c:pt>
                <c:pt idx="1722">
                  <c:v>1.2430000000000001</c:v>
                </c:pt>
                <c:pt idx="1723">
                  <c:v>1.244</c:v>
                </c:pt>
                <c:pt idx="1724">
                  <c:v>1.2450000000000001</c:v>
                </c:pt>
                <c:pt idx="1725">
                  <c:v>1.246</c:v>
                </c:pt>
                <c:pt idx="1726">
                  <c:v>1.2470000000000001</c:v>
                </c:pt>
                <c:pt idx="1727">
                  <c:v>1.248</c:v>
                </c:pt>
                <c:pt idx="1728">
                  <c:v>1.2529999999999999</c:v>
                </c:pt>
                <c:pt idx="1729">
                  <c:v>1.258</c:v>
                </c:pt>
                <c:pt idx="1730">
                  <c:v>1.2629999999999999</c:v>
                </c:pt>
                <c:pt idx="1731">
                  <c:v>1.268</c:v>
                </c:pt>
                <c:pt idx="1732">
                  <c:v>1.2729999999999999</c:v>
                </c:pt>
                <c:pt idx="1733">
                  <c:v>1.278</c:v>
                </c:pt>
                <c:pt idx="1734">
                  <c:v>1.288</c:v>
                </c:pt>
                <c:pt idx="1735">
                  <c:v>1.2929999999999999</c:v>
                </c:pt>
                <c:pt idx="1736">
                  <c:v>1.298</c:v>
                </c:pt>
                <c:pt idx="1737">
                  <c:v>1.3029999999999999</c:v>
                </c:pt>
                <c:pt idx="1738">
                  <c:v>1.3080000000000001</c:v>
                </c:pt>
                <c:pt idx="1739">
                  <c:v>1.3129999999999999</c:v>
                </c:pt>
                <c:pt idx="1740">
                  <c:v>1.3180000000000001</c:v>
                </c:pt>
                <c:pt idx="1741">
                  <c:v>1.323</c:v>
                </c:pt>
                <c:pt idx="1742">
                  <c:v>1.3280000000000001</c:v>
                </c:pt>
                <c:pt idx="1743">
                  <c:v>1.333</c:v>
                </c:pt>
                <c:pt idx="1744">
                  <c:v>1.339</c:v>
                </c:pt>
                <c:pt idx="1745">
                  <c:v>1.3440000000000001</c:v>
                </c:pt>
                <c:pt idx="1746">
                  <c:v>1.349</c:v>
                </c:pt>
                <c:pt idx="1747">
                  <c:v>1.3540000000000001</c:v>
                </c:pt>
                <c:pt idx="1748">
                  <c:v>1.359</c:v>
                </c:pt>
                <c:pt idx="1749">
                  <c:v>1.3640000000000001</c:v>
                </c:pt>
                <c:pt idx="1750">
                  <c:v>1.369</c:v>
                </c:pt>
                <c:pt idx="1751">
                  <c:v>1.375</c:v>
                </c:pt>
                <c:pt idx="1752">
                  <c:v>1.38</c:v>
                </c:pt>
                <c:pt idx="1753">
                  <c:v>1.381</c:v>
                </c:pt>
                <c:pt idx="1754">
                  <c:v>1.391</c:v>
                </c:pt>
                <c:pt idx="1755">
                  <c:v>1.3959999999999999</c:v>
                </c:pt>
                <c:pt idx="1756">
                  <c:v>1.4019999999999999</c:v>
                </c:pt>
                <c:pt idx="1757">
                  <c:v>1.407</c:v>
                </c:pt>
                <c:pt idx="1758">
                  <c:v>1.413</c:v>
                </c:pt>
                <c:pt idx="1759">
                  <c:v>1.4179999999999999</c:v>
                </c:pt>
                <c:pt idx="1760">
                  <c:v>1.4239999999999999</c:v>
                </c:pt>
                <c:pt idx="1761">
                  <c:v>1.429</c:v>
                </c:pt>
                <c:pt idx="1762">
                  <c:v>1.4350000000000001</c:v>
                </c:pt>
                <c:pt idx="1763">
                  <c:v>1.44</c:v>
                </c:pt>
                <c:pt idx="1764">
                  <c:v>1.446</c:v>
                </c:pt>
                <c:pt idx="1765">
                  <c:v>1.4510000000000001</c:v>
                </c:pt>
                <c:pt idx="1766">
                  <c:v>1.4570000000000001</c:v>
                </c:pt>
                <c:pt idx="1767">
                  <c:v>1.462</c:v>
                </c:pt>
                <c:pt idx="1768">
                  <c:v>1.468</c:v>
                </c:pt>
                <c:pt idx="1769">
                  <c:v>1.474</c:v>
                </c:pt>
                <c:pt idx="1770">
                  <c:v>1.4790000000000001</c:v>
                </c:pt>
                <c:pt idx="1771">
                  <c:v>1.4850000000000001</c:v>
                </c:pt>
                <c:pt idx="1772">
                  <c:v>1.4910000000000001</c:v>
                </c:pt>
                <c:pt idx="1773">
                  <c:v>1.4930000000000001</c:v>
                </c:pt>
                <c:pt idx="1774">
                  <c:v>1.502</c:v>
                </c:pt>
                <c:pt idx="1775">
                  <c:v>1.508</c:v>
                </c:pt>
                <c:pt idx="1776">
                  <c:v>1.514</c:v>
                </c:pt>
                <c:pt idx="1777">
                  <c:v>1.52</c:v>
                </c:pt>
                <c:pt idx="1778">
                  <c:v>1.526</c:v>
                </c:pt>
                <c:pt idx="1779">
                  <c:v>1.532</c:v>
                </c:pt>
                <c:pt idx="1780">
                  <c:v>1.538</c:v>
                </c:pt>
                <c:pt idx="1781">
                  <c:v>1.544</c:v>
                </c:pt>
                <c:pt idx="1782">
                  <c:v>1.55</c:v>
                </c:pt>
                <c:pt idx="1783">
                  <c:v>1.556</c:v>
                </c:pt>
                <c:pt idx="1784">
                  <c:v>1.5620000000000001</c:v>
                </c:pt>
                <c:pt idx="1785">
                  <c:v>1.5680000000000001</c:v>
                </c:pt>
                <c:pt idx="1786">
                  <c:v>1.5740000000000001</c:v>
                </c:pt>
                <c:pt idx="1787">
                  <c:v>1.581</c:v>
                </c:pt>
                <c:pt idx="1788">
                  <c:v>1.5860000000000001</c:v>
                </c:pt>
                <c:pt idx="1789">
                  <c:v>1.593</c:v>
                </c:pt>
                <c:pt idx="1790">
                  <c:v>1.599</c:v>
                </c:pt>
                <c:pt idx="1791">
                  <c:v>1.605</c:v>
                </c:pt>
                <c:pt idx="1792">
                  <c:v>1.611</c:v>
                </c:pt>
                <c:pt idx="1793">
                  <c:v>1.613</c:v>
                </c:pt>
                <c:pt idx="1794">
                  <c:v>1.6240000000000001</c:v>
                </c:pt>
                <c:pt idx="1795">
                  <c:v>1.63</c:v>
                </c:pt>
                <c:pt idx="1796">
                  <c:v>1.6359999999999999</c:v>
                </c:pt>
                <c:pt idx="1797">
                  <c:v>1.643</c:v>
                </c:pt>
                <c:pt idx="1798">
                  <c:v>1.649</c:v>
                </c:pt>
                <c:pt idx="1799">
                  <c:v>1.6619999999999999</c:v>
                </c:pt>
                <c:pt idx="1800">
                  <c:v>1.669</c:v>
                </c:pt>
                <c:pt idx="1801">
                  <c:v>1.675</c:v>
                </c:pt>
                <c:pt idx="1802">
                  <c:v>1.681</c:v>
                </c:pt>
                <c:pt idx="1803">
                  <c:v>1.6879999999999999</c:v>
                </c:pt>
                <c:pt idx="1804">
                  <c:v>1.694</c:v>
                </c:pt>
                <c:pt idx="1805">
                  <c:v>1.7010000000000001</c:v>
                </c:pt>
                <c:pt idx="1806">
                  <c:v>1.7070000000000001</c:v>
                </c:pt>
                <c:pt idx="1807">
                  <c:v>1.7070000000000001</c:v>
                </c:pt>
                <c:pt idx="1808">
                  <c:v>1.714</c:v>
                </c:pt>
                <c:pt idx="1809">
                  <c:v>1.7210000000000001</c:v>
                </c:pt>
                <c:pt idx="1810">
                  <c:v>1.7270000000000001</c:v>
                </c:pt>
                <c:pt idx="1811">
                  <c:v>1.734</c:v>
                </c:pt>
                <c:pt idx="1812">
                  <c:v>1.7410000000000001</c:v>
                </c:pt>
                <c:pt idx="1813">
                  <c:v>1.7430000000000001</c:v>
                </c:pt>
                <c:pt idx="1814">
                  <c:v>1.754</c:v>
                </c:pt>
                <c:pt idx="1815">
                  <c:v>1.7609999999999999</c:v>
                </c:pt>
                <c:pt idx="1816">
                  <c:v>1.768</c:v>
                </c:pt>
                <c:pt idx="1817">
                  <c:v>1.774</c:v>
                </c:pt>
                <c:pt idx="1818">
                  <c:v>1.7749999999999999</c:v>
                </c:pt>
                <c:pt idx="1819">
                  <c:v>1.782</c:v>
                </c:pt>
                <c:pt idx="1820">
                  <c:v>1.788</c:v>
                </c:pt>
                <c:pt idx="1821">
                  <c:v>1.7949999999999999</c:v>
                </c:pt>
                <c:pt idx="1822">
                  <c:v>1.802</c:v>
                </c:pt>
                <c:pt idx="1823">
                  <c:v>1.8089999999999999</c:v>
                </c:pt>
                <c:pt idx="1824">
                  <c:v>1.8160000000000001</c:v>
                </c:pt>
                <c:pt idx="1825">
                  <c:v>1.823</c:v>
                </c:pt>
                <c:pt idx="1826">
                  <c:v>1.83</c:v>
                </c:pt>
                <c:pt idx="1827">
                  <c:v>1.831</c:v>
                </c:pt>
                <c:pt idx="1828">
                  <c:v>1.837</c:v>
                </c:pt>
                <c:pt idx="1829">
                  <c:v>1.8440000000000001</c:v>
                </c:pt>
                <c:pt idx="1830">
                  <c:v>1.8520000000000001</c:v>
                </c:pt>
                <c:pt idx="1831">
                  <c:v>1.8580000000000001</c:v>
                </c:pt>
                <c:pt idx="1832">
                  <c:v>1.859</c:v>
                </c:pt>
                <c:pt idx="1833">
                  <c:v>1.867</c:v>
                </c:pt>
                <c:pt idx="1834">
                  <c:v>1.873</c:v>
                </c:pt>
                <c:pt idx="1835">
                  <c:v>1.8740000000000001</c:v>
                </c:pt>
                <c:pt idx="1836">
                  <c:v>1.88</c:v>
                </c:pt>
                <c:pt idx="1837">
                  <c:v>1.8839999999999999</c:v>
                </c:pt>
                <c:pt idx="1838">
                  <c:v>1.895</c:v>
                </c:pt>
                <c:pt idx="1839">
                  <c:v>1.91</c:v>
                </c:pt>
                <c:pt idx="1840">
                  <c:v>1.91</c:v>
                </c:pt>
                <c:pt idx="1841">
                  <c:v>1.917</c:v>
                </c:pt>
                <c:pt idx="1842">
                  <c:v>1.9179999999999999</c:v>
                </c:pt>
                <c:pt idx="1843">
                  <c:v>1.9259999999999999</c:v>
                </c:pt>
                <c:pt idx="1844">
                  <c:v>1.9319999999999999</c:v>
                </c:pt>
                <c:pt idx="1845">
                  <c:v>1.94</c:v>
                </c:pt>
                <c:pt idx="1846">
                  <c:v>1.9470000000000001</c:v>
                </c:pt>
                <c:pt idx="1847">
                  <c:v>1.954</c:v>
                </c:pt>
                <c:pt idx="1848">
                  <c:v>1.962</c:v>
                </c:pt>
                <c:pt idx="1849">
                  <c:v>1.9690000000000001</c:v>
                </c:pt>
                <c:pt idx="1850">
                  <c:v>1.9770000000000001</c:v>
                </c:pt>
                <c:pt idx="1851">
                  <c:v>1.9850000000000001</c:v>
                </c:pt>
                <c:pt idx="1852">
                  <c:v>1.986</c:v>
                </c:pt>
                <c:pt idx="1853">
                  <c:v>1.992</c:v>
                </c:pt>
                <c:pt idx="1854">
                  <c:v>1.994</c:v>
                </c:pt>
                <c:pt idx="1855">
                  <c:v>2.0009999999999999</c:v>
                </c:pt>
                <c:pt idx="1856">
                  <c:v>2.008</c:v>
                </c:pt>
                <c:pt idx="1857">
                  <c:v>2.0089999999999999</c:v>
                </c:pt>
                <c:pt idx="1858">
                  <c:v>2.0169999999999999</c:v>
                </c:pt>
                <c:pt idx="1859">
                  <c:v>2.0230000000000001</c:v>
                </c:pt>
                <c:pt idx="1860">
                  <c:v>2.0350000000000001</c:v>
                </c:pt>
                <c:pt idx="1861">
                  <c:v>2.0470000000000002</c:v>
                </c:pt>
                <c:pt idx="1862">
                  <c:v>2.0539999999999998</c:v>
                </c:pt>
                <c:pt idx="1863">
                  <c:v>2.056</c:v>
                </c:pt>
                <c:pt idx="1864">
                  <c:v>2.0630000000000002</c:v>
                </c:pt>
                <c:pt idx="1865">
                  <c:v>2.0640000000000001</c:v>
                </c:pt>
                <c:pt idx="1866">
                  <c:v>2.0720000000000001</c:v>
                </c:pt>
                <c:pt idx="1867">
                  <c:v>2.0790000000000002</c:v>
                </c:pt>
                <c:pt idx="1868">
                  <c:v>2.0870000000000002</c:v>
                </c:pt>
                <c:pt idx="1869">
                  <c:v>2.0880000000000001</c:v>
                </c:pt>
                <c:pt idx="1870">
                  <c:v>2.0950000000000002</c:v>
                </c:pt>
                <c:pt idx="1871">
                  <c:v>2.1019999999999999</c:v>
                </c:pt>
                <c:pt idx="1872">
                  <c:v>2.1040000000000001</c:v>
                </c:pt>
                <c:pt idx="1873">
                  <c:v>2.1110000000000002</c:v>
                </c:pt>
                <c:pt idx="1874">
                  <c:v>2.1190000000000002</c:v>
                </c:pt>
                <c:pt idx="1875">
                  <c:v>2.12</c:v>
                </c:pt>
                <c:pt idx="1876">
                  <c:v>2.1269999999999998</c:v>
                </c:pt>
                <c:pt idx="1877">
                  <c:v>2.1349999999999998</c:v>
                </c:pt>
                <c:pt idx="1878">
                  <c:v>2.1379999999999999</c:v>
                </c:pt>
                <c:pt idx="1879">
                  <c:v>2.1440000000000001</c:v>
                </c:pt>
                <c:pt idx="1880">
                  <c:v>2.1520000000000001</c:v>
                </c:pt>
                <c:pt idx="1881">
                  <c:v>2.1539999999999999</c:v>
                </c:pt>
                <c:pt idx="1882">
                  <c:v>2.16</c:v>
                </c:pt>
                <c:pt idx="1883">
                  <c:v>2.1629999999999998</c:v>
                </c:pt>
                <c:pt idx="1884">
                  <c:v>2.1709999999999998</c:v>
                </c:pt>
                <c:pt idx="1885">
                  <c:v>2.177</c:v>
                </c:pt>
                <c:pt idx="1886">
                  <c:v>2.1850000000000001</c:v>
                </c:pt>
                <c:pt idx="1887">
                  <c:v>2.1859999999999999</c:v>
                </c:pt>
                <c:pt idx="1888">
                  <c:v>2.1989999999999998</c:v>
                </c:pt>
                <c:pt idx="1889">
                  <c:v>2.2109999999999999</c:v>
                </c:pt>
                <c:pt idx="1890">
                  <c:v>2.2120000000000002</c:v>
                </c:pt>
                <c:pt idx="1891">
                  <c:v>2.2210000000000001</c:v>
                </c:pt>
                <c:pt idx="1892">
                  <c:v>2.2280000000000002</c:v>
                </c:pt>
                <c:pt idx="1893">
                  <c:v>2.2360000000000002</c:v>
                </c:pt>
                <c:pt idx="1894">
                  <c:v>2.2389999999999999</c:v>
                </c:pt>
                <c:pt idx="1895">
                  <c:v>2.2450000000000001</c:v>
                </c:pt>
                <c:pt idx="1896">
                  <c:v>2.2549999999999999</c:v>
                </c:pt>
                <c:pt idx="1897">
                  <c:v>2.2559999999999998</c:v>
                </c:pt>
                <c:pt idx="1898">
                  <c:v>2.2629999999999999</c:v>
                </c:pt>
                <c:pt idx="1899">
                  <c:v>2.2650000000000001</c:v>
                </c:pt>
                <c:pt idx="1900">
                  <c:v>2.274</c:v>
                </c:pt>
                <c:pt idx="1901">
                  <c:v>2.2799999999999998</c:v>
                </c:pt>
                <c:pt idx="1902">
                  <c:v>2.282</c:v>
                </c:pt>
                <c:pt idx="1903">
                  <c:v>2.2909999999999999</c:v>
                </c:pt>
                <c:pt idx="1904">
                  <c:v>2.298</c:v>
                </c:pt>
                <c:pt idx="1905">
                  <c:v>2.3010000000000002</c:v>
                </c:pt>
                <c:pt idx="1906">
                  <c:v>2.31</c:v>
                </c:pt>
                <c:pt idx="1907">
                  <c:v>2.3159999999999998</c:v>
                </c:pt>
                <c:pt idx="1908">
                  <c:v>2.319</c:v>
                </c:pt>
                <c:pt idx="1909">
                  <c:v>2.3279999999999998</c:v>
                </c:pt>
                <c:pt idx="1910">
                  <c:v>2.3340000000000001</c:v>
                </c:pt>
                <c:pt idx="1911">
                  <c:v>2.3370000000000002</c:v>
                </c:pt>
                <c:pt idx="1912">
                  <c:v>2.3450000000000002</c:v>
                </c:pt>
                <c:pt idx="1913">
                  <c:v>2.3519999999999999</c:v>
                </c:pt>
                <c:pt idx="1914">
                  <c:v>2.355</c:v>
                </c:pt>
                <c:pt idx="1915">
                  <c:v>2.3620000000000001</c:v>
                </c:pt>
                <c:pt idx="1916">
                  <c:v>2.37</c:v>
                </c:pt>
                <c:pt idx="1917">
                  <c:v>2.3759999999999999</c:v>
                </c:pt>
                <c:pt idx="1918">
                  <c:v>2.3889999999999998</c:v>
                </c:pt>
                <c:pt idx="1919">
                  <c:v>2.3980000000000001</c:v>
                </c:pt>
                <c:pt idx="1920">
                  <c:v>2.4</c:v>
                </c:pt>
                <c:pt idx="1921">
                  <c:v>2.407</c:v>
                </c:pt>
                <c:pt idx="1922">
                  <c:v>2.41</c:v>
                </c:pt>
                <c:pt idx="1923">
                  <c:v>2.42</c:v>
                </c:pt>
                <c:pt idx="1924">
                  <c:v>2.4260000000000002</c:v>
                </c:pt>
                <c:pt idx="1925">
                  <c:v>2.4289999999999998</c:v>
                </c:pt>
                <c:pt idx="1926">
                  <c:v>2.4369999999999998</c:v>
                </c:pt>
                <c:pt idx="1927">
                  <c:v>2.4470000000000001</c:v>
                </c:pt>
                <c:pt idx="1928">
                  <c:v>2.4569999999999999</c:v>
                </c:pt>
                <c:pt idx="1929">
                  <c:v>2.4630000000000001</c:v>
                </c:pt>
                <c:pt idx="1930">
                  <c:v>2.4660000000000002</c:v>
                </c:pt>
                <c:pt idx="1931">
                  <c:v>2.4729999999999999</c:v>
                </c:pt>
                <c:pt idx="1932">
                  <c:v>2.4830000000000001</c:v>
                </c:pt>
                <c:pt idx="1933">
                  <c:v>2.4860000000000002</c:v>
                </c:pt>
                <c:pt idx="1934">
                  <c:v>2.496</c:v>
                </c:pt>
                <c:pt idx="1935">
                  <c:v>2.5019999999999998</c:v>
                </c:pt>
                <c:pt idx="1936">
                  <c:v>2.5049999999999999</c:v>
                </c:pt>
                <c:pt idx="1937">
                  <c:v>2.5150000000000001</c:v>
                </c:pt>
                <c:pt idx="1938">
                  <c:v>2.5209999999999999</c:v>
                </c:pt>
                <c:pt idx="1939">
                  <c:v>2.5310000000000001</c:v>
                </c:pt>
                <c:pt idx="1940">
                  <c:v>2.5339999999999998</c:v>
                </c:pt>
                <c:pt idx="1941">
                  <c:v>2.5409999999999999</c:v>
                </c:pt>
                <c:pt idx="1942">
                  <c:v>2.5499999999999998</c:v>
                </c:pt>
                <c:pt idx="1943">
                  <c:v>2.552</c:v>
                </c:pt>
                <c:pt idx="1944">
                  <c:v>2.5630000000000002</c:v>
                </c:pt>
                <c:pt idx="1945">
                  <c:v>2.5670000000000002</c:v>
                </c:pt>
                <c:pt idx="1946">
                  <c:v>2.58</c:v>
                </c:pt>
                <c:pt idx="1947">
                  <c:v>2.59</c:v>
                </c:pt>
                <c:pt idx="1948">
                  <c:v>2.593</c:v>
                </c:pt>
                <c:pt idx="1949">
                  <c:v>2.6030000000000002</c:v>
                </c:pt>
                <c:pt idx="1950">
                  <c:v>2.6139999999999999</c:v>
                </c:pt>
                <c:pt idx="1951">
                  <c:v>2.62</c:v>
                </c:pt>
                <c:pt idx="1952">
                  <c:v>2.6240000000000001</c:v>
                </c:pt>
                <c:pt idx="1953">
                  <c:v>2.633</c:v>
                </c:pt>
                <c:pt idx="1954">
                  <c:v>2.64</c:v>
                </c:pt>
                <c:pt idx="1955">
                  <c:v>2.6509999999999998</c:v>
                </c:pt>
                <c:pt idx="1956">
                  <c:v>2.6539999999999999</c:v>
                </c:pt>
                <c:pt idx="1957">
                  <c:v>2.6640000000000001</c:v>
                </c:pt>
                <c:pt idx="1958">
                  <c:v>2.6749999999999998</c:v>
                </c:pt>
                <c:pt idx="1959">
                  <c:v>2.681</c:v>
                </c:pt>
                <c:pt idx="1960">
                  <c:v>2.6859999999999999</c:v>
                </c:pt>
                <c:pt idx="1961">
                  <c:v>2.6909999999999998</c:v>
                </c:pt>
                <c:pt idx="1962">
                  <c:v>2.702</c:v>
                </c:pt>
                <c:pt idx="1963">
                  <c:v>2.7069999999999999</c:v>
                </c:pt>
                <c:pt idx="1964">
                  <c:v>2.7170000000000001</c:v>
                </c:pt>
                <c:pt idx="1965">
                  <c:v>2.7229999999999999</c:v>
                </c:pt>
                <c:pt idx="1966">
                  <c:v>2.7280000000000002</c:v>
                </c:pt>
                <c:pt idx="1967">
                  <c:v>2.738</c:v>
                </c:pt>
                <c:pt idx="1968">
                  <c:v>2.7440000000000002</c:v>
                </c:pt>
                <c:pt idx="1969">
                  <c:v>2.7549999999999999</c:v>
                </c:pt>
                <c:pt idx="1970">
                  <c:v>2.7650000000000001</c:v>
                </c:pt>
                <c:pt idx="1971">
                  <c:v>2.7690000000000001</c:v>
                </c:pt>
                <c:pt idx="1972">
                  <c:v>2.774</c:v>
                </c:pt>
                <c:pt idx="1973">
                  <c:v>2.7869999999999999</c:v>
                </c:pt>
                <c:pt idx="1974">
                  <c:v>2.7879999999999998</c:v>
                </c:pt>
                <c:pt idx="1975">
                  <c:v>2.7970000000000002</c:v>
                </c:pt>
                <c:pt idx="1976">
                  <c:v>2.8079999999999998</c:v>
                </c:pt>
                <c:pt idx="1977">
                  <c:v>2.8130000000000002</c:v>
                </c:pt>
                <c:pt idx="1978">
                  <c:v>2.8239999999999998</c:v>
                </c:pt>
                <c:pt idx="1979">
                  <c:v>2.83</c:v>
                </c:pt>
                <c:pt idx="1980">
                  <c:v>2.8450000000000002</c:v>
                </c:pt>
                <c:pt idx="1981">
                  <c:v>2.8559999999999999</c:v>
                </c:pt>
                <c:pt idx="1982">
                  <c:v>2.863</c:v>
                </c:pt>
                <c:pt idx="1983">
                  <c:v>2.8740000000000001</c:v>
                </c:pt>
                <c:pt idx="1984">
                  <c:v>2.8780000000000001</c:v>
                </c:pt>
                <c:pt idx="1985">
                  <c:v>2.89</c:v>
                </c:pt>
                <c:pt idx="1986">
                  <c:v>2.8959999999999999</c:v>
                </c:pt>
                <c:pt idx="1987">
                  <c:v>2.9020000000000001</c:v>
                </c:pt>
                <c:pt idx="1988">
                  <c:v>2.907</c:v>
                </c:pt>
                <c:pt idx="1989">
                  <c:v>2.0019999999999998</c:v>
                </c:pt>
                <c:pt idx="1990">
                  <c:v>2.0030000000000001</c:v>
                </c:pt>
                <c:pt idx="1991">
                  <c:v>2.0099999999999998</c:v>
                </c:pt>
                <c:pt idx="1992">
                  <c:v>2.0190000000000001</c:v>
                </c:pt>
                <c:pt idx="1993">
                  <c:v>2.0270000000000001</c:v>
                </c:pt>
                <c:pt idx="1994">
                  <c:v>2.0339999999999998</c:v>
                </c:pt>
                <c:pt idx="1995">
                  <c:v>2.0350000000000001</c:v>
                </c:pt>
                <c:pt idx="1996">
                  <c:v>2.0430000000000001</c:v>
                </c:pt>
                <c:pt idx="1997">
                  <c:v>2.0510000000000002</c:v>
                </c:pt>
                <c:pt idx="1998">
                  <c:v>2.0590000000000002</c:v>
                </c:pt>
                <c:pt idx="1999">
                  <c:v>2.0670000000000002</c:v>
                </c:pt>
                <c:pt idx="2000">
                  <c:v>2.0750000000000002</c:v>
                </c:pt>
                <c:pt idx="2001">
                  <c:v>2.0830000000000002</c:v>
                </c:pt>
                <c:pt idx="2002">
                  <c:v>2.0910000000000002</c:v>
                </c:pt>
                <c:pt idx="2003">
                  <c:v>2.0990000000000002</c:v>
                </c:pt>
                <c:pt idx="2004">
                  <c:v>2.1070000000000002</c:v>
                </c:pt>
                <c:pt idx="2005">
                  <c:v>2.1080000000000001</c:v>
                </c:pt>
                <c:pt idx="2006">
                  <c:v>2.1160000000000001</c:v>
                </c:pt>
                <c:pt idx="2007">
                  <c:v>2.125</c:v>
                </c:pt>
                <c:pt idx="2008">
                  <c:v>2.1320000000000001</c:v>
                </c:pt>
                <c:pt idx="2009">
                  <c:v>2.141</c:v>
                </c:pt>
                <c:pt idx="2010">
                  <c:v>2.149</c:v>
                </c:pt>
                <c:pt idx="2011">
                  <c:v>2.1579999999999999</c:v>
                </c:pt>
                <c:pt idx="2012">
                  <c:v>2.1659999999999999</c:v>
                </c:pt>
                <c:pt idx="2013">
                  <c:v>2.1739999999999999</c:v>
                </c:pt>
                <c:pt idx="2014">
                  <c:v>2.1829999999999998</c:v>
                </c:pt>
                <c:pt idx="2015">
                  <c:v>2.1909999999999998</c:v>
                </c:pt>
                <c:pt idx="2016">
                  <c:v>2.2000000000000002</c:v>
                </c:pt>
                <c:pt idx="2017">
                  <c:v>2.2080000000000002</c:v>
                </c:pt>
                <c:pt idx="2018">
                  <c:v>2.2160000000000002</c:v>
                </c:pt>
                <c:pt idx="2019">
                  <c:v>2.234</c:v>
                </c:pt>
                <c:pt idx="2020">
                  <c:v>2.2429999999999999</c:v>
                </c:pt>
                <c:pt idx="2021">
                  <c:v>2.2509999999999999</c:v>
                </c:pt>
                <c:pt idx="2022">
                  <c:v>2.2599999999999998</c:v>
                </c:pt>
                <c:pt idx="2023">
                  <c:v>2.2690000000000001</c:v>
                </c:pt>
                <c:pt idx="2024">
                  <c:v>2.2770000000000001</c:v>
                </c:pt>
                <c:pt idx="2025">
                  <c:v>2.286</c:v>
                </c:pt>
                <c:pt idx="2026">
                  <c:v>2.2949999999999999</c:v>
                </c:pt>
                <c:pt idx="2027">
                  <c:v>2.3039999999999998</c:v>
                </c:pt>
                <c:pt idx="2028">
                  <c:v>2.3130000000000002</c:v>
                </c:pt>
                <c:pt idx="2029">
                  <c:v>2.3220000000000001</c:v>
                </c:pt>
                <c:pt idx="2030">
                  <c:v>2.331</c:v>
                </c:pt>
                <c:pt idx="2031">
                  <c:v>2.34</c:v>
                </c:pt>
                <c:pt idx="2032">
                  <c:v>2.3479999999999999</c:v>
                </c:pt>
                <c:pt idx="2033">
                  <c:v>2.3580000000000001</c:v>
                </c:pt>
                <c:pt idx="2034">
                  <c:v>2.367</c:v>
                </c:pt>
                <c:pt idx="2035">
                  <c:v>2.3759999999999999</c:v>
                </c:pt>
                <c:pt idx="2036">
                  <c:v>2.3849999999999998</c:v>
                </c:pt>
                <c:pt idx="2037">
                  <c:v>2.395</c:v>
                </c:pt>
                <c:pt idx="2038">
                  <c:v>2.4039999999999999</c:v>
                </c:pt>
                <c:pt idx="2039">
                  <c:v>2.4129999999999998</c:v>
                </c:pt>
                <c:pt idx="2040">
                  <c:v>2.423</c:v>
                </c:pt>
                <c:pt idx="2041">
                  <c:v>2.4319999999999999</c:v>
                </c:pt>
                <c:pt idx="2042">
                  <c:v>2.4420000000000002</c:v>
                </c:pt>
                <c:pt idx="2043">
                  <c:v>2.073</c:v>
                </c:pt>
                <c:pt idx="2044">
                  <c:v>2.0739999999999998</c:v>
                </c:pt>
                <c:pt idx="2045">
                  <c:v>2.0750000000000002</c:v>
                </c:pt>
                <c:pt idx="2046">
                  <c:v>2.0760000000000001</c:v>
                </c:pt>
                <c:pt idx="2047">
                  <c:v>2.077</c:v>
                </c:pt>
                <c:pt idx="2048">
                  <c:v>2.0779999999999998</c:v>
                </c:pt>
                <c:pt idx="2049">
                  <c:v>2.0790000000000002</c:v>
                </c:pt>
                <c:pt idx="2050">
                  <c:v>2.08</c:v>
                </c:pt>
                <c:pt idx="2051">
                  <c:v>2.081</c:v>
                </c:pt>
                <c:pt idx="2052">
                  <c:v>2.0819999999999999</c:v>
                </c:pt>
                <c:pt idx="2053">
                  <c:v>2.0830000000000002</c:v>
                </c:pt>
                <c:pt idx="2054">
                  <c:v>2.0840000000000001</c:v>
                </c:pt>
                <c:pt idx="2055">
                  <c:v>2.085</c:v>
                </c:pt>
                <c:pt idx="2056">
                  <c:v>2.0859999999999999</c:v>
                </c:pt>
                <c:pt idx="2057">
                  <c:v>2.0870000000000002</c:v>
                </c:pt>
                <c:pt idx="2058">
                  <c:v>2.0880000000000001</c:v>
                </c:pt>
                <c:pt idx="2059">
                  <c:v>2.089</c:v>
                </c:pt>
                <c:pt idx="2060">
                  <c:v>2.09</c:v>
                </c:pt>
                <c:pt idx="2061">
                  <c:v>2.0910000000000002</c:v>
                </c:pt>
                <c:pt idx="2062">
                  <c:v>2.0920000000000001</c:v>
                </c:pt>
                <c:pt idx="2063">
                  <c:v>2.093</c:v>
                </c:pt>
                <c:pt idx="2064">
                  <c:v>2.0939999999999999</c:v>
                </c:pt>
                <c:pt idx="2065">
                  <c:v>2.0950000000000002</c:v>
                </c:pt>
                <c:pt idx="2066">
                  <c:v>2.0960000000000001</c:v>
                </c:pt>
                <c:pt idx="2067">
                  <c:v>2.097</c:v>
                </c:pt>
                <c:pt idx="2068">
                  <c:v>2.0979999999999999</c:v>
                </c:pt>
                <c:pt idx="2069">
                  <c:v>2.0990000000000002</c:v>
                </c:pt>
                <c:pt idx="2070">
                  <c:v>2.0990000000000002</c:v>
                </c:pt>
                <c:pt idx="2071">
                  <c:v>2.1</c:v>
                </c:pt>
                <c:pt idx="2072">
                  <c:v>2.101</c:v>
                </c:pt>
                <c:pt idx="2073">
                  <c:v>2.101</c:v>
                </c:pt>
                <c:pt idx="2074">
                  <c:v>2.1019999999999999</c:v>
                </c:pt>
                <c:pt idx="2075">
                  <c:v>2.1030000000000002</c:v>
                </c:pt>
                <c:pt idx="2076">
                  <c:v>2.1040000000000001</c:v>
                </c:pt>
                <c:pt idx="2077">
                  <c:v>2.105</c:v>
                </c:pt>
                <c:pt idx="2078">
                  <c:v>2.1059999999999999</c:v>
                </c:pt>
                <c:pt idx="2079">
                  <c:v>2.1070000000000002</c:v>
                </c:pt>
                <c:pt idx="2080">
                  <c:v>2.1070000000000002</c:v>
                </c:pt>
                <c:pt idx="2081">
                  <c:v>2.1080000000000001</c:v>
                </c:pt>
                <c:pt idx="2082">
                  <c:v>2.109</c:v>
                </c:pt>
                <c:pt idx="2083">
                  <c:v>2.11</c:v>
                </c:pt>
                <c:pt idx="2084">
                  <c:v>2.1110000000000002</c:v>
                </c:pt>
                <c:pt idx="2085">
                  <c:v>1.8129999999999999</c:v>
                </c:pt>
                <c:pt idx="2086">
                  <c:v>1.8129999999999999</c:v>
                </c:pt>
                <c:pt idx="2087">
                  <c:v>1.8140000000000001</c:v>
                </c:pt>
                <c:pt idx="2088">
                  <c:v>1.8149999999999999</c:v>
                </c:pt>
                <c:pt idx="2089">
                  <c:v>1.8160000000000001</c:v>
                </c:pt>
                <c:pt idx="2090">
                  <c:v>1.8160000000000001</c:v>
                </c:pt>
                <c:pt idx="2091">
                  <c:v>1.8169999999999999</c:v>
                </c:pt>
                <c:pt idx="2092">
                  <c:v>1.8180000000000001</c:v>
                </c:pt>
                <c:pt idx="2093">
                  <c:v>1.819</c:v>
                </c:pt>
                <c:pt idx="2094">
                  <c:v>1.82</c:v>
                </c:pt>
                <c:pt idx="2095">
                  <c:v>1.821</c:v>
                </c:pt>
                <c:pt idx="2096">
                  <c:v>1.8220000000000001</c:v>
                </c:pt>
                <c:pt idx="2097">
                  <c:v>1.823</c:v>
                </c:pt>
                <c:pt idx="2098">
                  <c:v>1.8240000000000001</c:v>
                </c:pt>
                <c:pt idx="2099">
                  <c:v>1.8240000000000001</c:v>
                </c:pt>
                <c:pt idx="2100">
                  <c:v>1.825</c:v>
                </c:pt>
                <c:pt idx="2101">
                  <c:v>1.8260000000000001</c:v>
                </c:pt>
                <c:pt idx="2102">
                  <c:v>1.827</c:v>
                </c:pt>
                <c:pt idx="2103">
                  <c:v>1.8280000000000001</c:v>
                </c:pt>
                <c:pt idx="2104">
                  <c:v>1.829</c:v>
                </c:pt>
                <c:pt idx="2105">
                  <c:v>1.83</c:v>
                </c:pt>
                <c:pt idx="2106">
                  <c:v>1.8320000000000001</c:v>
                </c:pt>
                <c:pt idx="2107">
                  <c:v>1.833</c:v>
                </c:pt>
                <c:pt idx="2108">
                  <c:v>1.8340000000000001</c:v>
                </c:pt>
                <c:pt idx="2109">
                  <c:v>1.835</c:v>
                </c:pt>
                <c:pt idx="2110">
                  <c:v>1.8360000000000001</c:v>
                </c:pt>
                <c:pt idx="2111">
                  <c:v>1.837</c:v>
                </c:pt>
                <c:pt idx="2112">
                  <c:v>1.8380000000000001</c:v>
                </c:pt>
                <c:pt idx="2113">
                  <c:v>1.839</c:v>
                </c:pt>
                <c:pt idx="2114">
                  <c:v>1.84</c:v>
                </c:pt>
                <c:pt idx="2115">
                  <c:v>1.841</c:v>
                </c:pt>
                <c:pt idx="2116">
                  <c:v>1.8420000000000001</c:v>
                </c:pt>
                <c:pt idx="2117">
                  <c:v>1.843</c:v>
                </c:pt>
                <c:pt idx="2118">
                  <c:v>1.8440000000000001</c:v>
                </c:pt>
                <c:pt idx="2119">
                  <c:v>1.845</c:v>
                </c:pt>
                <c:pt idx="2120">
                  <c:v>1.8460000000000001</c:v>
                </c:pt>
                <c:pt idx="2121">
                  <c:v>1.847</c:v>
                </c:pt>
                <c:pt idx="2122">
                  <c:v>1.8480000000000001</c:v>
                </c:pt>
                <c:pt idx="2123">
                  <c:v>1.849</c:v>
                </c:pt>
                <c:pt idx="2124">
                  <c:v>1.85</c:v>
                </c:pt>
                <c:pt idx="2125">
                  <c:v>1.851</c:v>
                </c:pt>
                <c:pt idx="2126">
                  <c:v>1.8520000000000001</c:v>
                </c:pt>
                <c:pt idx="2127">
                  <c:v>1.853</c:v>
                </c:pt>
                <c:pt idx="2128">
                  <c:v>1.8540000000000001</c:v>
                </c:pt>
                <c:pt idx="2129">
                  <c:v>1.855</c:v>
                </c:pt>
                <c:pt idx="2130">
                  <c:v>1.8560000000000001</c:v>
                </c:pt>
                <c:pt idx="2131">
                  <c:v>1.857</c:v>
                </c:pt>
                <c:pt idx="2132">
                  <c:v>1.8580000000000001</c:v>
                </c:pt>
                <c:pt idx="2133">
                  <c:v>1.859</c:v>
                </c:pt>
                <c:pt idx="2134">
                  <c:v>1.86</c:v>
                </c:pt>
                <c:pt idx="2135">
                  <c:v>1.861</c:v>
                </c:pt>
                <c:pt idx="2136">
                  <c:v>1.8620000000000001</c:v>
                </c:pt>
                <c:pt idx="2137">
                  <c:v>1.863</c:v>
                </c:pt>
                <c:pt idx="2138">
                  <c:v>1.8640000000000001</c:v>
                </c:pt>
                <c:pt idx="2139">
                  <c:v>1.865</c:v>
                </c:pt>
                <c:pt idx="2140">
                  <c:v>1.8660000000000001</c:v>
                </c:pt>
                <c:pt idx="2141">
                  <c:v>1.867</c:v>
                </c:pt>
                <c:pt idx="2142">
                  <c:v>1.8680000000000001</c:v>
                </c:pt>
                <c:pt idx="2143">
                  <c:v>1.869</c:v>
                </c:pt>
                <c:pt idx="2144">
                  <c:v>1.87</c:v>
                </c:pt>
                <c:pt idx="2145">
                  <c:v>1.871</c:v>
                </c:pt>
                <c:pt idx="2146">
                  <c:v>1.871</c:v>
                </c:pt>
                <c:pt idx="2147">
                  <c:v>1.8720000000000001</c:v>
                </c:pt>
                <c:pt idx="2148">
                  <c:v>1.873</c:v>
                </c:pt>
                <c:pt idx="2149">
                  <c:v>1.8740000000000001</c:v>
                </c:pt>
                <c:pt idx="2150">
                  <c:v>1.875</c:v>
                </c:pt>
                <c:pt idx="2151">
                  <c:v>1.8759999999999999</c:v>
                </c:pt>
                <c:pt idx="2152">
                  <c:v>1.877</c:v>
                </c:pt>
                <c:pt idx="2153">
                  <c:v>1.8779999999999999</c:v>
                </c:pt>
                <c:pt idx="2154">
                  <c:v>1.879</c:v>
                </c:pt>
                <c:pt idx="2155">
                  <c:v>1.88</c:v>
                </c:pt>
                <c:pt idx="2156">
                  <c:v>1.881</c:v>
                </c:pt>
                <c:pt idx="2157">
                  <c:v>1.8819999999999999</c:v>
                </c:pt>
                <c:pt idx="2158">
                  <c:v>1.883</c:v>
                </c:pt>
                <c:pt idx="2159">
                  <c:v>1.8839999999999999</c:v>
                </c:pt>
                <c:pt idx="2160">
                  <c:v>1.885</c:v>
                </c:pt>
                <c:pt idx="2161">
                  <c:v>1.8859999999999999</c:v>
                </c:pt>
                <c:pt idx="2162">
                  <c:v>1.887</c:v>
                </c:pt>
                <c:pt idx="2163">
                  <c:v>1.8879999999999999</c:v>
                </c:pt>
                <c:pt idx="2164">
                  <c:v>1.889</c:v>
                </c:pt>
                <c:pt idx="2165">
                  <c:v>1.89</c:v>
                </c:pt>
                <c:pt idx="2166">
                  <c:v>1.891</c:v>
                </c:pt>
                <c:pt idx="2167">
                  <c:v>1.8919999999999999</c:v>
                </c:pt>
                <c:pt idx="2168">
                  <c:v>1.893</c:v>
                </c:pt>
                <c:pt idx="2169">
                  <c:v>1.8939999999999999</c:v>
                </c:pt>
                <c:pt idx="2170">
                  <c:v>1.895</c:v>
                </c:pt>
                <c:pt idx="2171">
                  <c:v>1.8959999999999999</c:v>
                </c:pt>
                <c:pt idx="2172">
                  <c:v>1.897</c:v>
                </c:pt>
                <c:pt idx="2173">
                  <c:v>1.8979999999999999</c:v>
                </c:pt>
                <c:pt idx="2174">
                  <c:v>1.899</c:v>
                </c:pt>
                <c:pt idx="2175">
                  <c:v>1.9</c:v>
                </c:pt>
                <c:pt idx="2176">
                  <c:v>1.901</c:v>
                </c:pt>
                <c:pt idx="2177">
                  <c:v>1.9019999999999999</c:v>
                </c:pt>
                <c:pt idx="2178">
                  <c:v>1.903</c:v>
                </c:pt>
                <c:pt idx="2179">
                  <c:v>1.9039999999999999</c:v>
                </c:pt>
                <c:pt idx="2180">
                  <c:v>1.905</c:v>
                </c:pt>
                <c:pt idx="2181">
                  <c:v>1.9059999999999999</c:v>
                </c:pt>
                <c:pt idx="2182">
                  <c:v>1.907</c:v>
                </c:pt>
                <c:pt idx="2183">
                  <c:v>1.9079999999999999</c:v>
                </c:pt>
                <c:pt idx="2184">
                  <c:v>1.909</c:v>
                </c:pt>
                <c:pt idx="2185">
                  <c:v>1.91</c:v>
                </c:pt>
                <c:pt idx="2186">
                  <c:v>1.911</c:v>
                </c:pt>
                <c:pt idx="2187">
                  <c:v>1.9119999999999999</c:v>
                </c:pt>
                <c:pt idx="2188">
                  <c:v>1.913</c:v>
                </c:pt>
                <c:pt idx="2189">
                  <c:v>1.9139999999999999</c:v>
                </c:pt>
                <c:pt idx="2190">
                  <c:v>1.915</c:v>
                </c:pt>
                <c:pt idx="2191">
                  <c:v>1.379</c:v>
                </c:pt>
                <c:pt idx="2192">
                  <c:v>1.3819999999999999</c:v>
                </c:pt>
                <c:pt idx="2193">
                  <c:v>1.383</c:v>
                </c:pt>
                <c:pt idx="2194">
                  <c:v>1.3839999999999999</c:v>
                </c:pt>
                <c:pt idx="2195">
                  <c:v>1.385</c:v>
                </c:pt>
                <c:pt idx="2196">
                  <c:v>1.3859999999999999</c:v>
                </c:pt>
                <c:pt idx="2197">
                  <c:v>1.387</c:v>
                </c:pt>
                <c:pt idx="2198">
                  <c:v>1.3879999999999999</c:v>
                </c:pt>
                <c:pt idx="2199">
                  <c:v>1.389</c:v>
                </c:pt>
                <c:pt idx="2200">
                  <c:v>1.39</c:v>
                </c:pt>
                <c:pt idx="2201">
                  <c:v>1.391</c:v>
                </c:pt>
                <c:pt idx="2202">
                  <c:v>1.3919999999999999</c:v>
                </c:pt>
                <c:pt idx="2203">
                  <c:v>1.393</c:v>
                </c:pt>
                <c:pt idx="2204">
                  <c:v>1.3939999999999999</c:v>
                </c:pt>
                <c:pt idx="2205">
                  <c:v>1.395</c:v>
                </c:pt>
                <c:pt idx="2206">
                  <c:v>1.3959999999999999</c:v>
                </c:pt>
                <c:pt idx="2207">
                  <c:v>1.397</c:v>
                </c:pt>
                <c:pt idx="2208">
                  <c:v>1.3979999999999999</c:v>
                </c:pt>
                <c:pt idx="2209">
                  <c:v>1.399</c:v>
                </c:pt>
                <c:pt idx="2210">
                  <c:v>1.4</c:v>
                </c:pt>
                <c:pt idx="2211">
                  <c:v>1.401</c:v>
                </c:pt>
                <c:pt idx="2212">
                  <c:v>1.4019999999999999</c:v>
                </c:pt>
                <c:pt idx="2213">
                  <c:v>1.403</c:v>
                </c:pt>
                <c:pt idx="2214">
                  <c:v>1.4039999999999999</c:v>
                </c:pt>
                <c:pt idx="2215">
                  <c:v>1.405</c:v>
                </c:pt>
                <c:pt idx="2216">
                  <c:v>1.4059999999999999</c:v>
                </c:pt>
                <c:pt idx="2217">
                  <c:v>1.407</c:v>
                </c:pt>
                <c:pt idx="2218">
                  <c:v>1.409</c:v>
                </c:pt>
                <c:pt idx="2219">
                  <c:v>1.41</c:v>
                </c:pt>
                <c:pt idx="2220">
                  <c:v>1.411</c:v>
                </c:pt>
                <c:pt idx="2221">
                  <c:v>1.4119999999999999</c:v>
                </c:pt>
                <c:pt idx="2222">
                  <c:v>1.4139999999999999</c:v>
                </c:pt>
                <c:pt idx="2223">
                  <c:v>1.415</c:v>
                </c:pt>
                <c:pt idx="2224">
                  <c:v>1.4159999999999999</c:v>
                </c:pt>
                <c:pt idx="2225">
                  <c:v>1.417</c:v>
                </c:pt>
                <c:pt idx="2226">
                  <c:v>1.4179999999999999</c:v>
                </c:pt>
                <c:pt idx="2227">
                  <c:v>1.419</c:v>
                </c:pt>
                <c:pt idx="2228">
                  <c:v>1.42</c:v>
                </c:pt>
                <c:pt idx="2229">
                  <c:v>1.421</c:v>
                </c:pt>
                <c:pt idx="2230">
                  <c:v>1.4219999999999999</c:v>
                </c:pt>
                <c:pt idx="2231">
                  <c:v>1.423</c:v>
                </c:pt>
                <c:pt idx="2232">
                  <c:v>1.4239999999999999</c:v>
                </c:pt>
                <c:pt idx="2233">
                  <c:v>1.425</c:v>
                </c:pt>
                <c:pt idx="2234">
                  <c:v>1.427</c:v>
                </c:pt>
                <c:pt idx="2235">
                  <c:v>1.4279999999999999</c:v>
                </c:pt>
                <c:pt idx="2236">
                  <c:v>1.429</c:v>
                </c:pt>
                <c:pt idx="2237">
                  <c:v>1.43</c:v>
                </c:pt>
                <c:pt idx="2238">
                  <c:v>1.431</c:v>
                </c:pt>
                <c:pt idx="2239">
                  <c:v>1.4319999999999999</c:v>
                </c:pt>
                <c:pt idx="2240">
                  <c:v>1.4330000000000001</c:v>
                </c:pt>
                <c:pt idx="2241">
                  <c:v>1.4350000000000001</c:v>
                </c:pt>
                <c:pt idx="2242">
                  <c:v>1.4359999999999999</c:v>
                </c:pt>
                <c:pt idx="2243">
                  <c:v>1.4370000000000001</c:v>
                </c:pt>
                <c:pt idx="2244">
                  <c:v>1.4379999999999999</c:v>
                </c:pt>
                <c:pt idx="2245">
                  <c:v>1.4390000000000001</c:v>
                </c:pt>
                <c:pt idx="2246">
                  <c:v>1.44</c:v>
                </c:pt>
                <c:pt idx="2247">
                  <c:v>1.4410000000000001</c:v>
                </c:pt>
                <c:pt idx="2248">
                  <c:v>1.4419999999999999</c:v>
                </c:pt>
                <c:pt idx="2249">
                  <c:v>1.4419999999999999</c:v>
                </c:pt>
                <c:pt idx="2250">
                  <c:v>1.4430000000000001</c:v>
                </c:pt>
                <c:pt idx="2251">
                  <c:v>1.444</c:v>
                </c:pt>
                <c:pt idx="2252">
                  <c:v>1.4450000000000001</c:v>
                </c:pt>
                <c:pt idx="2253">
                  <c:v>1.446</c:v>
                </c:pt>
                <c:pt idx="2254">
                  <c:v>1.4470000000000001</c:v>
                </c:pt>
                <c:pt idx="2255">
                  <c:v>1.448</c:v>
                </c:pt>
                <c:pt idx="2256">
                  <c:v>1.4490000000000001</c:v>
                </c:pt>
                <c:pt idx="2257">
                  <c:v>1.45</c:v>
                </c:pt>
                <c:pt idx="2258">
                  <c:v>1.4510000000000001</c:v>
                </c:pt>
                <c:pt idx="2259">
                  <c:v>1.452</c:v>
                </c:pt>
                <c:pt idx="2260">
                  <c:v>1.4530000000000001</c:v>
                </c:pt>
                <c:pt idx="2261">
                  <c:v>1.454</c:v>
                </c:pt>
                <c:pt idx="2262">
                  <c:v>1.4550000000000001</c:v>
                </c:pt>
                <c:pt idx="2263">
                  <c:v>1.4550000000000001</c:v>
                </c:pt>
                <c:pt idx="2264">
                  <c:v>1.456</c:v>
                </c:pt>
                <c:pt idx="2265">
                  <c:v>1.4570000000000001</c:v>
                </c:pt>
                <c:pt idx="2266">
                  <c:v>1.458</c:v>
                </c:pt>
                <c:pt idx="2267">
                  <c:v>1.4590000000000001</c:v>
                </c:pt>
                <c:pt idx="2268">
                  <c:v>1.46</c:v>
                </c:pt>
                <c:pt idx="2269">
                  <c:v>1.4610000000000001</c:v>
                </c:pt>
                <c:pt idx="2270">
                  <c:v>1.462</c:v>
                </c:pt>
                <c:pt idx="2271">
                  <c:v>1.4630000000000001</c:v>
                </c:pt>
                <c:pt idx="2272">
                  <c:v>1.464</c:v>
                </c:pt>
                <c:pt idx="2273">
                  <c:v>1.4650000000000001</c:v>
                </c:pt>
                <c:pt idx="2274">
                  <c:v>1.466</c:v>
                </c:pt>
                <c:pt idx="2275">
                  <c:v>1.4670000000000001</c:v>
                </c:pt>
                <c:pt idx="2276">
                  <c:v>1.468</c:v>
                </c:pt>
                <c:pt idx="2277">
                  <c:v>1.4690000000000001</c:v>
                </c:pt>
                <c:pt idx="2278">
                  <c:v>1.4710000000000001</c:v>
                </c:pt>
                <c:pt idx="2279">
                  <c:v>1.472</c:v>
                </c:pt>
                <c:pt idx="2280">
                  <c:v>1.4730000000000001</c:v>
                </c:pt>
                <c:pt idx="2281">
                  <c:v>1.474</c:v>
                </c:pt>
                <c:pt idx="2282">
                  <c:v>1.4750000000000001</c:v>
                </c:pt>
                <c:pt idx="2283">
                  <c:v>1.476</c:v>
                </c:pt>
                <c:pt idx="2284">
                  <c:v>1.4770000000000001</c:v>
                </c:pt>
                <c:pt idx="2285">
                  <c:v>1.478</c:v>
                </c:pt>
                <c:pt idx="2286">
                  <c:v>1.4790000000000001</c:v>
                </c:pt>
                <c:pt idx="2287">
                  <c:v>1.48</c:v>
                </c:pt>
                <c:pt idx="2288">
                  <c:v>1.4810000000000001</c:v>
                </c:pt>
                <c:pt idx="2289">
                  <c:v>1.482</c:v>
                </c:pt>
                <c:pt idx="2290">
                  <c:v>1.4830000000000001</c:v>
                </c:pt>
                <c:pt idx="2291">
                  <c:v>1.4830000000000001</c:v>
                </c:pt>
                <c:pt idx="2292">
                  <c:v>1.484</c:v>
                </c:pt>
                <c:pt idx="2293">
                  <c:v>1.4850000000000001</c:v>
                </c:pt>
                <c:pt idx="2294">
                  <c:v>1.486</c:v>
                </c:pt>
                <c:pt idx="2295">
                  <c:v>1.4870000000000001</c:v>
                </c:pt>
                <c:pt idx="2296">
                  <c:v>1.488</c:v>
                </c:pt>
                <c:pt idx="2297">
                  <c:v>1.4890000000000001</c:v>
                </c:pt>
                <c:pt idx="2298">
                  <c:v>1.49</c:v>
                </c:pt>
                <c:pt idx="2299">
                  <c:v>1.4910000000000001</c:v>
                </c:pt>
                <c:pt idx="2300">
                  <c:v>1.492</c:v>
                </c:pt>
                <c:pt idx="2301">
                  <c:v>1.4930000000000001</c:v>
                </c:pt>
                <c:pt idx="2302">
                  <c:v>1.494</c:v>
                </c:pt>
                <c:pt idx="2303">
                  <c:v>1.4950000000000001</c:v>
                </c:pt>
                <c:pt idx="2304">
                  <c:v>1.496</c:v>
                </c:pt>
                <c:pt idx="2305">
                  <c:v>1.4970000000000001</c:v>
                </c:pt>
                <c:pt idx="2306">
                  <c:v>1.498</c:v>
                </c:pt>
                <c:pt idx="2307">
                  <c:v>1.4990000000000001</c:v>
                </c:pt>
                <c:pt idx="2308">
                  <c:v>1.5</c:v>
                </c:pt>
                <c:pt idx="2309">
                  <c:v>1.5009999999999999</c:v>
                </c:pt>
                <c:pt idx="2310">
                  <c:v>1.502</c:v>
                </c:pt>
                <c:pt idx="2311">
                  <c:v>1.5029999999999999</c:v>
                </c:pt>
                <c:pt idx="2312">
                  <c:v>1.504</c:v>
                </c:pt>
                <c:pt idx="2313">
                  <c:v>1.5049999999999999</c:v>
                </c:pt>
                <c:pt idx="2314">
                  <c:v>1.5049999999999999</c:v>
                </c:pt>
                <c:pt idx="2315">
                  <c:v>1.506</c:v>
                </c:pt>
                <c:pt idx="2316">
                  <c:v>1.5069999999999999</c:v>
                </c:pt>
                <c:pt idx="2317">
                  <c:v>1.508</c:v>
                </c:pt>
                <c:pt idx="2318">
                  <c:v>1.5089999999999999</c:v>
                </c:pt>
                <c:pt idx="2319">
                  <c:v>1.51</c:v>
                </c:pt>
                <c:pt idx="2320">
                  <c:v>1.5109999999999999</c:v>
                </c:pt>
                <c:pt idx="2321">
                  <c:v>1.512</c:v>
                </c:pt>
                <c:pt idx="2322">
                  <c:v>1.512</c:v>
                </c:pt>
                <c:pt idx="2323">
                  <c:v>1.5129999999999999</c:v>
                </c:pt>
                <c:pt idx="2324">
                  <c:v>1.514</c:v>
                </c:pt>
                <c:pt idx="2325">
                  <c:v>1.5149999999999999</c:v>
                </c:pt>
                <c:pt idx="2326">
                  <c:v>1.516</c:v>
                </c:pt>
                <c:pt idx="2327">
                  <c:v>1.5169999999999999</c:v>
                </c:pt>
                <c:pt idx="2328">
                  <c:v>1.518</c:v>
                </c:pt>
                <c:pt idx="2329">
                  <c:v>1.5189999999999999</c:v>
                </c:pt>
                <c:pt idx="2330">
                  <c:v>1.52</c:v>
                </c:pt>
                <c:pt idx="2331">
                  <c:v>1.5209999999999999</c:v>
                </c:pt>
                <c:pt idx="2332">
                  <c:v>1.522</c:v>
                </c:pt>
                <c:pt idx="2333">
                  <c:v>1.5229999999999999</c:v>
                </c:pt>
                <c:pt idx="2334">
                  <c:v>1.524</c:v>
                </c:pt>
                <c:pt idx="2335">
                  <c:v>1.524</c:v>
                </c:pt>
                <c:pt idx="2336">
                  <c:v>1.5249999999999999</c:v>
                </c:pt>
                <c:pt idx="2337">
                  <c:v>1.5269999999999999</c:v>
                </c:pt>
                <c:pt idx="2338">
                  <c:v>1.5269999999999999</c:v>
                </c:pt>
                <c:pt idx="2339">
                  <c:v>1.528</c:v>
                </c:pt>
                <c:pt idx="2340">
                  <c:v>1.5289999999999999</c:v>
                </c:pt>
                <c:pt idx="2341">
                  <c:v>1.5309999999999999</c:v>
                </c:pt>
                <c:pt idx="2342">
                  <c:v>1.532</c:v>
                </c:pt>
                <c:pt idx="2343">
                  <c:v>1.5329999999999999</c:v>
                </c:pt>
                <c:pt idx="2344">
                  <c:v>1.534</c:v>
                </c:pt>
                <c:pt idx="2345">
                  <c:v>1.5349999999999999</c:v>
                </c:pt>
                <c:pt idx="2346">
                  <c:v>1.536</c:v>
                </c:pt>
                <c:pt idx="2347">
                  <c:v>1.5369999999999999</c:v>
                </c:pt>
                <c:pt idx="2348">
                  <c:v>1.538</c:v>
                </c:pt>
                <c:pt idx="2349">
                  <c:v>1.5389999999999999</c:v>
                </c:pt>
                <c:pt idx="2350">
                  <c:v>1.54</c:v>
                </c:pt>
                <c:pt idx="2351">
                  <c:v>1.5409999999999999</c:v>
                </c:pt>
                <c:pt idx="2352">
                  <c:v>1.542</c:v>
                </c:pt>
                <c:pt idx="2353">
                  <c:v>1.5429999999999999</c:v>
                </c:pt>
                <c:pt idx="2354">
                  <c:v>1.544</c:v>
                </c:pt>
                <c:pt idx="2355">
                  <c:v>1.546</c:v>
                </c:pt>
                <c:pt idx="2356">
                  <c:v>1.5469999999999999</c:v>
                </c:pt>
                <c:pt idx="2357">
                  <c:v>1.548</c:v>
                </c:pt>
                <c:pt idx="2358">
                  <c:v>1.5489999999999999</c:v>
                </c:pt>
                <c:pt idx="2359">
                  <c:v>1.55</c:v>
                </c:pt>
                <c:pt idx="2360">
                  <c:v>1.5509999999999999</c:v>
                </c:pt>
                <c:pt idx="2361">
                  <c:v>1.552</c:v>
                </c:pt>
                <c:pt idx="2362">
                  <c:v>1.5529999999999999</c:v>
                </c:pt>
                <c:pt idx="2363">
                  <c:v>1.554</c:v>
                </c:pt>
                <c:pt idx="2364">
                  <c:v>1.5549999999999999</c:v>
                </c:pt>
                <c:pt idx="2365">
                  <c:v>1.556</c:v>
                </c:pt>
                <c:pt idx="2366">
                  <c:v>1.5569999999999999</c:v>
                </c:pt>
                <c:pt idx="2367">
                  <c:v>1.5580000000000001</c:v>
                </c:pt>
                <c:pt idx="2368">
                  <c:v>1.5589999999999999</c:v>
                </c:pt>
                <c:pt idx="2369">
                  <c:v>1.56</c:v>
                </c:pt>
                <c:pt idx="2370">
                  <c:v>1.5609999999999999</c:v>
                </c:pt>
                <c:pt idx="2371">
                  <c:v>1.5620000000000001</c:v>
                </c:pt>
                <c:pt idx="2372">
                  <c:v>1.5629999999999999</c:v>
                </c:pt>
                <c:pt idx="2373">
                  <c:v>1.5649999999999999</c:v>
                </c:pt>
                <c:pt idx="2374">
                  <c:v>1.5660000000000001</c:v>
                </c:pt>
                <c:pt idx="2375">
                  <c:v>1.5669999999999999</c:v>
                </c:pt>
                <c:pt idx="2376">
                  <c:v>1.5680000000000001</c:v>
                </c:pt>
                <c:pt idx="2377">
                  <c:v>1.569</c:v>
                </c:pt>
                <c:pt idx="2378">
                  <c:v>1.57</c:v>
                </c:pt>
                <c:pt idx="2379">
                  <c:v>1.571</c:v>
                </c:pt>
                <c:pt idx="2380">
                  <c:v>1.5720000000000001</c:v>
                </c:pt>
                <c:pt idx="2381">
                  <c:v>1.573</c:v>
                </c:pt>
                <c:pt idx="2382">
                  <c:v>1.5740000000000001</c:v>
                </c:pt>
                <c:pt idx="2383">
                  <c:v>1.575</c:v>
                </c:pt>
                <c:pt idx="2384">
                  <c:v>1.5760000000000001</c:v>
                </c:pt>
                <c:pt idx="2385">
                  <c:v>1.577</c:v>
                </c:pt>
                <c:pt idx="2386">
                  <c:v>1.5780000000000001</c:v>
                </c:pt>
                <c:pt idx="2387">
                  <c:v>1.579</c:v>
                </c:pt>
                <c:pt idx="2388">
                  <c:v>1.581</c:v>
                </c:pt>
                <c:pt idx="2389">
                  <c:v>1.583</c:v>
                </c:pt>
                <c:pt idx="2390">
                  <c:v>1.5840000000000001</c:v>
                </c:pt>
                <c:pt idx="2391">
                  <c:v>1.585</c:v>
                </c:pt>
                <c:pt idx="2392">
                  <c:v>1.5860000000000001</c:v>
                </c:pt>
                <c:pt idx="2393">
                  <c:v>1.587</c:v>
                </c:pt>
                <c:pt idx="2394">
                  <c:v>1.5880000000000001</c:v>
                </c:pt>
                <c:pt idx="2395">
                  <c:v>1.589</c:v>
                </c:pt>
                <c:pt idx="2396">
                  <c:v>1.59</c:v>
                </c:pt>
                <c:pt idx="2397">
                  <c:v>1.591</c:v>
                </c:pt>
                <c:pt idx="2398">
                  <c:v>1.5920000000000001</c:v>
                </c:pt>
                <c:pt idx="2399">
                  <c:v>1.593</c:v>
                </c:pt>
                <c:pt idx="2400">
                  <c:v>1.5940000000000001</c:v>
                </c:pt>
                <c:pt idx="2401">
                  <c:v>1.595</c:v>
                </c:pt>
                <c:pt idx="2402">
                  <c:v>1.5960000000000001</c:v>
                </c:pt>
                <c:pt idx="2403">
                  <c:v>1.597</c:v>
                </c:pt>
                <c:pt idx="2404">
                  <c:v>1.5980000000000001</c:v>
                </c:pt>
                <c:pt idx="2405">
                  <c:v>1.599</c:v>
                </c:pt>
                <c:pt idx="2406">
                  <c:v>1.6</c:v>
                </c:pt>
                <c:pt idx="2407">
                  <c:v>1.601</c:v>
                </c:pt>
                <c:pt idx="2408">
                  <c:v>1.6020000000000001</c:v>
                </c:pt>
                <c:pt idx="2409">
                  <c:v>1.603</c:v>
                </c:pt>
                <c:pt idx="2410">
                  <c:v>1.6040000000000001</c:v>
                </c:pt>
                <c:pt idx="2411">
                  <c:v>1.605</c:v>
                </c:pt>
                <c:pt idx="2412">
                  <c:v>1.6060000000000001</c:v>
                </c:pt>
                <c:pt idx="2413">
                  <c:v>1.607</c:v>
                </c:pt>
                <c:pt idx="2414">
                  <c:v>1.6080000000000001</c:v>
                </c:pt>
                <c:pt idx="2415">
                  <c:v>1.609</c:v>
                </c:pt>
                <c:pt idx="2416">
                  <c:v>1.61</c:v>
                </c:pt>
                <c:pt idx="2417">
                  <c:v>1.611</c:v>
                </c:pt>
                <c:pt idx="2418">
                  <c:v>1.6120000000000001</c:v>
                </c:pt>
                <c:pt idx="2419">
                  <c:v>1.613</c:v>
                </c:pt>
                <c:pt idx="2420">
                  <c:v>1.6140000000000001</c:v>
                </c:pt>
                <c:pt idx="2421">
                  <c:v>1.615</c:v>
                </c:pt>
                <c:pt idx="2422">
                  <c:v>1.6160000000000001</c:v>
                </c:pt>
                <c:pt idx="2423">
                  <c:v>1.617</c:v>
                </c:pt>
                <c:pt idx="2424">
                  <c:v>1.6180000000000001</c:v>
                </c:pt>
                <c:pt idx="2425">
                  <c:v>1.619</c:v>
                </c:pt>
                <c:pt idx="2426">
                  <c:v>1.62</c:v>
                </c:pt>
                <c:pt idx="2427">
                  <c:v>1.621</c:v>
                </c:pt>
                <c:pt idx="2428">
                  <c:v>1.6220000000000001</c:v>
                </c:pt>
                <c:pt idx="2429">
                  <c:v>1.623</c:v>
                </c:pt>
                <c:pt idx="2430">
                  <c:v>1.6240000000000001</c:v>
                </c:pt>
                <c:pt idx="2431">
                  <c:v>1.625</c:v>
                </c:pt>
                <c:pt idx="2432">
                  <c:v>1.6259999999999999</c:v>
                </c:pt>
                <c:pt idx="2433">
                  <c:v>1.627</c:v>
                </c:pt>
                <c:pt idx="2434">
                  <c:v>1.6279999999999999</c:v>
                </c:pt>
                <c:pt idx="2435">
                  <c:v>1.629</c:v>
                </c:pt>
                <c:pt idx="2436">
                  <c:v>1.63</c:v>
                </c:pt>
                <c:pt idx="2437">
                  <c:v>1.631</c:v>
                </c:pt>
                <c:pt idx="2438">
                  <c:v>1.6319999999999999</c:v>
                </c:pt>
                <c:pt idx="2439">
                  <c:v>1.633</c:v>
                </c:pt>
                <c:pt idx="2440">
                  <c:v>1.6339999999999999</c:v>
                </c:pt>
                <c:pt idx="2441">
                  <c:v>1.635</c:v>
                </c:pt>
                <c:pt idx="2442">
                  <c:v>1.6359999999999999</c:v>
                </c:pt>
                <c:pt idx="2443">
                  <c:v>1.637</c:v>
                </c:pt>
                <c:pt idx="2444">
                  <c:v>1.6379999999999999</c:v>
                </c:pt>
                <c:pt idx="2445">
                  <c:v>1.639</c:v>
                </c:pt>
                <c:pt idx="2446">
                  <c:v>1.64</c:v>
                </c:pt>
                <c:pt idx="2447">
                  <c:v>1.641</c:v>
                </c:pt>
                <c:pt idx="2448">
                  <c:v>1.6419999999999999</c:v>
                </c:pt>
                <c:pt idx="2449">
                  <c:v>1.643</c:v>
                </c:pt>
                <c:pt idx="2450">
                  <c:v>1.6439999999999999</c:v>
                </c:pt>
                <c:pt idx="2451">
                  <c:v>1.645</c:v>
                </c:pt>
                <c:pt idx="2452">
                  <c:v>1.6459999999999999</c:v>
                </c:pt>
                <c:pt idx="2453">
                  <c:v>1.647</c:v>
                </c:pt>
                <c:pt idx="2454">
                  <c:v>1.6479999999999999</c:v>
                </c:pt>
                <c:pt idx="2455">
                  <c:v>1.649</c:v>
                </c:pt>
                <c:pt idx="2456">
                  <c:v>1.65</c:v>
                </c:pt>
                <c:pt idx="2457">
                  <c:v>1.651</c:v>
                </c:pt>
                <c:pt idx="2458">
                  <c:v>1.6519999999999999</c:v>
                </c:pt>
                <c:pt idx="2459">
                  <c:v>1.653</c:v>
                </c:pt>
                <c:pt idx="2460">
                  <c:v>1.6539999999999999</c:v>
                </c:pt>
                <c:pt idx="2461">
                  <c:v>1.655</c:v>
                </c:pt>
                <c:pt idx="2462">
                  <c:v>1.6559999999999999</c:v>
                </c:pt>
                <c:pt idx="2463">
                  <c:v>1.657</c:v>
                </c:pt>
                <c:pt idx="2464">
                  <c:v>1.6579999999999999</c:v>
                </c:pt>
                <c:pt idx="2465">
                  <c:v>1.659</c:v>
                </c:pt>
                <c:pt idx="2466">
                  <c:v>1.66</c:v>
                </c:pt>
                <c:pt idx="2467">
                  <c:v>1.661</c:v>
                </c:pt>
                <c:pt idx="2468">
                  <c:v>1.6619999999999999</c:v>
                </c:pt>
                <c:pt idx="2469">
                  <c:v>1.663</c:v>
                </c:pt>
                <c:pt idx="2470">
                  <c:v>1.6639999999999999</c:v>
                </c:pt>
                <c:pt idx="2471">
                  <c:v>1.6659999999999999</c:v>
                </c:pt>
                <c:pt idx="2472">
                  <c:v>1.667</c:v>
                </c:pt>
                <c:pt idx="2473">
                  <c:v>1.669</c:v>
                </c:pt>
                <c:pt idx="2474">
                  <c:v>1.67</c:v>
                </c:pt>
                <c:pt idx="2475">
                  <c:v>1.671</c:v>
                </c:pt>
                <c:pt idx="2476">
                  <c:v>1.6719999999999999</c:v>
                </c:pt>
                <c:pt idx="2477">
                  <c:v>1.673</c:v>
                </c:pt>
                <c:pt idx="2478">
                  <c:v>1.6739999999999999</c:v>
                </c:pt>
                <c:pt idx="2479">
                  <c:v>1.675</c:v>
                </c:pt>
                <c:pt idx="2480">
                  <c:v>1.6759999999999999</c:v>
                </c:pt>
                <c:pt idx="2481">
                  <c:v>1.677</c:v>
                </c:pt>
                <c:pt idx="2482">
                  <c:v>1.6779999999999999</c:v>
                </c:pt>
                <c:pt idx="2483">
                  <c:v>1.679</c:v>
                </c:pt>
                <c:pt idx="2484">
                  <c:v>1.68</c:v>
                </c:pt>
                <c:pt idx="2485">
                  <c:v>1.681</c:v>
                </c:pt>
                <c:pt idx="2486">
                  <c:v>1.6819999999999999</c:v>
                </c:pt>
                <c:pt idx="2487">
                  <c:v>1.6830000000000001</c:v>
                </c:pt>
                <c:pt idx="2488">
                  <c:v>1.6839999999999999</c:v>
                </c:pt>
                <c:pt idx="2489">
                  <c:v>1.6850000000000001</c:v>
                </c:pt>
                <c:pt idx="2490">
                  <c:v>1.6859999999999999</c:v>
                </c:pt>
                <c:pt idx="2491">
                  <c:v>1.6870000000000001</c:v>
                </c:pt>
                <c:pt idx="2492">
                  <c:v>1.6879999999999999</c:v>
                </c:pt>
                <c:pt idx="2493">
                  <c:v>1.69</c:v>
                </c:pt>
                <c:pt idx="2494">
                  <c:v>1.6919999999999999</c:v>
                </c:pt>
                <c:pt idx="2495">
                  <c:v>1.6930000000000001</c:v>
                </c:pt>
                <c:pt idx="2496">
                  <c:v>1.694</c:v>
                </c:pt>
                <c:pt idx="2497">
                  <c:v>1.6950000000000001</c:v>
                </c:pt>
                <c:pt idx="2498">
                  <c:v>1.696</c:v>
                </c:pt>
                <c:pt idx="2499">
                  <c:v>1.6970000000000001</c:v>
                </c:pt>
                <c:pt idx="2500">
                  <c:v>1.698</c:v>
                </c:pt>
                <c:pt idx="2501">
                  <c:v>1.6990000000000001</c:v>
                </c:pt>
                <c:pt idx="2502">
                  <c:v>1.7</c:v>
                </c:pt>
                <c:pt idx="2503">
                  <c:v>1.7010000000000001</c:v>
                </c:pt>
                <c:pt idx="2504">
                  <c:v>1.702</c:v>
                </c:pt>
                <c:pt idx="2505">
                  <c:v>1.7030000000000001</c:v>
                </c:pt>
                <c:pt idx="2506">
                  <c:v>1.704</c:v>
                </c:pt>
                <c:pt idx="2507">
                  <c:v>1.7050000000000001</c:v>
                </c:pt>
                <c:pt idx="2508">
                  <c:v>1.706</c:v>
                </c:pt>
                <c:pt idx="2509">
                  <c:v>1.706</c:v>
                </c:pt>
                <c:pt idx="2510">
                  <c:v>1.7070000000000001</c:v>
                </c:pt>
                <c:pt idx="2511">
                  <c:v>1.708</c:v>
                </c:pt>
                <c:pt idx="2512">
                  <c:v>1.7090000000000001</c:v>
                </c:pt>
                <c:pt idx="2513">
                  <c:v>1.71</c:v>
                </c:pt>
                <c:pt idx="2514">
                  <c:v>1.7110000000000001</c:v>
                </c:pt>
                <c:pt idx="2515">
                  <c:v>1.712</c:v>
                </c:pt>
                <c:pt idx="2516">
                  <c:v>1.7130000000000001</c:v>
                </c:pt>
                <c:pt idx="2517">
                  <c:v>1.714</c:v>
                </c:pt>
                <c:pt idx="2518">
                  <c:v>1.7150000000000001</c:v>
                </c:pt>
                <c:pt idx="2519">
                  <c:v>1.716</c:v>
                </c:pt>
                <c:pt idx="2520">
                  <c:v>1.7170000000000001</c:v>
                </c:pt>
                <c:pt idx="2521">
                  <c:v>1.718</c:v>
                </c:pt>
                <c:pt idx="2522">
                  <c:v>1.718</c:v>
                </c:pt>
                <c:pt idx="2523">
                  <c:v>1.7190000000000001</c:v>
                </c:pt>
                <c:pt idx="2524">
                  <c:v>1.72</c:v>
                </c:pt>
                <c:pt idx="2525">
                  <c:v>1.7210000000000001</c:v>
                </c:pt>
                <c:pt idx="2526">
                  <c:v>1.7270000000000001</c:v>
                </c:pt>
                <c:pt idx="2527">
                  <c:v>1.734</c:v>
                </c:pt>
                <c:pt idx="2528">
                  <c:v>1.7410000000000001</c:v>
                </c:pt>
                <c:pt idx="2529">
                  <c:v>1.748</c:v>
                </c:pt>
                <c:pt idx="2530">
                  <c:v>1.754</c:v>
                </c:pt>
                <c:pt idx="2531">
                  <c:v>1.7609999999999999</c:v>
                </c:pt>
                <c:pt idx="2532">
                  <c:v>1.768</c:v>
                </c:pt>
                <c:pt idx="2533">
                  <c:v>1.7749999999999999</c:v>
                </c:pt>
                <c:pt idx="2534">
                  <c:v>1.7809999999999999</c:v>
                </c:pt>
                <c:pt idx="2535">
                  <c:v>1.788</c:v>
                </c:pt>
                <c:pt idx="2536">
                  <c:v>1.7949999999999999</c:v>
                </c:pt>
                <c:pt idx="2537">
                  <c:v>1.802</c:v>
                </c:pt>
                <c:pt idx="2538">
                  <c:v>1.8089999999999999</c:v>
                </c:pt>
                <c:pt idx="2539">
                  <c:v>1.8160000000000001</c:v>
                </c:pt>
                <c:pt idx="2540">
                  <c:v>1.823</c:v>
                </c:pt>
                <c:pt idx="2541">
                  <c:v>1.83</c:v>
                </c:pt>
                <c:pt idx="2542">
                  <c:v>1.837</c:v>
                </c:pt>
                <c:pt idx="2543">
                  <c:v>1.8440000000000001</c:v>
                </c:pt>
                <c:pt idx="2544">
                  <c:v>1.8520000000000001</c:v>
                </c:pt>
                <c:pt idx="2545">
                  <c:v>1.859</c:v>
                </c:pt>
                <c:pt idx="2546">
                  <c:v>1.8660000000000001</c:v>
                </c:pt>
                <c:pt idx="2547">
                  <c:v>1.873</c:v>
                </c:pt>
                <c:pt idx="2548">
                  <c:v>1.88</c:v>
                </c:pt>
                <c:pt idx="2549">
                  <c:v>1.8879999999999999</c:v>
                </c:pt>
                <c:pt idx="2550">
                  <c:v>1.895</c:v>
                </c:pt>
                <c:pt idx="2551">
                  <c:v>1.9019999999999999</c:v>
                </c:pt>
                <c:pt idx="2552">
                  <c:v>1.91</c:v>
                </c:pt>
                <c:pt idx="2553">
                  <c:v>1.9179999999999999</c:v>
                </c:pt>
                <c:pt idx="2554">
                  <c:v>1.925</c:v>
                </c:pt>
                <c:pt idx="2555">
                  <c:v>1.9319999999999999</c:v>
                </c:pt>
                <c:pt idx="2556">
                  <c:v>1.9390000000000001</c:v>
                </c:pt>
                <c:pt idx="2557">
                  <c:v>1.9470000000000001</c:v>
                </c:pt>
                <c:pt idx="2558">
                  <c:v>1.9550000000000001</c:v>
                </c:pt>
                <c:pt idx="2559">
                  <c:v>1.9630000000000001</c:v>
                </c:pt>
                <c:pt idx="2560">
                  <c:v>1.97</c:v>
                </c:pt>
                <c:pt idx="2561">
                  <c:v>1.978</c:v>
                </c:pt>
                <c:pt idx="2562">
                  <c:v>1.986</c:v>
                </c:pt>
                <c:pt idx="2563">
                  <c:v>1.9930000000000001</c:v>
                </c:pt>
                <c:pt idx="2564">
                  <c:v>2.0009999999999999</c:v>
                </c:pt>
                <c:pt idx="2565">
                  <c:v>2.0089999999999999</c:v>
                </c:pt>
                <c:pt idx="2566">
                  <c:v>2.016</c:v>
                </c:pt>
                <c:pt idx="2567">
                  <c:v>2.024</c:v>
                </c:pt>
                <c:pt idx="2568">
                  <c:v>2.032</c:v>
                </c:pt>
                <c:pt idx="2569">
                  <c:v>2.04</c:v>
                </c:pt>
                <c:pt idx="2570">
                  <c:v>2.0470000000000002</c:v>
                </c:pt>
                <c:pt idx="2571">
                  <c:v>2.0550000000000002</c:v>
                </c:pt>
                <c:pt idx="2572">
                  <c:v>2.0630000000000002</c:v>
                </c:pt>
                <c:pt idx="2573">
                  <c:v>2.0720000000000001</c:v>
                </c:pt>
                <c:pt idx="2574">
                  <c:v>2.08</c:v>
                </c:pt>
                <c:pt idx="2575">
                  <c:v>2.0880000000000001</c:v>
                </c:pt>
                <c:pt idx="2576">
                  <c:v>2.0960000000000001</c:v>
                </c:pt>
                <c:pt idx="2577">
                  <c:v>2.1040000000000001</c:v>
                </c:pt>
                <c:pt idx="2578">
                  <c:v>2.113</c:v>
                </c:pt>
                <c:pt idx="2579">
                  <c:v>2.121</c:v>
                </c:pt>
                <c:pt idx="2580">
                  <c:v>2.129</c:v>
                </c:pt>
                <c:pt idx="2581">
                  <c:v>2.137</c:v>
                </c:pt>
                <c:pt idx="2582">
                  <c:v>2.145</c:v>
                </c:pt>
                <c:pt idx="2583">
                  <c:v>2.153</c:v>
                </c:pt>
                <c:pt idx="2584">
                  <c:v>2.1619999999999999</c:v>
                </c:pt>
                <c:pt idx="2585">
                  <c:v>2.17</c:v>
                </c:pt>
                <c:pt idx="2586">
                  <c:v>2.1789999999999998</c:v>
                </c:pt>
                <c:pt idx="2587">
                  <c:v>2.1869999999999998</c:v>
                </c:pt>
                <c:pt idx="2588">
                  <c:v>2.1949999999999998</c:v>
                </c:pt>
                <c:pt idx="2589">
                  <c:v>2.2040000000000002</c:v>
                </c:pt>
                <c:pt idx="2590">
                  <c:v>2.2120000000000002</c:v>
                </c:pt>
                <c:pt idx="2591">
                  <c:v>2.2210000000000001</c:v>
                </c:pt>
                <c:pt idx="2592">
                  <c:v>2.2290000000000001</c:v>
                </c:pt>
                <c:pt idx="2593">
                  <c:v>2.238</c:v>
                </c:pt>
                <c:pt idx="2594">
                  <c:v>2.2469999999999999</c:v>
                </c:pt>
                <c:pt idx="2595">
                  <c:v>2.2559999999999998</c:v>
                </c:pt>
                <c:pt idx="2596">
                  <c:v>2.2639999999999998</c:v>
                </c:pt>
                <c:pt idx="2597">
                  <c:v>2.2730000000000001</c:v>
                </c:pt>
                <c:pt idx="2598">
                  <c:v>2.2829999999999999</c:v>
                </c:pt>
                <c:pt idx="2599">
                  <c:v>2.2909999999999999</c:v>
                </c:pt>
                <c:pt idx="2600">
                  <c:v>2.2999999999999998</c:v>
                </c:pt>
                <c:pt idx="2601">
                  <c:v>2.3090000000000002</c:v>
                </c:pt>
                <c:pt idx="2602">
                  <c:v>2.3180000000000001</c:v>
                </c:pt>
                <c:pt idx="2603">
                  <c:v>2.319</c:v>
                </c:pt>
                <c:pt idx="2604">
                  <c:v>1.599</c:v>
                </c:pt>
                <c:pt idx="2605">
                  <c:v>1.6</c:v>
                </c:pt>
                <c:pt idx="2606">
                  <c:v>1.6</c:v>
                </c:pt>
                <c:pt idx="2607">
                  <c:v>1.601</c:v>
                </c:pt>
                <c:pt idx="2608">
                  <c:v>1.6020000000000001</c:v>
                </c:pt>
                <c:pt idx="2609">
                  <c:v>1.603</c:v>
                </c:pt>
                <c:pt idx="2610">
                  <c:v>1.6040000000000001</c:v>
                </c:pt>
                <c:pt idx="2611">
                  <c:v>1.605</c:v>
                </c:pt>
                <c:pt idx="2612">
                  <c:v>1.6060000000000001</c:v>
                </c:pt>
                <c:pt idx="2613">
                  <c:v>1.607</c:v>
                </c:pt>
                <c:pt idx="2614">
                  <c:v>1.6080000000000001</c:v>
                </c:pt>
                <c:pt idx="2615">
                  <c:v>1.609</c:v>
                </c:pt>
                <c:pt idx="2616">
                  <c:v>1.61</c:v>
                </c:pt>
                <c:pt idx="2617">
                  <c:v>1.611</c:v>
                </c:pt>
                <c:pt idx="2618">
                  <c:v>1.6120000000000001</c:v>
                </c:pt>
                <c:pt idx="2619">
                  <c:v>1.613</c:v>
                </c:pt>
                <c:pt idx="2620">
                  <c:v>1.6140000000000001</c:v>
                </c:pt>
                <c:pt idx="2621">
                  <c:v>1.615</c:v>
                </c:pt>
                <c:pt idx="2622">
                  <c:v>1.6160000000000001</c:v>
                </c:pt>
                <c:pt idx="2623">
                  <c:v>1.617</c:v>
                </c:pt>
                <c:pt idx="2624">
                  <c:v>1.6180000000000001</c:v>
                </c:pt>
                <c:pt idx="2625">
                  <c:v>1.619</c:v>
                </c:pt>
                <c:pt idx="2626">
                  <c:v>1.62</c:v>
                </c:pt>
                <c:pt idx="2627">
                  <c:v>1.621</c:v>
                </c:pt>
                <c:pt idx="2628">
                  <c:v>1.6220000000000001</c:v>
                </c:pt>
                <c:pt idx="2629">
                  <c:v>1.623</c:v>
                </c:pt>
                <c:pt idx="2630">
                  <c:v>1.6240000000000001</c:v>
                </c:pt>
                <c:pt idx="2631">
                  <c:v>1.625</c:v>
                </c:pt>
                <c:pt idx="2632">
                  <c:v>1.6259999999999999</c:v>
                </c:pt>
                <c:pt idx="2633">
                  <c:v>1.627</c:v>
                </c:pt>
                <c:pt idx="2634">
                  <c:v>1.6279999999999999</c:v>
                </c:pt>
                <c:pt idx="2635">
                  <c:v>1.629</c:v>
                </c:pt>
                <c:pt idx="2636">
                  <c:v>1.63</c:v>
                </c:pt>
                <c:pt idx="2637">
                  <c:v>1.631</c:v>
                </c:pt>
                <c:pt idx="2638">
                  <c:v>1.6319999999999999</c:v>
                </c:pt>
                <c:pt idx="2639">
                  <c:v>1.633</c:v>
                </c:pt>
                <c:pt idx="2640">
                  <c:v>1.6339999999999999</c:v>
                </c:pt>
                <c:pt idx="2641">
                  <c:v>1.635</c:v>
                </c:pt>
                <c:pt idx="2642">
                  <c:v>1.6359999999999999</c:v>
                </c:pt>
                <c:pt idx="2643">
                  <c:v>1.637</c:v>
                </c:pt>
                <c:pt idx="2644">
                  <c:v>1.6379999999999999</c:v>
                </c:pt>
                <c:pt idx="2645">
                  <c:v>1.639</c:v>
                </c:pt>
                <c:pt idx="2646">
                  <c:v>1.64</c:v>
                </c:pt>
                <c:pt idx="2647">
                  <c:v>1.371</c:v>
                </c:pt>
                <c:pt idx="2648">
                  <c:v>1.3720000000000001</c:v>
                </c:pt>
                <c:pt idx="2649">
                  <c:v>1.373</c:v>
                </c:pt>
                <c:pt idx="2650">
                  <c:v>1.3740000000000001</c:v>
                </c:pt>
                <c:pt idx="2651">
                  <c:v>1.375</c:v>
                </c:pt>
                <c:pt idx="2652">
                  <c:v>1.3779999999999999</c:v>
                </c:pt>
                <c:pt idx="2653">
                  <c:v>1.379</c:v>
                </c:pt>
                <c:pt idx="2654">
                  <c:v>1.38</c:v>
                </c:pt>
                <c:pt idx="2655">
                  <c:v>1.381</c:v>
                </c:pt>
                <c:pt idx="2656">
                  <c:v>1.3819999999999999</c:v>
                </c:pt>
                <c:pt idx="2657">
                  <c:v>1.383</c:v>
                </c:pt>
                <c:pt idx="2658">
                  <c:v>1.3839999999999999</c:v>
                </c:pt>
                <c:pt idx="2659">
                  <c:v>1.385</c:v>
                </c:pt>
                <c:pt idx="2660">
                  <c:v>1.3859999999999999</c:v>
                </c:pt>
                <c:pt idx="2661">
                  <c:v>1.387</c:v>
                </c:pt>
                <c:pt idx="2662">
                  <c:v>1.3879999999999999</c:v>
                </c:pt>
                <c:pt idx="2663">
                  <c:v>1.391</c:v>
                </c:pt>
                <c:pt idx="2664">
                  <c:v>1.3919999999999999</c:v>
                </c:pt>
                <c:pt idx="2665">
                  <c:v>1.393</c:v>
                </c:pt>
                <c:pt idx="2666">
                  <c:v>1.3939999999999999</c:v>
                </c:pt>
                <c:pt idx="2667">
                  <c:v>1.395</c:v>
                </c:pt>
                <c:pt idx="2668">
                  <c:v>1.3959999999999999</c:v>
                </c:pt>
                <c:pt idx="2669">
                  <c:v>1.3959999999999999</c:v>
                </c:pt>
                <c:pt idx="2670">
                  <c:v>1.3979999999999999</c:v>
                </c:pt>
                <c:pt idx="2671">
                  <c:v>1.399</c:v>
                </c:pt>
                <c:pt idx="2672">
                  <c:v>1.4</c:v>
                </c:pt>
                <c:pt idx="2673">
                  <c:v>1.401</c:v>
                </c:pt>
                <c:pt idx="2674">
                  <c:v>1.4019999999999999</c:v>
                </c:pt>
                <c:pt idx="2675">
                  <c:v>1.403</c:v>
                </c:pt>
                <c:pt idx="2676">
                  <c:v>1.4039999999999999</c:v>
                </c:pt>
                <c:pt idx="2677">
                  <c:v>1.405</c:v>
                </c:pt>
                <c:pt idx="2678">
                  <c:v>1.4059999999999999</c:v>
                </c:pt>
                <c:pt idx="2679">
                  <c:v>1.407</c:v>
                </c:pt>
                <c:pt idx="2680">
                  <c:v>1.4079999999999999</c:v>
                </c:pt>
                <c:pt idx="2681">
                  <c:v>1.409</c:v>
                </c:pt>
                <c:pt idx="2682">
                  <c:v>1.41</c:v>
                </c:pt>
                <c:pt idx="2683">
                  <c:v>1.411</c:v>
                </c:pt>
                <c:pt idx="2684">
                  <c:v>1.4119999999999999</c:v>
                </c:pt>
                <c:pt idx="2685">
                  <c:v>1.413</c:v>
                </c:pt>
                <c:pt idx="2686">
                  <c:v>1.4139999999999999</c:v>
                </c:pt>
                <c:pt idx="2687">
                  <c:v>1.415</c:v>
                </c:pt>
                <c:pt idx="2688">
                  <c:v>1.4159999999999999</c:v>
                </c:pt>
                <c:pt idx="2689">
                  <c:v>1.417</c:v>
                </c:pt>
                <c:pt idx="2690">
                  <c:v>1.4179999999999999</c:v>
                </c:pt>
                <c:pt idx="2691">
                  <c:v>1.419</c:v>
                </c:pt>
                <c:pt idx="2692">
                  <c:v>1.42</c:v>
                </c:pt>
                <c:pt idx="2693">
                  <c:v>1.421</c:v>
                </c:pt>
                <c:pt idx="2694">
                  <c:v>1.4219999999999999</c:v>
                </c:pt>
                <c:pt idx="2695">
                  <c:v>1.423</c:v>
                </c:pt>
                <c:pt idx="2696">
                  <c:v>1.425</c:v>
                </c:pt>
                <c:pt idx="2697">
                  <c:v>1.4259999999999999</c:v>
                </c:pt>
                <c:pt idx="2698">
                  <c:v>1.427</c:v>
                </c:pt>
                <c:pt idx="2699">
                  <c:v>1.429</c:v>
                </c:pt>
                <c:pt idx="2700">
                  <c:v>1.43</c:v>
                </c:pt>
                <c:pt idx="2701">
                  <c:v>1.431</c:v>
                </c:pt>
                <c:pt idx="2702">
                  <c:v>1.4319999999999999</c:v>
                </c:pt>
                <c:pt idx="2703">
                  <c:v>1.4330000000000001</c:v>
                </c:pt>
                <c:pt idx="2704">
                  <c:v>1.4339999999999999</c:v>
                </c:pt>
                <c:pt idx="2705">
                  <c:v>1.4350000000000001</c:v>
                </c:pt>
                <c:pt idx="2706">
                  <c:v>1.4359999999999999</c:v>
                </c:pt>
                <c:pt idx="2707">
                  <c:v>1.4370000000000001</c:v>
                </c:pt>
                <c:pt idx="2708">
                  <c:v>1.4379999999999999</c:v>
                </c:pt>
                <c:pt idx="2709">
                  <c:v>1.4390000000000001</c:v>
                </c:pt>
                <c:pt idx="2710">
                  <c:v>1.44</c:v>
                </c:pt>
                <c:pt idx="2711">
                  <c:v>1.4410000000000001</c:v>
                </c:pt>
                <c:pt idx="2712">
                  <c:v>1.4419999999999999</c:v>
                </c:pt>
                <c:pt idx="2713">
                  <c:v>1.4430000000000001</c:v>
                </c:pt>
                <c:pt idx="2714">
                  <c:v>1.444</c:v>
                </c:pt>
                <c:pt idx="2715">
                  <c:v>1.4450000000000001</c:v>
                </c:pt>
                <c:pt idx="2716">
                  <c:v>1.446</c:v>
                </c:pt>
                <c:pt idx="2717">
                  <c:v>1.4470000000000001</c:v>
                </c:pt>
                <c:pt idx="2718">
                  <c:v>1.448</c:v>
                </c:pt>
                <c:pt idx="2719">
                  <c:v>1.4490000000000001</c:v>
                </c:pt>
                <c:pt idx="2720">
                  <c:v>1.45</c:v>
                </c:pt>
                <c:pt idx="2721">
                  <c:v>1.4510000000000001</c:v>
                </c:pt>
                <c:pt idx="2722">
                  <c:v>1.452</c:v>
                </c:pt>
                <c:pt idx="2723">
                  <c:v>1.4530000000000001</c:v>
                </c:pt>
                <c:pt idx="2724">
                  <c:v>1.454</c:v>
                </c:pt>
                <c:pt idx="2725">
                  <c:v>1.4550000000000001</c:v>
                </c:pt>
                <c:pt idx="2726">
                  <c:v>1.456</c:v>
                </c:pt>
                <c:pt idx="2727">
                  <c:v>1.4570000000000001</c:v>
                </c:pt>
                <c:pt idx="2728">
                  <c:v>1.458</c:v>
                </c:pt>
                <c:pt idx="2729">
                  <c:v>1.4590000000000001</c:v>
                </c:pt>
                <c:pt idx="2730">
                  <c:v>1.46</c:v>
                </c:pt>
                <c:pt idx="2731">
                  <c:v>1.4610000000000001</c:v>
                </c:pt>
                <c:pt idx="2732">
                  <c:v>1.462</c:v>
                </c:pt>
                <c:pt idx="2733">
                  <c:v>1.4630000000000001</c:v>
                </c:pt>
                <c:pt idx="2734">
                  <c:v>1.4650000000000001</c:v>
                </c:pt>
                <c:pt idx="2735">
                  <c:v>1.466</c:v>
                </c:pt>
                <c:pt idx="2736">
                  <c:v>1.4670000000000001</c:v>
                </c:pt>
                <c:pt idx="2737">
                  <c:v>1.468</c:v>
                </c:pt>
                <c:pt idx="2738">
                  <c:v>1.4690000000000001</c:v>
                </c:pt>
                <c:pt idx="2739">
                  <c:v>1.47</c:v>
                </c:pt>
                <c:pt idx="2740">
                  <c:v>1.4710000000000001</c:v>
                </c:pt>
                <c:pt idx="2741">
                  <c:v>1.472</c:v>
                </c:pt>
                <c:pt idx="2742">
                  <c:v>1.4730000000000001</c:v>
                </c:pt>
                <c:pt idx="2743">
                  <c:v>1.474</c:v>
                </c:pt>
                <c:pt idx="2744">
                  <c:v>1.474</c:v>
                </c:pt>
                <c:pt idx="2745">
                  <c:v>1.4750000000000001</c:v>
                </c:pt>
                <c:pt idx="2746">
                  <c:v>1.476</c:v>
                </c:pt>
                <c:pt idx="2747">
                  <c:v>1.476</c:v>
                </c:pt>
                <c:pt idx="2748">
                  <c:v>1.4770000000000001</c:v>
                </c:pt>
                <c:pt idx="2749">
                  <c:v>1.478</c:v>
                </c:pt>
                <c:pt idx="2750">
                  <c:v>1.478</c:v>
                </c:pt>
                <c:pt idx="2751">
                  <c:v>1.4790000000000001</c:v>
                </c:pt>
                <c:pt idx="2752">
                  <c:v>1.48</c:v>
                </c:pt>
                <c:pt idx="2753">
                  <c:v>1.4810000000000001</c:v>
                </c:pt>
                <c:pt idx="2754">
                  <c:v>1.482</c:v>
                </c:pt>
                <c:pt idx="2755">
                  <c:v>1.4830000000000001</c:v>
                </c:pt>
                <c:pt idx="2756">
                  <c:v>1.484</c:v>
                </c:pt>
                <c:pt idx="2757">
                  <c:v>1.4850000000000001</c:v>
                </c:pt>
                <c:pt idx="2758">
                  <c:v>1.4850000000000001</c:v>
                </c:pt>
                <c:pt idx="2759">
                  <c:v>1.486</c:v>
                </c:pt>
                <c:pt idx="2760">
                  <c:v>1.4870000000000001</c:v>
                </c:pt>
                <c:pt idx="2761">
                  <c:v>1.4870000000000001</c:v>
                </c:pt>
                <c:pt idx="2762">
                  <c:v>1.488</c:v>
                </c:pt>
                <c:pt idx="2763">
                  <c:v>1.4890000000000001</c:v>
                </c:pt>
                <c:pt idx="2764">
                  <c:v>1.49</c:v>
                </c:pt>
                <c:pt idx="2765">
                  <c:v>1.4910000000000001</c:v>
                </c:pt>
                <c:pt idx="2766">
                  <c:v>1.492</c:v>
                </c:pt>
                <c:pt idx="2767">
                  <c:v>1.4930000000000001</c:v>
                </c:pt>
                <c:pt idx="2768">
                  <c:v>1.494</c:v>
                </c:pt>
                <c:pt idx="2769">
                  <c:v>1.4950000000000001</c:v>
                </c:pt>
                <c:pt idx="2770">
                  <c:v>1.496</c:v>
                </c:pt>
                <c:pt idx="2771">
                  <c:v>1.496</c:v>
                </c:pt>
                <c:pt idx="2772">
                  <c:v>1.4970000000000001</c:v>
                </c:pt>
                <c:pt idx="2773">
                  <c:v>1.498</c:v>
                </c:pt>
                <c:pt idx="2774">
                  <c:v>1.4990000000000001</c:v>
                </c:pt>
                <c:pt idx="2775">
                  <c:v>1.4990000000000001</c:v>
                </c:pt>
                <c:pt idx="2776">
                  <c:v>1.5</c:v>
                </c:pt>
                <c:pt idx="2777">
                  <c:v>1.5009999999999999</c:v>
                </c:pt>
                <c:pt idx="2778">
                  <c:v>1.5009999999999999</c:v>
                </c:pt>
                <c:pt idx="2779">
                  <c:v>1.502</c:v>
                </c:pt>
                <c:pt idx="2780">
                  <c:v>1.5029999999999999</c:v>
                </c:pt>
                <c:pt idx="2781">
                  <c:v>1.504</c:v>
                </c:pt>
                <c:pt idx="2782">
                  <c:v>1.5049999999999999</c:v>
                </c:pt>
                <c:pt idx="2783">
                  <c:v>1.506</c:v>
                </c:pt>
                <c:pt idx="2784">
                  <c:v>1.5069999999999999</c:v>
                </c:pt>
                <c:pt idx="2785">
                  <c:v>1.508</c:v>
                </c:pt>
                <c:pt idx="2786">
                  <c:v>1.5089999999999999</c:v>
                </c:pt>
                <c:pt idx="2787">
                  <c:v>1.51</c:v>
                </c:pt>
                <c:pt idx="2788">
                  <c:v>1.5109999999999999</c:v>
                </c:pt>
                <c:pt idx="2789">
                  <c:v>1.512</c:v>
                </c:pt>
                <c:pt idx="2790">
                  <c:v>1.5129999999999999</c:v>
                </c:pt>
                <c:pt idx="2791">
                  <c:v>1.514</c:v>
                </c:pt>
                <c:pt idx="2792">
                  <c:v>1.5149999999999999</c:v>
                </c:pt>
                <c:pt idx="2793">
                  <c:v>1.516</c:v>
                </c:pt>
                <c:pt idx="2794">
                  <c:v>1.5169999999999999</c:v>
                </c:pt>
                <c:pt idx="2795">
                  <c:v>1.5169999999999999</c:v>
                </c:pt>
                <c:pt idx="2796">
                  <c:v>1.518</c:v>
                </c:pt>
                <c:pt idx="2797">
                  <c:v>1.5189999999999999</c:v>
                </c:pt>
                <c:pt idx="2798">
                  <c:v>1.52</c:v>
                </c:pt>
                <c:pt idx="2799">
                  <c:v>1.52</c:v>
                </c:pt>
                <c:pt idx="2800">
                  <c:v>1.5209999999999999</c:v>
                </c:pt>
                <c:pt idx="2801">
                  <c:v>1.522</c:v>
                </c:pt>
                <c:pt idx="2802">
                  <c:v>1.522</c:v>
                </c:pt>
                <c:pt idx="2803">
                  <c:v>1.5229999999999999</c:v>
                </c:pt>
                <c:pt idx="2804">
                  <c:v>1.524</c:v>
                </c:pt>
                <c:pt idx="2805">
                  <c:v>1.5249999999999999</c:v>
                </c:pt>
                <c:pt idx="2806">
                  <c:v>1.526</c:v>
                </c:pt>
                <c:pt idx="2807">
                  <c:v>1.5269999999999999</c:v>
                </c:pt>
                <c:pt idx="2808">
                  <c:v>1.5269999999999999</c:v>
                </c:pt>
                <c:pt idx="2809">
                  <c:v>1.528</c:v>
                </c:pt>
                <c:pt idx="2810">
                  <c:v>1.5289999999999999</c:v>
                </c:pt>
                <c:pt idx="2811">
                  <c:v>1.53</c:v>
                </c:pt>
                <c:pt idx="2812">
                  <c:v>1.5309999999999999</c:v>
                </c:pt>
                <c:pt idx="2813">
                  <c:v>1.532</c:v>
                </c:pt>
                <c:pt idx="2814">
                  <c:v>1.5329999999999999</c:v>
                </c:pt>
                <c:pt idx="2815">
                  <c:v>1.534</c:v>
                </c:pt>
                <c:pt idx="2816">
                  <c:v>1.5349999999999999</c:v>
                </c:pt>
                <c:pt idx="2817">
                  <c:v>1.536</c:v>
                </c:pt>
                <c:pt idx="2818">
                  <c:v>1.5369999999999999</c:v>
                </c:pt>
                <c:pt idx="2819">
                  <c:v>1.5369999999999999</c:v>
                </c:pt>
                <c:pt idx="2820">
                  <c:v>1.538</c:v>
                </c:pt>
                <c:pt idx="2821">
                  <c:v>1.5389999999999999</c:v>
                </c:pt>
                <c:pt idx="2822">
                  <c:v>1.54</c:v>
                </c:pt>
                <c:pt idx="2823">
                  <c:v>1.5409999999999999</c:v>
                </c:pt>
                <c:pt idx="2824">
                  <c:v>1.542</c:v>
                </c:pt>
                <c:pt idx="2825">
                  <c:v>1.5429999999999999</c:v>
                </c:pt>
                <c:pt idx="2826">
                  <c:v>1.544</c:v>
                </c:pt>
                <c:pt idx="2827">
                  <c:v>1.544</c:v>
                </c:pt>
                <c:pt idx="2828">
                  <c:v>1.5449999999999999</c:v>
                </c:pt>
                <c:pt idx="2829">
                  <c:v>1.546</c:v>
                </c:pt>
                <c:pt idx="2830">
                  <c:v>1.5469999999999999</c:v>
                </c:pt>
                <c:pt idx="2831">
                  <c:v>1.548</c:v>
                </c:pt>
                <c:pt idx="2832">
                  <c:v>1.5489999999999999</c:v>
                </c:pt>
                <c:pt idx="2833">
                  <c:v>1.55</c:v>
                </c:pt>
                <c:pt idx="2834">
                  <c:v>1.5509999999999999</c:v>
                </c:pt>
                <c:pt idx="2835">
                  <c:v>1.552</c:v>
                </c:pt>
                <c:pt idx="2836">
                  <c:v>1.5529999999999999</c:v>
                </c:pt>
                <c:pt idx="2837">
                  <c:v>1.554</c:v>
                </c:pt>
                <c:pt idx="2838">
                  <c:v>1.5549999999999999</c:v>
                </c:pt>
                <c:pt idx="2839">
                  <c:v>1.556</c:v>
                </c:pt>
                <c:pt idx="2840">
                  <c:v>1.5569999999999999</c:v>
                </c:pt>
                <c:pt idx="2841">
                  <c:v>1.5580000000000001</c:v>
                </c:pt>
                <c:pt idx="2842">
                  <c:v>1.5589999999999999</c:v>
                </c:pt>
                <c:pt idx="2843">
                  <c:v>1.56</c:v>
                </c:pt>
                <c:pt idx="2844">
                  <c:v>1.5609999999999999</c:v>
                </c:pt>
                <c:pt idx="2845">
                  <c:v>1.5620000000000001</c:v>
                </c:pt>
                <c:pt idx="2846">
                  <c:v>1.5629999999999999</c:v>
                </c:pt>
                <c:pt idx="2847">
                  <c:v>1.5640000000000001</c:v>
                </c:pt>
                <c:pt idx="2848">
                  <c:v>1.5649999999999999</c:v>
                </c:pt>
                <c:pt idx="2849">
                  <c:v>1.5660000000000001</c:v>
                </c:pt>
                <c:pt idx="2850">
                  <c:v>1.5669999999999999</c:v>
                </c:pt>
                <c:pt idx="2851">
                  <c:v>1.5680000000000001</c:v>
                </c:pt>
                <c:pt idx="2852">
                  <c:v>1.569</c:v>
                </c:pt>
                <c:pt idx="2853">
                  <c:v>1.57</c:v>
                </c:pt>
                <c:pt idx="2854">
                  <c:v>1.571</c:v>
                </c:pt>
                <c:pt idx="2855">
                  <c:v>1.5720000000000001</c:v>
                </c:pt>
                <c:pt idx="2856">
                  <c:v>1.573</c:v>
                </c:pt>
                <c:pt idx="2857">
                  <c:v>1.5740000000000001</c:v>
                </c:pt>
                <c:pt idx="2858">
                  <c:v>1.575</c:v>
                </c:pt>
                <c:pt idx="2859">
                  <c:v>1.5780000000000001</c:v>
                </c:pt>
                <c:pt idx="2860">
                  <c:v>1.579</c:v>
                </c:pt>
                <c:pt idx="2861">
                  <c:v>1.58</c:v>
                </c:pt>
                <c:pt idx="2862">
                  <c:v>1.581</c:v>
                </c:pt>
                <c:pt idx="2863">
                  <c:v>1.5820000000000001</c:v>
                </c:pt>
                <c:pt idx="2864">
                  <c:v>1.583</c:v>
                </c:pt>
                <c:pt idx="2865">
                  <c:v>1.5840000000000001</c:v>
                </c:pt>
                <c:pt idx="2866">
                  <c:v>1.585</c:v>
                </c:pt>
                <c:pt idx="2867">
                  <c:v>1.5860000000000001</c:v>
                </c:pt>
                <c:pt idx="2868">
                  <c:v>1.587</c:v>
                </c:pt>
                <c:pt idx="2869">
                  <c:v>1.5880000000000001</c:v>
                </c:pt>
                <c:pt idx="2870">
                  <c:v>1.589</c:v>
                </c:pt>
                <c:pt idx="2871">
                  <c:v>1.59</c:v>
                </c:pt>
                <c:pt idx="2872">
                  <c:v>1.591</c:v>
                </c:pt>
                <c:pt idx="2873">
                  <c:v>1.5920000000000001</c:v>
                </c:pt>
                <c:pt idx="2874">
                  <c:v>1.593</c:v>
                </c:pt>
                <c:pt idx="2875">
                  <c:v>1.5940000000000001</c:v>
                </c:pt>
                <c:pt idx="2876">
                  <c:v>1.595</c:v>
                </c:pt>
                <c:pt idx="2877">
                  <c:v>1.5960000000000001</c:v>
                </c:pt>
                <c:pt idx="2878">
                  <c:v>1.597</c:v>
                </c:pt>
                <c:pt idx="2879">
                  <c:v>1.5980000000000001</c:v>
                </c:pt>
                <c:pt idx="2880">
                  <c:v>1.599</c:v>
                </c:pt>
                <c:pt idx="2881">
                  <c:v>1.6</c:v>
                </c:pt>
                <c:pt idx="2882">
                  <c:v>1.601</c:v>
                </c:pt>
                <c:pt idx="2883">
                  <c:v>1.6020000000000001</c:v>
                </c:pt>
                <c:pt idx="2884">
                  <c:v>1.603</c:v>
                </c:pt>
                <c:pt idx="2885">
                  <c:v>1.6040000000000001</c:v>
                </c:pt>
                <c:pt idx="2886">
                  <c:v>1.605</c:v>
                </c:pt>
                <c:pt idx="2887">
                  <c:v>1.6060000000000001</c:v>
                </c:pt>
                <c:pt idx="2888">
                  <c:v>1.607</c:v>
                </c:pt>
                <c:pt idx="2889">
                  <c:v>1.6080000000000001</c:v>
                </c:pt>
                <c:pt idx="2890">
                  <c:v>1.609</c:v>
                </c:pt>
                <c:pt idx="2891">
                  <c:v>1.61</c:v>
                </c:pt>
                <c:pt idx="2892">
                  <c:v>1.611</c:v>
                </c:pt>
                <c:pt idx="2893">
                  <c:v>1.6120000000000001</c:v>
                </c:pt>
                <c:pt idx="2894">
                  <c:v>1.613</c:v>
                </c:pt>
                <c:pt idx="2895">
                  <c:v>1.6140000000000001</c:v>
                </c:pt>
                <c:pt idx="2896">
                  <c:v>1.615</c:v>
                </c:pt>
                <c:pt idx="2897">
                  <c:v>1.6160000000000001</c:v>
                </c:pt>
                <c:pt idx="2898">
                  <c:v>1.617</c:v>
                </c:pt>
                <c:pt idx="2899">
                  <c:v>1.6180000000000001</c:v>
                </c:pt>
                <c:pt idx="2900">
                  <c:v>1.619</c:v>
                </c:pt>
                <c:pt idx="2901">
                  <c:v>1.619</c:v>
                </c:pt>
                <c:pt idx="2902">
                  <c:v>1.62</c:v>
                </c:pt>
                <c:pt idx="2903">
                  <c:v>1.621</c:v>
                </c:pt>
                <c:pt idx="2904">
                  <c:v>1.6220000000000001</c:v>
                </c:pt>
                <c:pt idx="2905">
                  <c:v>1.623</c:v>
                </c:pt>
                <c:pt idx="2906">
                  <c:v>1.6240000000000001</c:v>
                </c:pt>
                <c:pt idx="2907">
                  <c:v>1.625</c:v>
                </c:pt>
                <c:pt idx="2908">
                  <c:v>1.6259999999999999</c:v>
                </c:pt>
                <c:pt idx="2909">
                  <c:v>1.627</c:v>
                </c:pt>
                <c:pt idx="2910">
                  <c:v>1.6279999999999999</c:v>
                </c:pt>
                <c:pt idx="2911">
                  <c:v>1.6279999999999999</c:v>
                </c:pt>
                <c:pt idx="2912">
                  <c:v>1.629</c:v>
                </c:pt>
                <c:pt idx="2913">
                  <c:v>1.63</c:v>
                </c:pt>
                <c:pt idx="2914">
                  <c:v>1.6359999999999999</c:v>
                </c:pt>
                <c:pt idx="2915">
                  <c:v>1.6419999999999999</c:v>
                </c:pt>
                <c:pt idx="2916">
                  <c:v>1.649</c:v>
                </c:pt>
                <c:pt idx="2917">
                  <c:v>1.655</c:v>
                </c:pt>
                <c:pt idx="2918">
                  <c:v>1.6619999999999999</c:v>
                </c:pt>
                <c:pt idx="2919">
                  <c:v>1.6679999999999999</c:v>
                </c:pt>
                <c:pt idx="2920">
                  <c:v>1.675</c:v>
                </c:pt>
                <c:pt idx="2921">
                  <c:v>1.681</c:v>
                </c:pt>
                <c:pt idx="2922">
                  <c:v>1.6879999999999999</c:v>
                </c:pt>
                <c:pt idx="2923">
                  <c:v>1.694</c:v>
                </c:pt>
                <c:pt idx="2924">
                  <c:v>1.7010000000000001</c:v>
                </c:pt>
                <c:pt idx="2925">
                  <c:v>1.7070000000000001</c:v>
                </c:pt>
                <c:pt idx="2926">
                  <c:v>1.714</c:v>
                </c:pt>
                <c:pt idx="2927">
                  <c:v>1.7210000000000001</c:v>
                </c:pt>
                <c:pt idx="2928">
                  <c:v>1.7270000000000001</c:v>
                </c:pt>
                <c:pt idx="2929">
                  <c:v>1.734</c:v>
                </c:pt>
                <c:pt idx="2930">
                  <c:v>1.74</c:v>
                </c:pt>
                <c:pt idx="2931">
                  <c:v>1.7470000000000001</c:v>
                </c:pt>
                <c:pt idx="2932">
                  <c:v>1.754</c:v>
                </c:pt>
                <c:pt idx="2933">
                  <c:v>1.7609999999999999</c:v>
                </c:pt>
                <c:pt idx="2934">
                  <c:v>1.768</c:v>
                </c:pt>
                <c:pt idx="2935">
                  <c:v>1.774</c:v>
                </c:pt>
                <c:pt idx="2936">
                  <c:v>1.7809999999999999</c:v>
                </c:pt>
                <c:pt idx="2937">
                  <c:v>1.788</c:v>
                </c:pt>
                <c:pt idx="2938">
                  <c:v>1.7949999999999999</c:v>
                </c:pt>
                <c:pt idx="2939">
                  <c:v>1.802</c:v>
                </c:pt>
                <c:pt idx="2940">
                  <c:v>1.8089999999999999</c:v>
                </c:pt>
                <c:pt idx="2941">
                  <c:v>1.8160000000000001</c:v>
                </c:pt>
                <c:pt idx="2942">
                  <c:v>1.823</c:v>
                </c:pt>
                <c:pt idx="2943">
                  <c:v>1.83</c:v>
                </c:pt>
                <c:pt idx="2944">
                  <c:v>1.837</c:v>
                </c:pt>
                <c:pt idx="2945">
                  <c:v>1.8440000000000001</c:v>
                </c:pt>
                <c:pt idx="2946">
                  <c:v>1.8520000000000001</c:v>
                </c:pt>
                <c:pt idx="2947">
                  <c:v>1.859</c:v>
                </c:pt>
                <c:pt idx="2948">
                  <c:v>1.8660000000000001</c:v>
                </c:pt>
                <c:pt idx="2949">
                  <c:v>1.873</c:v>
                </c:pt>
                <c:pt idx="2950">
                  <c:v>1.881</c:v>
                </c:pt>
                <c:pt idx="2951">
                  <c:v>1.8879999999999999</c:v>
                </c:pt>
                <c:pt idx="2952">
                  <c:v>1.895</c:v>
                </c:pt>
                <c:pt idx="2953">
                  <c:v>1.9019999999999999</c:v>
                </c:pt>
                <c:pt idx="2954">
                  <c:v>1.91</c:v>
                </c:pt>
                <c:pt idx="2955">
                  <c:v>1.917</c:v>
                </c:pt>
                <c:pt idx="2956">
                  <c:v>1.925</c:v>
                </c:pt>
                <c:pt idx="2957">
                  <c:v>1.9319999999999999</c:v>
                </c:pt>
                <c:pt idx="2958">
                  <c:v>1.94</c:v>
                </c:pt>
                <c:pt idx="2959">
                  <c:v>1.9470000000000001</c:v>
                </c:pt>
                <c:pt idx="2960">
                  <c:v>1.954</c:v>
                </c:pt>
                <c:pt idx="2961">
                  <c:v>1.962</c:v>
                </c:pt>
                <c:pt idx="2962">
                  <c:v>1.97</c:v>
                </c:pt>
                <c:pt idx="2963">
                  <c:v>1.9770000000000001</c:v>
                </c:pt>
                <c:pt idx="2964">
                  <c:v>1.9850000000000001</c:v>
                </c:pt>
                <c:pt idx="2965">
                  <c:v>1.992</c:v>
                </c:pt>
                <c:pt idx="2966">
                  <c:v>2</c:v>
                </c:pt>
                <c:pt idx="2967">
                  <c:v>2.008</c:v>
                </c:pt>
                <c:pt idx="2968">
                  <c:v>2.016</c:v>
                </c:pt>
                <c:pt idx="2969">
                  <c:v>2.0230000000000001</c:v>
                </c:pt>
                <c:pt idx="2970">
                  <c:v>2.032</c:v>
                </c:pt>
                <c:pt idx="2971">
                  <c:v>2.0390000000000001</c:v>
                </c:pt>
                <c:pt idx="2972">
                  <c:v>2.04</c:v>
                </c:pt>
                <c:pt idx="2973">
                  <c:v>2.0459999999999998</c:v>
                </c:pt>
                <c:pt idx="2974">
                  <c:v>2.0550000000000002</c:v>
                </c:pt>
                <c:pt idx="2975">
                  <c:v>2.0630000000000002</c:v>
                </c:pt>
                <c:pt idx="2976">
                  <c:v>2.0699999999999998</c:v>
                </c:pt>
                <c:pt idx="2977">
                  <c:v>2.0710000000000002</c:v>
                </c:pt>
                <c:pt idx="2978">
                  <c:v>2.0790000000000002</c:v>
                </c:pt>
                <c:pt idx="2979">
                  <c:v>2.0870000000000002</c:v>
                </c:pt>
                <c:pt idx="2980">
                  <c:v>2.0939999999999999</c:v>
                </c:pt>
                <c:pt idx="2981">
                  <c:v>2.1030000000000002</c:v>
                </c:pt>
                <c:pt idx="2982">
                  <c:v>2.1040000000000001</c:v>
                </c:pt>
                <c:pt idx="2983">
                  <c:v>2.1110000000000002</c:v>
                </c:pt>
                <c:pt idx="2984">
                  <c:v>2.1190000000000002</c:v>
                </c:pt>
                <c:pt idx="2985">
                  <c:v>2.1269999999999998</c:v>
                </c:pt>
                <c:pt idx="2986">
                  <c:v>2.1349999999999998</c:v>
                </c:pt>
                <c:pt idx="2987">
                  <c:v>2.1360000000000001</c:v>
                </c:pt>
                <c:pt idx="2988">
                  <c:v>2.145</c:v>
                </c:pt>
                <c:pt idx="2989">
                  <c:v>2.1520000000000001</c:v>
                </c:pt>
                <c:pt idx="2990">
                  <c:v>2.153</c:v>
                </c:pt>
                <c:pt idx="2991">
                  <c:v>2.161</c:v>
                </c:pt>
                <c:pt idx="2992">
                  <c:v>2.1680000000000001</c:v>
                </c:pt>
                <c:pt idx="2993">
                  <c:v>2.17</c:v>
                </c:pt>
                <c:pt idx="2994">
                  <c:v>2.177</c:v>
                </c:pt>
                <c:pt idx="2995">
                  <c:v>2.1859999999999999</c:v>
                </c:pt>
                <c:pt idx="2996">
                  <c:v>2.194</c:v>
                </c:pt>
                <c:pt idx="2997">
                  <c:v>2.2029999999999998</c:v>
                </c:pt>
                <c:pt idx="2998">
                  <c:v>2.2040000000000002</c:v>
                </c:pt>
                <c:pt idx="2999">
                  <c:v>2.2109999999999999</c:v>
                </c:pt>
                <c:pt idx="3000">
                  <c:v>2.2189999999999999</c:v>
                </c:pt>
                <c:pt idx="3001">
                  <c:v>2.2200000000000002</c:v>
                </c:pt>
                <c:pt idx="3002">
                  <c:v>2.2280000000000002</c:v>
                </c:pt>
                <c:pt idx="3003">
                  <c:v>2.2290000000000001</c:v>
                </c:pt>
                <c:pt idx="3004">
                  <c:v>2.238</c:v>
                </c:pt>
                <c:pt idx="3005">
                  <c:v>2.2450000000000001</c:v>
                </c:pt>
                <c:pt idx="3006">
                  <c:v>2.2469999999999999</c:v>
                </c:pt>
                <c:pt idx="3007">
                  <c:v>2.2549999999999999</c:v>
                </c:pt>
                <c:pt idx="3008">
                  <c:v>2.2629999999999999</c:v>
                </c:pt>
                <c:pt idx="3009">
                  <c:v>2.2639999999999998</c:v>
                </c:pt>
                <c:pt idx="3010">
                  <c:v>2.2730000000000001</c:v>
                </c:pt>
                <c:pt idx="3011">
                  <c:v>2.2799999999999998</c:v>
                </c:pt>
                <c:pt idx="3012">
                  <c:v>2.2810000000000001</c:v>
                </c:pt>
                <c:pt idx="3013">
                  <c:v>2.2909999999999999</c:v>
                </c:pt>
                <c:pt idx="3014">
                  <c:v>2.2989999999999999</c:v>
                </c:pt>
                <c:pt idx="3015">
                  <c:v>2.3079999999999998</c:v>
                </c:pt>
                <c:pt idx="3016">
                  <c:v>2.3170000000000002</c:v>
                </c:pt>
                <c:pt idx="3017">
                  <c:v>2.3260000000000001</c:v>
                </c:pt>
                <c:pt idx="3018">
                  <c:v>2.3330000000000002</c:v>
                </c:pt>
                <c:pt idx="3019">
                  <c:v>2.335</c:v>
                </c:pt>
                <c:pt idx="3020">
                  <c:v>2.3439999999999999</c:v>
                </c:pt>
                <c:pt idx="3021">
                  <c:v>2.3519999999999999</c:v>
                </c:pt>
                <c:pt idx="3022">
                  <c:v>2.3530000000000002</c:v>
                </c:pt>
                <c:pt idx="3023">
                  <c:v>2.3620000000000001</c:v>
                </c:pt>
                <c:pt idx="3024">
                  <c:v>2.3719999999999999</c:v>
                </c:pt>
                <c:pt idx="3025">
                  <c:v>2.3809999999999998</c:v>
                </c:pt>
                <c:pt idx="3026">
                  <c:v>2.3879999999999999</c:v>
                </c:pt>
                <c:pt idx="3027">
                  <c:v>2.3969999999999998</c:v>
                </c:pt>
                <c:pt idx="3028">
                  <c:v>2.399</c:v>
                </c:pt>
                <c:pt idx="3029">
                  <c:v>2.4060000000000001</c:v>
                </c:pt>
                <c:pt idx="3030">
                  <c:v>2.4089999999999998</c:v>
                </c:pt>
                <c:pt idx="3031">
                  <c:v>2.4159999999999999</c:v>
                </c:pt>
                <c:pt idx="3032">
                  <c:v>2.4249999999999998</c:v>
                </c:pt>
                <c:pt idx="3033">
                  <c:v>2.4279999999999999</c:v>
                </c:pt>
                <c:pt idx="3034">
                  <c:v>2.4340000000000002</c:v>
                </c:pt>
                <c:pt idx="3035">
                  <c:v>2.4369999999999998</c:v>
                </c:pt>
                <c:pt idx="3036">
                  <c:v>2.4470000000000001</c:v>
                </c:pt>
                <c:pt idx="3037">
                  <c:v>2.4529999999999998</c:v>
                </c:pt>
                <c:pt idx="3038">
                  <c:v>2.4620000000000002</c:v>
                </c:pt>
                <c:pt idx="3039">
                  <c:v>2.4649999999999999</c:v>
                </c:pt>
                <c:pt idx="3040">
                  <c:v>2.4750000000000001</c:v>
                </c:pt>
                <c:pt idx="3041">
                  <c:v>2.4820000000000002</c:v>
                </c:pt>
                <c:pt idx="3042">
                  <c:v>2.484</c:v>
                </c:pt>
                <c:pt idx="3043">
                  <c:v>2.4910000000000001</c:v>
                </c:pt>
                <c:pt idx="3044">
                  <c:v>2.5009999999999999</c:v>
                </c:pt>
                <c:pt idx="3045">
                  <c:v>2.504</c:v>
                </c:pt>
                <c:pt idx="3046">
                  <c:v>2.52</c:v>
                </c:pt>
                <c:pt idx="3047">
                  <c:v>2.5299999999999998</c:v>
                </c:pt>
                <c:pt idx="3048">
                  <c:v>2.54</c:v>
                </c:pt>
                <c:pt idx="3049">
                  <c:v>2.5430000000000001</c:v>
                </c:pt>
                <c:pt idx="3050">
                  <c:v>2.5489999999999999</c:v>
                </c:pt>
                <c:pt idx="3051">
                  <c:v>2.5590000000000002</c:v>
                </c:pt>
                <c:pt idx="3052">
                  <c:v>2.5630000000000002</c:v>
                </c:pt>
                <c:pt idx="3053">
                  <c:v>2.569</c:v>
                </c:pt>
                <c:pt idx="3054">
                  <c:v>2.5790000000000002</c:v>
                </c:pt>
                <c:pt idx="3055">
                  <c:v>2.589</c:v>
                </c:pt>
                <c:pt idx="3056">
                  <c:v>2.5920000000000001</c:v>
                </c:pt>
                <c:pt idx="3057">
                  <c:v>2.6030000000000002</c:v>
                </c:pt>
                <c:pt idx="3058">
                  <c:v>2.613</c:v>
                </c:pt>
                <c:pt idx="3059">
                  <c:v>2.6190000000000002</c:v>
                </c:pt>
                <c:pt idx="3060">
                  <c:v>2.6230000000000002</c:v>
                </c:pt>
                <c:pt idx="3061">
                  <c:v>2.63</c:v>
                </c:pt>
                <c:pt idx="3062">
                  <c:v>2.64</c:v>
                </c:pt>
                <c:pt idx="3063">
                  <c:v>2.6429999999999998</c:v>
                </c:pt>
                <c:pt idx="3064">
                  <c:v>2.6509999999999998</c:v>
                </c:pt>
                <c:pt idx="3065">
                  <c:v>2.6539999999999999</c:v>
                </c:pt>
                <c:pt idx="3066">
                  <c:v>2.6629999999999998</c:v>
                </c:pt>
                <c:pt idx="3067">
                  <c:v>2.6739999999999999</c:v>
                </c:pt>
                <c:pt idx="3068">
                  <c:v>2.6840000000000002</c:v>
                </c:pt>
                <c:pt idx="3069">
                  <c:v>2.6909999999999998</c:v>
                </c:pt>
                <c:pt idx="3070">
                  <c:v>2.6949999999999998</c:v>
                </c:pt>
                <c:pt idx="3071">
                  <c:v>2.7050000000000001</c:v>
                </c:pt>
                <c:pt idx="3072">
                  <c:v>2.7120000000000002</c:v>
                </c:pt>
                <c:pt idx="3073">
                  <c:v>2.7229999999999999</c:v>
                </c:pt>
                <c:pt idx="3074">
                  <c:v>2.7250000000000001</c:v>
                </c:pt>
                <c:pt idx="3075">
                  <c:v>2.7440000000000002</c:v>
                </c:pt>
                <c:pt idx="3076">
                  <c:v>2.754</c:v>
                </c:pt>
                <c:pt idx="3077">
                  <c:v>2.7570000000000001</c:v>
                </c:pt>
                <c:pt idx="3078">
                  <c:v>2.7690000000000001</c:v>
                </c:pt>
                <c:pt idx="3079">
                  <c:v>2.7759999999999998</c:v>
                </c:pt>
                <c:pt idx="3080">
                  <c:v>2.7869999999999999</c:v>
                </c:pt>
                <c:pt idx="3081">
                  <c:v>2.7890000000000001</c:v>
                </c:pt>
                <c:pt idx="3082">
                  <c:v>2.7970000000000002</c:v>
                </c:pt>
                <c:pt idx="3083">
                  <c:v>2.8079999999999998</c:v>
                </c:pt>
                <c:pt idx="3084">
                  <c:v>2.8119999999999998</c:v>
                </c:pt>
                <c:pt idx="3085">
                  <c:v>2.819</c:v>
                </c:pt>
                <c:pt idx="3086">
                  <c:v>2.83</c:v>
                </c:pt>
                <c:pt idx="3087">
                  <c:v>2.8340000000000001</c:v>
                </c:pt>
                <c:pt idx="3088">
                  <c:v>2.8410000000000002</c:v>
                </c:pt>
                <c:pt idx="3089">
                  <c:v>2.8519999999999999</c:v>
                </c:pt>
                <c:pt idx="3090">
                  <c:v>2.8559999999999999</c:v>
                </c:pt>
                <c:pt idx="3091">
                  <c:v>2.8639999999999999</c:v>
                </c:pt>
                <c:pt idx="3092">
                  <c:v>2.867</c:v>
                </c:pt>
                <c:pt idx="3093">
                  <c:v>2.8769999999999998</c:v>
                </c:pt>
                <c:pt idx="3094">
                  <c:v>2.8860000000000001</c:v>
                </c:pt>
                <c:pt idx="3095">
                  <c:v>2.8889999999999998</c:v>
                </c:pt>
                <c:pt idx="3096">
                  <c:v>2.9</c:v>
                </c:pt>
                <c:pt idx="3097">
                  <c:v>2.9079999999999999</c:v>
                </c:pt>
                <c:pt idx="3098">
                  <c:v>2.911</c:v>
                </c:pt>
                <c:pt idx="3099">
                  <c:v>2.923</c:v>
                </c:pt>
                <c:pt idx="3100">
                  <c:v>2.93</c:v>
                </c:pt>
                <c:pt idx="3101">
                  <c:v>2.9340000000000002</c:v>
                </c:pt>
                <c:pt idx="3102">
                  <c:v>2.944</c:v>
                </c:pt>
                <c:pt idx="3103">
                  <c:v>2.9529999999999998</c:v>
                </c:pt>
                <c:pt idx="3104">
                  <c:v>2.956</c:v>
                </c:pt>
                <c:pt idx="3105">
                  <c:v>2.968</c:v>
                </c:pt>
                <c:pt idx="3106">
                  <c:v>2.976</c:v>
                </c:pt>
                <c:pt idx="3107">
                  <c:v>2.9790000000000001</c:v>
                </c:pt>
                <c:pt idx="3108">
                  <c:v>2.992</c:v>
                </c:pt>
                <c:pt idx="3109">
                  <c:v>2.9990000000000001</c:v>
                </c:pt>
                <c:pt idx="3110">
                  <c:v>3.0030000000000001</c:v>
                </c:pt>
                <c:pt idx="3111">
                  <c:v>3.0110000000000001</c:v>
                </c:pt>
                <c:pt idx="3112">
                  <c:v>3.0219999999999998</c:v>
                </c:pt>
                <c:pt idx="3113">
                  <c:v>1.4650000000000001</c:v>
                </c:pt>
                <c:pt idx="3114">
                  <c:v>1.3180000000000001</c:v>
                </c:pt>
                <c:pt idx="3115">
                  <c:v>1.319</c:v>
                </c:pt>
                <c:pt idx="3116">
                  <c:v>1.32</c:v>
                </c:pt>
                <c:pt idx="3117">
                  <c:v>1.325</c:v>
                </c:pt>
                <c:pt idx="3118">
                  <c:v>1.3260000000000001</c:v>
                </c:pt>
                <c:pt idx="3119">
                  <c:v>1.331</c:v>
                </c:pt>
                <c:pt idx="3120">
                  <c:v>1.337</c:v>
                </c:pt>
                <c:pt idx="3121">
                  <c:v>1.3420000000000001</c:v>
                </c:pt>
                <c:pt idx="3122">
                  <c:v>1.347</c:v>
                </c:pt>
                <c:pt idx="3123">
                  <c:v>1.3520000000000001</c:v>
                </c:pt>
                <c:pt idx="3124">
                  <c:v>1.357</c:v>
                </c:pt>
                <c:pt idx="3125">
                  <c:v>1.3620000000000001</c:v>
                </c:pt>
                <c:pt idx="3126">
                  <c:v>1.3680000000000001</c:v>
                </c:pt>
                <c:pt idx="3127">
                  <c:v>1.373</c:v>
                </c:pt>
                <c:pt idx="3128">
                  <c:v>1.3779999999999999</c:v>
                </c:pt>
                <c:pt idx="3129">
                  <c:v>1.3839999999999999</c:v>
                </c:pt>
                <c:pt idx="3130">
                  <c:v>1.389</c:v>
                </c:pt>
                <c:pt idx="3131">
                  <c:v>1.3939999999999999</c:v>
                </c:pt>
                <c:pt idx="3132">
                  <c:v>1.4</c:v>
                </c:pt>
                <c:pt idx="3133">
                  <c:v>1.4059999999999999</c:v>
                </c:pt>
                <c:pt idx="3134">
                  <c:v>1.411</c:v>
                </c:pt>
                <c:pt idx="3135">
                  <c:v>1.4159999999999999</c:v>
                </c:pt>
                <c:pt idx="3136">
                  <c:v>1.4219999999999999</c:v>
                </c:pt>
                <c:pt idx="3137">
                  <c:v>1.427</c:v>
                </c:pt>
                <c:pt idx="3138">
                  <c:v>1.4330000000000001</c:v>
                </c:pt>
                <c:pt idx="3139">
                  <c:v>1.4379999999999999</c:v>
                </c:pt>
                <c:pt idx="3140">
                  <c:v>1.444</c:v>
                </c:pt>
                <c:pt idx="3141">
                  <c:v>1.4490000000000001</c:v>
                </c:pt>
                <c:pt idx="3142">
                  <c:v>1.4610000000000001</c:v>
                </c:pt>
                <c:pt idx="3143">
                  <c:v>1.466</c:v>
                </c:pt>
                <c:pt idx="3144">
                  <c:v>1.472</c:v>
                </c:pt>
                <c:pt idx="3145">
                  <c:v>1.478</c:v>
                </c:pt>
                <c:pt idx="3146">
                  <c:v>1.4830000000000001</c:v>
                </c:pt>
                <c:pt idx="3147">
                  <c:v>1.4890000000000001</c:v>
                </c:pt>
                <c:pt idx="3148">
                  <c:v>1.4950000000000001</c:v>
                </c:pt>
                <c:pt idx="3149">
                  <c:v>1.5009999999999999</c:v>
                </c:pt>
                <c:pt idx="3150">
                  <c:v>1.5069999999999999</c:v>
                </c:pt>
                <c:pt idx="3151">
                  <c:v>1.512</c:v>
                </c:pt>
                <c:pt idx="3152">
                  <c:v>1.518</c:v>
                </c:pt>
                <c:pt idx="3153">
                  <c:v>1.524</c:v>
                </c:pt>
                <c:pt idx="3154">
                  <c:v>1.53</c:v>
                </c:pt>
                <c:pt idx="3155">
                  <c:v>1.536</c:v>
                </c:pt>
                <c:pt idx="3156">
                  <c:v>1.542</c:v>
                </c:pt>
                <c:pt idx="3157">
                  <c:v>1.548</c:v>
                </c:pt>
                <c:pt idx="3158">
                  <c:v>1.554</c:v>
                </c:pt>
                <c:pt idx="3159">
                  <c:v>1.56</c:v>
                </c:pt>
                <c:pt idx="3160">
                  <c:v>1.5660000000000001</c:v>
                </c:pt>
                <c:pt idx="3161">
                  <c:v>1.5780000000000001</c:v>
                </c:pt>
                <c:pt idx="3162">
                  <c:v>1.5840000000000001</c:v>
                </c:pt>
                <c:pt idx="3163">
                  <c:v>1.59</c:v>
                </c:pt>
                <c:pt idx="3164">
                  <c:v>1.5960000000000001</c:v>
                </c:pt>
                <c:pt idx="3165">
                  <c:v>1.603</c:v>
                </c:pt>
                <c:pt idx="3166">
                  <c:v>1.609</c:v>
                </c:pt>
                <c:pt idx="3167">
                  <c:v>1.615</c:v>
                </c:pt>
                <c:pt idx="3168">
                  <c:v>1.621</c:v>
                </c:pt>
                <c:pt idx="3169">
                  <c:v>1.6279999999999999</c:v>
                </c:pt>
                <c:pt idx="3170">
                  <c:v>1.6339999999999999</c:v>
                </c:pt>
                <c:pt idx="3171">
                  <c:v>1.64</c:v>
                </c:pt>
                <c:pt idx="3172">
                  <c:v>1.647</c:v>
                </c:pt>
                <c:pt idx="3173">
                  <c:v>1.653</c:v>
                </c:pt>
                <c:pt idx="3174">
                  <c:v>1.659</c:v>
                </c:pt>
                <c:pt idx="3175">
                  <c:v>1.6659999999999999</c:v>
                </c:pt>
                <c:pt idx="3176">
                  <c:v>1.6719999999999999</c:v>
                </c:pt>
                <c:pt idx="3177">
                  <c:v>1.6779999999999999</c:v>
                </c:pt>
                <c:pt idx="3178">
                  <c:v>1.6850000000000001</c:v>
                </c:pt>
                <c:pt idx="3179">
                  <c:v>1.6919999999999999</c:v>
                </c:pt>
                <c:pt idx="3180">
                  <c:v>1.6930000000000001</c:v>
                </c:pt>
                <c:pt idx="3181">
                  <c:v>1.7050000000000001</c:v>
                </c:pt>
                <c:pt idx="3182">
                  <c:v>1.7110000000000001</c:v>
                </c:pt>
                <c:pt idx="3183">
                  <c:v>1.718</c:v>
                </c:pt>
                <c:pt idx="3184">
                  <c:v>1.7250000000000001</c:v>
                </c:pt>
                <c:pt idx="3185">
                  <c:v>1.7310000000000001</c:v>
                </c:pt>
                <c:pt idx="3186">
                  <c:v>1.738</c:v>
                </c:pt>
                <c:pt idx="3187">
                  <c:v>1.7450000000000001</c:v>
                </c:pt>
                <c:pt idx="3188">
                  <c:v>1.7509999999999999</c:v>
                </c:pt>
                <c:pt idx="3189">
                  <c:v>1.758</c:v>
                </c:pt>
                <c:pt idx="3190">
                  <c:v>1.7649999999999999</c:v>
                </c:pt>
                <c:pt idx="3191">
                  <c:v>1.772</c:v>
                </c:pt>
                <c:pt idx="3192">
                  <c:v>1.778</c:v>
                </c:pt>
                <c:pt idx="3193">
                  <c:v>1.7849999999999999</c:v>
                </c:pt>
                <c:pt idx="3194">
                  <c:v>1.792</c:v>
                </c:pt>
                <c:pt idx="3195">
                  <c:v>1.7989999999999999</c:v>
                </c:pt>
                <c:pt idx="3196">
                  <c:v>1.8069999999999999</c:v>
                </c:pt>
                <c:pt idx="3197">
                  <c:v>1.8140000000000001</c:v>
                </c:pt>
                <c:pt idx="3198">
                  <c:v>1.821</c:v>
                </c:pt>
                <c:pt idx="3199">
                  <c:v>1.8280000000000001</c:v>
                </c:pt>
                <c:pt idx="3200">
                  <c:v>1.829</c:v>
                </c:pt>
                <c:pt idx="3201">
                  <c:v>1.8420000000000001</c:v>
                </c:pt>
                <c:pt idx="3202">
                  <c:v>1.849</c:v>
                </c:pt>
                <c:pt idx="3203">
                  <c:v>1.8560000000000001</c:v>
                </c:pt>
                <c:pt idx="3204">
                  <c:v>1.863</c:v>
                </c:pt>
                <c:pt idx="3205">
                  <c:v>1.87</c:v>
                </c:pt>
                <c:pt idx="3206">
                  <c:v>1.877</c:v>
                </c:pt>
                <c:pt idx="3207">
                  <c:v>1.885</c:v>
                </c:pt>
                <c:pt idx="3208">
                  <c:v>1.899</c:v>
                </c:pt>
                <c:pt idx="3209">
                  <c:v>1.9139999999999999</c:v>
                </c:pt>
                <c:pt idx="3210">
                  <c:v>1.929</c:v>
                </c:pt>
                <c:pt idx="3211">
                  <c:v>1.9359999999999999</c:v>
                </c:pt>
                <c:pt idx="3212">
                  <c:v>1.944</c:v>
                </c:pt>
                <c:pt idx="3213">
                  <c:v>1.9510000000000001</c:v>
                </c:pt>
                <c:pt idx="3214">
                  <c:v>1.9590000000000001</c:v>
                </c:pt>
                <c:pt idx="3215">
                  <c:v>1.9670000000000001</c:v>
                </c:pt>
                <c:pt idx="3216">
                  <c:v>1.974</c:v>
                </c:pt>
                <c:pt idx="3217">
                  <c:v>1.9770000000000001</c:v>
                </c:pt>
                <c:pt idx="3218">
                  <c:v>1.99</c:v>
                </c:pt>
                <c:pt idx="3219">
                  <c:v>1.998</c:v>
                </c:pt>
                <c:pt idx="3220">
                  <c:v>2.0059999999999998</c:v>
                </c:pt>
                <c:pt idx="3221">
                  <c:v>2.0129999999999999</c:v>
                </c:pt>
                <c:pt idx="3222">
                  <c:v>2.0209999999999999</c:v>
                </c:pt>
                <c:pt idx="3223">
                  <c:v>2.0289999999999999</c:v>
                </c:pt>
                <c:pt idx="3224">
                  <c:v>2.0369999999999999</c:v>
                </c:pt>
                <c:pt idx="3225">
                  <c:v>2.044</c:v>
                </c:pt>
                <c:pt idx="3226">
                  <c:v>2.052</c:v>
                </c:pt>
                <c:pt idx="3227">
                  <c:v>2.06</c:v>
                </c:pt>
                <c:pt idx="3228">
                  <c:v>2.0680000000000001</c:v>
                </c:pt>
                <c:pt idx="3229">
                  <c:v>2.0840000000000001</c:v>
                </c:pt>
                <c:pt idx="3230">
                  <c:v>2.0920000000000001</c:v>
                </c:pt>
                <c:pt idx="3231">
                  <c:v>2.1</c:v>
                </c:pt>
                <c:pt idx="3232">
                  <c:v>2.109</c:v>
                </c:pt>
                <c:pt idx="3233">
                  <c:v>2.117</c:v>
                </c:pt>
                <c:pt idx="3234">
                  <c:v>2.125</c:v>
                </c:pt>
                <c:pt idx="3235">
                  <c:v>2.133</c:v>
                </c:pt>
                <c:pt idx="3236">
                  <c:v>2.1360000000000001</c:v>
                </c:pt>
                <c:pt idx="3237">
                  <c:v>2.15</c:v>
                </c:pt>
                <c:pt idx="3238">
                  <c:v>2.1579999999999999</c:v>
                </c:pt>
                <c:pt idx="3239">
                  <c:v>2.1669999999999998</c:v>
                </c:pt>
                <c:pt idx="3240">
                  <c:v>2.1760000000000002</c:v>
                </c:pt>
                <c:pt idx="3241">
                  <c:v>2.1840000000000002</c:v>
                </c:pt>
                <c:pt idx="3242">
                  <c:v>2.1920000000000002</c:v>
                </c:pt>
                <c:pt idx="3243">
                  <c:v>2.2010000000000001</c:v>
                </c:pt>
                <c:pt idx="3244">
                  <c:v>2.2090000000000001</c:v>
                </c:pt>
                <c:pt idx="3245">
                  <c:v>2.218</c:v>
                </c:pt>
                <c:pt idx="3246">
                  <c:v>2.226</c:v>
                </c:pt>
                <c:pt idx="3247">
                  <c:v>2.2349999999999999</c:v>
                </c:pt>
                <c:pt idx="3248">
                  <c:v>2.2519999999999998</c:v>
                </c:pt>
                <c:pt idx="3249">
                  <c:v>2.2610000000000001</c:v>
                </c:pt>
                <c:pt idx="3250">
                  <c:v>2.2690000000000001</c:v>
                </c:pt>
                <c:pt idx="3251">
                  <c:v>2.278</c:v>
                </c:pt>
                <c:pt idx="3252">
                  <c:v>2.2869999999999999</c:v>
                </c:pt>
                <c:pt idx="3253">
                  <c:v>2.2959999999999998</c:v>
                </c:pt>
                <c:pt idx="3254">
                  <c:v>2.3039999999999998</c:v>
                </c:pt>
                <c:pt idx="3255">
                  <c:v>2.3079999999999998</c:v>
                </c:pt>
                <c:pt idx="3256">
                  <c:v>2.323</c:v>
                </c:pt>
                <c:pt idx="3257">
                  <c:v>2.3319999999999999</c:v>
                </c:pt>
                <c:pt idx="3258">
                  <c:v>2.3410000000000002</c:v>
                </c:pt>
                <c:pt idx="3259">
                  <c:v>2.35</c:v>
                </c:pt>
                <c:pt idx="3260">
                  <c:v>2.359</c:v>
                </c:pt>
                <c:pt idx="3261">
                  <c:v>1.6259999999999999</c:v>
                </c:pt>
                <c:pt idx="3262">
                  <c:v>1.5609999999999999</c:v>
                </c:pt>
                <c:pt idx="3263">
                  <c:v>1.5620000000000001</c:v>
                </c:pt>
                <c:pt idx="3264">
                  <c:v>1.5629999999999999</c:v>
                </c:pt>
                <c:pt idx="3265">
                  <c:v>1.5640000000000001</c:v>
                </c:pt>
                <c:pt idx="3266">
                  <c:v>1.5649999999999999</c:v>
                </c:pt>
                <c:pt idx="3267">
                  <c:v>1.5660000000000001</c:v>
                </c:pt>
                <c:pt idx="3268">
                  <c:v>1.5669999999999999</c:v>
                </c:pt>
                <c:pt idx="3269">
                  <c:v>1.5680000000000001</c:v>
                </c:pt>
                <c:pt idx="3270">
                  <c:v>1.569</c:v>
                </c:pt>
                <c:pt idx="3271">
                  <c:v>1.57</c:v>
                </c:pt>
                <c:pt idx="3272">
                  <c:v>1.571</c:v>
                </c:pt>
                <c:pt idx="3273">
                  <c:v>1.5720000000000001</c:v>
                </c:pt>
                <c:pt idx="3274">
                  <c:v>1.573</c:v>
                </c:pt>
                <c:pt idx="3275">
                  <c:v>1.5740000000000001</c:v>
                </c:pt>
                <c:pt idx="3276">
                  <c:v>1.575</c:v>
                </c:pt>
                <c:pt idx="3277">
                  <c:v>1.5760000000000001</c:v>
                </c:pt>
                <c:pt idx="3278">
                  <c:v>1.577</c:v>
                </c:pt>
                <c:pt idx="3279">
                  <c:v>1.5780000000000001</c:v>
                </c:pt>
                <c:pt idx="3280">
                  <c:v>1.579</c:v>
                </c:pt>
                <c:pt idx="3281">
                  <c:v>1.58</c:v>
                </c:pt>
                <c:pt idx="3282">
                  <c:v>1.581</c:v>
                </c:pt>
                <c:pt idx="3283">
                  <c:v>1.5820000000000001</c:v>
                </c:pt>
                <c:pt idx="3284">
                  <c:v>1.583</c:v>
                </c:pt>
                <c:pt idx="3285">
                  <c:v>1.5840000000000001</c:v>
                </c:pt>
                <c:pt idx="3286">
                  <c:v>1.585</c:v>
                </c:pt>
                <c:pt idx="3287">
                  <c:v>1.5860000000000001</c:v>
                </c:pt>
                <c:pt idx="3288">
                  <c:v>1.587</c:v>
                </c:pt>
                <c:pt idx="3289">
                  <c:v>1.5880000000000001</c:v>
                </c:pt>
                <c:pt idx="3290">
                  <c:v>1.589</c:v>
                </c:pt>
                <c:pt idx="3291">
                  <c:v>1.59</c:v>
                </c:pt>
                <c:pt idx="3292">
                  <c:v>1.591</c:v>
                </c:pt>
                <c:pt idx="3293">
                  <c:v>1.5920000000000001</c:v>
                </c:pt>
                <c:pt idx="3294">
                  <c:v>1.593</c:v>
                </c:pt>
                <c:pt idx="3295">
                  <c:v>1.5940000000000001</c:v>
                </c:pt>
                <c:pt idx="3296">
                  <c:v>1.595</c:v>
                </c:pt>
                <c:pt idx="3297">
                  <c:v>1.5960000000000001</c:v>
                </c:pt>
                <c:pt idx="3298">
                  <c:v>1.597</c:v>
                </c:pt>
                <c:pt idx="3299">
                  <c:v>1.5980000000000001</c:v>
                </c:pt>
                <c:pt idx="3300">
                  <c:v>1.599</c:v>
                </c:pt>
                <c:pt idx="3301">
                  <c:v>1.6</c:v>
                </c:pt>
                <c:pt idx="3302">
                  <c:v>1.601</c:v>
                </c:pt>
                <c:pt idx="3303">
                  <c:v>1.6020000000000001</c:v>
                </c:pt>
                <c:pt idx="3304">
                  <c:v>1.603</c:v>
                </c:pt>
                <c:pt idx="3305">
                  <c:v>1.6040000000000001</c:v>
                </c:pt>
                <c:pt idx="3306">
                  <c:v>1.605</c:v>
                </c:pt>
                <c:pt idx="3307">
                  <c:v>1.6060000000000001</c:v>
                </c:pt>
                <c:pt idx="3308">
                  <c:v>1.607</c:v>
                </c:pt>
                <c:pt idx="3309">
                  <c:v>1.6080000000000001</c:v>
                </c:pt>
                <c:pt idx="3310">
                  <c:v>1.609</c:v>
                </c:pt>
                <c:pt idx="3311">
                  <c:v>1.61</c:v>
                </c:pt>
                <c:pt idx="3312">
                  <c:v>1.611</c:v>
                </c:pt>
                <c:pt idx="3313">
                  <c:v>1.611</c:v>
                </c:pt>
                <c:pt idx="3314">
                  <c:v>1.6120000000000001</c:v>
                </c:pt>
                <c:pt idx="3315">
                  <c:v>1.613</c:v>
                </c:pt>
                <c:pt idx="3316">
                  <c:v>1.6140000000000001</c:v>
                </c:pt>
                <c:pt idx="3317">
                  <c:v>1.615</c:v>
                </c:pt>
                <c:pt idx="3318">
                  <c:v>1.6160000000000001</c:v>
                </c:pt>
                <c:pt idx="3319">
                  <c:v>1.617</c:v>
                </c:pt>
                <c:pt idx="3320">
                  <c:v>1.6180000000000001</c:v>
                </c:pt>
                <c:pt idx="3321">
                  <c:v>1.619</c:v>
                </c:pt>
                <c:pt idx="3322">
                  <c:v>1.62</c:v>
                </c:pt>
                <c:pt idx="3323">
                  <c:v>1.621</c:v>
                </c:pt>
                <c:pt idx="3324">
                  <c:v>1.6220000000000001</c:v>
                </c:pt>
                <c:pt idx="3325">
                  <c:v>1.623</c:v>
                </c:pt>
                <c:pt idx="3326">
                  <c:v>1.6240000000000001</c:v>
                </c:pt>
                <c:pt idx="3327">
                  <c:v>1.625</c:v>
                </c:pt>
                <c:pt idx="3328">
                  <c:v>1.6259999999999999</c:v>
                </c:pt>
                <c:pt idx="3329">
                  <c:v>1.627</c:v>
                </c:pt>
                <c:pt idx="3330">
                  <c:v>1.6279999999999999</c:v>
                </c:pt>
                <c:pt idx="3331">
                  <c:v>1.629</c:v>
                </c:pt>
                <c:pt idx="3332">
                  <c:v>1.63</c:v>
                </c:pt>
                <c:pt idx="3333">
                  <c:v>1.631</c:v>
                </c:pt>
                <c:pt idx="3334">
                  <c:v>1.6319999999999999</c:v>
                </c:pt>
                <c:pt idx="3335">
                  <c:v>1.633</c:v>
                </c:pt>
                <c:pt idx="3336">
                  <c:v>1.6339999999999999</c:v>
                </c:pt>
                <c:pt idx="3337">
                  <c:v>1.635</c:v>
                </c:pt>
                <c:pt idx="3338">
                  <c:v>1.6359999999999999</c:v>
                </c:pt>
                <c:pt idx="3339">
                  <c:v>1.637</c:v>
                </c:pt>
                <c:pt idx="3340">
                  <c:v>1.6379999999999999</c:v>
                </c:pt>
                <c:pt idx="3341">
                  <c:v>1.639</c:v>
                </c:pt>
                <c:pt idx="3342">
                  <c:v>1.64</c:v>
                </c:pt>
                <c:pt idx="3343">
                  <c:v>1.641</c:v>
                </c:pt>
                <c:pt idx="3344">
                  <c:v>1.6419999999999999</c:v>
                </c:pt>
                <c:pt idx="3345">
                  <c:v>1.643</c:v>
                </c:pt>
                <c:pt idx="3346">
                  <c:v>1.6439999999999999</c:v>
                </c:pt>
                <c:pt idx="3347">
                  <c:v>1.645</c:v>
                </c:pt>
                <c:pt idx="3348">
                  <c:v>1.6459999999999999</c:v>
                </c:pt>
                <c:pt idx="3349">
                  <c:v>1.647</c:v>
                </c:pt>
                <c:pt idx="3350">
                  <c:v>1.6479999999999999</c:v>
                </c:pt>
                <c:pt idx="3351">
                  <c:v>1.105</c:v>
                </c:pt>
                <c:pt idx="3352">
                  <c:v>1.046</c:v>
                </c:pt>
                <c:pt idx="3353">
                  <c:v>0.95099999999999996</c:v>
                </c:pt>
                <c:pt idx="3354">
                  <c:v>0.95199999999999996</c:v>
                </c:pt>
                <c:pt idx="3355">
                  <c:v>0.95299999999999996</c:v>
                </c:pt>
                <c:pt idx="3356">
                  <c:v>0.95499999999999996</c:v>
                </c:pt>
                <c:pt idx="3357">
                  <c:v>0.95699999999999996</c:v>
                </c:pt>
                <c:pt idx="3358">
                  <c:v>0.95799999999999996</c:v>
                </c:pt>
                <c:pt idx="3359">
                  <c:v>0.95899999999999996</c:v>
                </c:pt>
                <c:pt idx="3360">
                  <c:v>0.96</c:v>
                </c:pt>
                <c:pt idx="3361">
                  <c:v>0.96099999999999997</c:v>
                </c:pt>
                <c:pt idx="3362">
                  <c:v>0.96199999999999997</c:v>
                </c:pt>
                <c:pt idx="3363">
                  <c:v>0.96299999999999997</c:v>
                </c:pt>
                <c:pt idx="3364">
                  <c:v>0.96399999999999997</c:v>
                </c:pt>
                <c:pt idx="3365">
                  <c:v>0.96499999999999997</c:v>
                </c:pt>
                <c:pt idx="3366">
                  <c:v>0.96499999999999997</c:v>
                </c:pt>
                <c:pt idx="3367">
                  <c:v>0.96599999999999997</c:v>
                </c:pt>
                <c:pt idx="3368">
                  <c:v>0.96699999999999997</c:v>
                </c:pt>
                <c:pt idx="3369">
                  <c:v>0.96699999999999997</c:v>
                </c:pt>
                <c:pt idx="3370">
                  <c:v>0.96799999999999997</c:v>
                </c:pt>
                <c:pt idx="3371">
                  <c:v>0.96899999999999997</c:v>
                </c:pt>
                <c:pt idx="3372">
                  <c:v>0.97</c:v>
                </c:pt>
                <c:pt idx="3373">
                  <c:v>0.97099999999999997</c:v>
                </c:pt>
                <c:pt idx="3374">
                  <c:v>0.97099999999999997</c:v>
                </c:pt>
                <c:pt idx="3375">
                  <c:v>0.97199999999999998</c:v>
                </c:pt>
                <c:pt idx="3376">
                  <c:v>0.97299999999999998</c:v>
                </c:pt>
                <c:pt idx="3377">
                  <c:v>0.97399999999999998</c:v>
                </c:pt>
                <c:pt idx="3378">
                  <c:v>0.97499999999999998</c:v>
                </c:pt>
                <c:pt idx="3379">
                  <c:v>0.97599999999999998</c:v>
                </c:pt>
                <c:pt idx="3380">
                  <c:v>0.97699999999999998</c:v>
                </c:pt>
                <c:pt idx="3381">
                  <c:v>0.97799999999999998</c:v>
                </c:pt>
                <c:pt idx="3382">
                  <c:v>0.97899999999999998</c:v>
                </c:pt>
                <c:pt idx="3383">
                  <c:v>0.98</c:v>
                </c:pt>
                <c:pt idx="3384">
                  <c:v>0.98099999999999998</c:v>
                </c:pt>
                <c:pt idx="3385">
                  <c:v>0.98199999999999998</c:v>
                </c:pt>
                <c:pt idx="3386">
                  <c:v>0.98299999999999998</c:v>
                </c:pt>
                <c:pt idx="3387">
                  <c:v>0.98399999999999999</c:v>
                </c:pt>
                <c:pt idx="3388">
                  <c:v>0.98499999999999999</c:v>
                </c:pt>
                <c:pt idx="3389">
                  <c:v>0.98599999999999999</c:v>
                </c:pt>
                <c:pt idx="3390">
                  <c:v>0.98699999999999999</c:v>
                </c:pt>
                <c:pt idx="3391">
                  <c:v>0.98799999999999999</c:v>
                </c:pt>
                <c:pt idx="3392">
                  <c:v>0.98899999999999999</c:v>
                </c:pt>
                <c:pt idx="3393">
                  <c:v>0.99</c:v>
                </c:pt>
                <c:pt idx="3394">
                  <c:v>0.99099999999999999</c:v>
                </c:pt>
                <c:pt idx="3395">
                  <c:v>0.99199999999999999</c:v>
                </c:pt>
                <c:pt idx="3396">
                  <c:v>0.99299999999999999</c:v>
                </c:pt>
                <c:pt idx="3397">
                  <c:v>0.99399999999999999</c:v>
                </c:pt>
                <c:pt idx="3398">
                  <c:v>0.995</c:v>
                </c:pt>
                <c:pt idx="3399">
                  <c:v>0.996</c:v>
                </c:pt>
                <c:pt idx="3400">
                  <c:v>0.997</c:v>
                </c:pt>
                <c:pt idx="3401">
                  <c:v>0.998</c:v>
                </c:pt>
                <c:pt idx="3402">
                  <c:v>0.999</c:v>
                </c:pt>
                <c:pt idx="3403">
                  <c:v>1</c:v>
                </c:pt>
                <c:pt idx="3404">
                  <c:v>1.0009999999999999</c:v>
                </c:pt>
                <c:pt idx="3405">
                  <c:v>1.002</c:v>
                </c:pt>
                <c:pt idx="3406">
                  <c:v>1.0029999999999999</c:v>
                </c:pt>
                <c:pt idx="3407">
                  <c:v>1.004</c:v>
                </c:pt>
                <c:pt idx="3408">
                  <c:v>1.0049999999999999</c:v>
                </c:pt>
                <c:pt idx="3409">
                  <c:v>1.006</c:v>
                </c:pt>
                <c:pt idx="3410">
                  <c:v>1.0069999999999999</c:v>
                </c:pt>
                <c:pt idx="3411">
                  <c:v>1.008</c:v>
                </c:pt>
                <c:pt idx="3412">
                  <c:v>1.0089999999999999</c:v>
                </c:pt>
                <c:pt idx="3413">
                  <c:v>1.01</c:v>
                </c:pt>
                <c:pt idx="3414">
                  <c:v>1.0109999999999999</c:v>
                </c:pt>
                <c:pt idx="3415">
                  <c:v>1.012</c:v>
                </c:pt>
                <c:pt idx="3416">
                  <c:v>1.0129999999999999</c:v>
                </c:pt>
                <c:pt idx="3417">
                  <c:v>1.014</c:v>
                </c:pt>
                <c:pt idx="3418">
                  <c:v>1.0149999999999999</c:v>
                </c:pt>
                <c:pt idx="3419">
                  <c:v>1.016</c:v>
                </c:pt>
                <c:pt idx="3420">
                  <c:v>1.0169999999999999</c:v>
                </c:pt>
                <c:pt idx="3421">
                  <c:v>1.018</c:v>
                </c:pt>
                <c:pt idx="3422">
                  <c:v>1.0189999999999999</c:v>
                </c:pt>
                <c:pt idx="3423">
                  <c:v>1.02</c:v>
                </c:pt>
                <c:pt idx="3424">
                  <c:v>1.0209999999999999</c:v>
                </c:pt>
                <c:pt idx="3425">
                  <c:v>1.022</c:v>
                </c:pt>
                <c:pt idx="3426">
                  <c:v>1.0229999999999999</c:v>
                </c:pt>
                <c:pt idx="3427">
                  <c:v>1.024</c:v>
                </c:pt>
                <c:pt idx="3428">
                  <c:v>1.0249999999999999</c:v>
                </c:pt>
                <c:pt idx="3429">
                  <c:v>1.026</c:v>
                </c:pt>
                <c:pt idx="3430">
                  <c:v>1.0269999999999999</c:v>
                </c:pt>
                <c:pt idx="3431">
                  <c:v>1.028</c:v>
                </c:pt>
                <c:pt idx="3432">
                  <c:v>1.0289999999999999</c:v>
                </c:pt>
                <c:pt idx="3433">
                  <c:v>1.03</c:v>
                </c:pt>
                <c:pt idx="3434">
                  <c:v>1.0309999999999999</c:v>
                </c:pt>
                <c:pt idx="3435">
                  <c:v>1.032</c:v>
                </c:pt>
                <c:pt idx="3436">
                  <c:v>1.0329999999999999</c:v>
                </c:pt>
                <c:pt idx="3437">
                  <c:v>1.034</c:v>
                </c:pt>
                <c:pt idx="3438">
                  <c:v>1.0349999999999999</c:v>
                </c:pt>
                <c:pt idx="3439">
                  <c:v>1.036</c:v>
                </c:pt>
                <c:pt idx="3440">
                  <c:v>1.0369999999999999</c:v>
                </c:pt>
                <c:pt idx="3441">
                  <c:v>1.038</c:v>
                </c:pt>
                <c:pt idx="3442">
                  <c:v>1.0389999999999999</c:v>
                </c:pt>
                <c:pt idx="3443">
                  <c:v>1.04</c:v>
                </c:pt>
                <c:pt idx="3444">
                  <c:v>1.0409999999999999</c:v>
                </c:pt>
                <c:pt idx="3445">
                  <c:v>1.042</c:v>
                </c:pt>
                <c:pt idx="3446">
                  <c:v>1.0429999999999999</c:v>
                </c:pt>
                <c:pt idx="3447">
                  <c:v>1.044</c:v>
                </c:pt>
                <c:pt idx="3448">
                  <c:v>1.0449999999999999</c:v>
                </c:pt>
                <c:pt idx="3449">
                  <c:v>1.046</c:v>
                </c:pt>
                <c:pt idx="3450">
                  <c:v>1.0469999999999999</c:v>
                </c:pt>
                <c:pt idx="3451">
                  <c:v>1.048</c:v>
                </c:pt>
                <c:pt idx="3452">
                  <c:v>1.0489999999999999</c:v>
                </c:pt>
                <c:pt idx="3453">
                  <c:v>1.05</c:v>
                </c:pt>
                <c:pt idx="3454">
                  <c:v>1.0509999999999999</c:v>
                </c:pt>
                <c:pt idx="3455">
                  <c:v>1.052</c:v>
                </c:pt>
                <c:pt idx="3456">
                  <c:v>1.0529999999999999</c:v>
                </c:pt>
                <c:pt idx="3457">
                  <c:v>1.054</c:v>
                </c:pt>
                <c:pt idx="3458">
                  <c:v>1.0549999999999999</c:v>
                </c:pt>
                <c:pt idx="3459">
                  <c:v>1.056</c:v>
                </c:pt>
                <c:pt idx="3460">
                  <c:v>1.0580000000000001</c:v>
                </c:pt>
                <c:pt idx="3461">
                  <c:v>1.0589999999999999</c:v>
                </c:pt>
                <c:pt idx="3462">
                  <c:v>1.0609999999999999</c:v>
                </c:pt>
                <c:pt idx="3463">
                  <c:v>1.0620000000000001</c:v>
                </c:pt>
                <c:pt idx="3464">
                  <c:v>1.0629999999999999</c:v>
                </c:pt>
                <c:pt idx="3465">
                  <c:v>1.0640000000000001</c:v>
                </c:pt>
                <c:pt idx="3466">
                  <c:v>1.0649999999999999</c:v>
                </c:pt>
                <c:pt idx="3467">
                  <c:v>1.0660000000000001</c:v>
                </c:pt>
                <c:pt idx="3468">
                  <c:v>1.0669999999999999</c:v>
                </c:pt>
                <c:pt idx="3469">
                  <c:v>1.0680000000000001</c:v>
                </c:pt>
                <c:pt idx="3470">
                  <c:v>1.069</c:v>
                </c:pt>
                <c:pt idx="3471">
                  <c:v>1.07</c:v>
                </c:pt>
                <c:pt idx="3472">
                  <c:v>1.071</c:v>
                </c:pt>
                <c:pt idx="3473">
                  <c:v>1.0720000000000001</c:v>
                </c:pt>
                <c:pt idx="3474">
                  <c:v>1.073</c:v>
                </c:pt>
                <c:pt idx="3475">
                  <c:v>1.0740000000000001</c:v>
                </c:pt>
                <c:pt idx="3476">
                  <c:v>1.075</c:v>
                </c:pt>
                <c:pt idx="3477">
                  <c:v>1.0760000000000001</c:v>
                </c:pt>
                <c:pt idx="3478">
                  <c:v>1.077</c:v>
                </c:pt>
                <c:pt idx="3479">
                  <c:v>1.0780000000000001</c:v>
                </c:pt>
                <c:pt idx="3480">
                  <c:v>1.079</c:v>
                </c:pt>
                <c:pt idx="3481">
                  <c:v>1.08</c:v>
                </c:pt>
                <c:pt idx="3482">
                  <c:v>1.081</c:v>
                </c:pt>
                <c:pt idx="3483">
                  <c:v>1.0820000000000001</c:v>
                </c:pt>
                <c:pt idx="3484">
                  <c:v>1.083</c:v>
                </c:pt>
                <c:pt idx="3485">
                  <c:v>1.0840000000000001</c:v>
                </c:pt>
                <c:pt idx="3486">
                  <c:v>1.085</c:v>
                </c:pt>
                <c:pt idx="3487">
                  <c:v>1.0860000000000001</c:v>
                </c:pt>
                <c:pt idx="3488">
                  <c:v>1.087</c:v>
                </c:pt>
                <c:pt idx="3489">
                  <c:v>1.0880000000000001</c:v>
                </c:pt>
                <c:pt idx="3490">
                  <c:v>1.0900000000000001</c:v>
                </c:pt>
                <c:pt idx="3491">
                  <c:v>1.091</c:v>
                </c:pt>
                <c:pt idx="3492">
                  <c:v>1.0920000000000001</c:v>
                </c:pt>
                <c:pt idx="3493">
                  <c:v>1.093</c:v>
                </c:pt>
                <c:pt idx="3494">
                  <c:v>1.0940000000000001</c:v>
                </c:pt>
                <c:pt idx="3495">
                  <c:v>1.0940000000000001</c:v>
                </c:pt>
                <c:pt idx="3496">
                  <c:v>1.095</c:v>
                </c:pt>
                <c:pt idx="3497">
                  <c:v>1.0960000000000001</c:v>
                </c:pt>
                <c:pt idx="3498">
                  <c:v>1.097</c:v>
                </c:pt>
                <c:pt idx="3499">
                  <c:v>1.0980000000000001</c:v>
                </c:pt>
                <c:pt idx="3500">
                  <c:v>1.099</c:v>
                </c:pt>
                <c:pt idx="3501">
                  <c:v>1.1000000000000001</c:v>
                </c:pt>
                <c:pt idx="3502">
                  <c:v>1.101</c:v>
                </c:pt>
                <c:pt idx="3503">
                  <c:v>1.1020000000000001</c:v>
                </c:pt>
                <c:pt idx="3504">
                  <c:v>1.103</c:v>
                </c:pt>
                <c:pt idx="3505">
                  <c:v>1.1040000000000001</c:v>
                </c:pt>
                <c:pt idx="3506">
                  <c:v>1.105</c:v>
                </c:pt>
                <c:pt idx="3507">
                  <c:v>1.1060000000000001</c:v>
                </c:pt>
                <c:pt idx="3508">
                  <c:v>1.107</c:v>
                </c:pt>
                <c:pt idx="3509">
                  <c:v>1.1080000000000001</c:v>
                </c:pt>
                <c:pt idx="3510">
                  <c:v>1.109</c:v>
                </c:pt>
                <c:pt idx="3511">
                  <c:v>1.1100000000000001</c:v>
                </c:pt>
                <c:pt idx="3512">
                  <c:v>1.111</c:v>
                </c:pt>
                <c:pt idx="3513">
                  <c:v>1.1120000000000001</c:v>
                </c:pt>
                <c:pt idx="3514">
                  <c:v>1.113</c:v>
                </c:pt>
                <c:pt idx="3515">
                  <c:v>1.1140000000000001</c:v>
                </c:pt>
                <c:pt idx="3516">
                  <c:v>1.115</c:v>
                </c:pt>
                <c:pt idx="3517">
                  <c:v>1.1160000000000001</c:v>
                </c:pt>
                <c:pt idx="3518">
                  <c:v>1.117</c:v>
                </c:pt>
                <c:pt idx="3519">
                  <c:v>1.1180000000000001</c:v>
                </c:pt>
                <c:pt idx="3520">
                  <c:v>1.119</c:v>
                </c:pt>
                <c:pt idx="3521">
                  <c:v>1.1200000000000001</c:v>
                </c:pt>
                <c:pt idx="3522">
                  <c:v>1.1200000000000001</c:v>
                </c:pt>
                <c:pt idx="3523">
                  <c:v>1.121</c:v>
                </c:pt>
                <c:pt idx="3524">
                  <c:v>1.1220000000000001</c:v>
                </c:pt>
                <c:pt idx="3525">
                  <c:v>1.123</c:v>
                </c:pt>
                <c:pt idx="3526">
                  <c:v>1.1240000000000001</c:v>
                </c:pt>
                <c:pt idx="3527">
                  <c:v>1.125</c:v>
                </c:pt>
                <c:pt idx="3528">
                  <c:v>1.1259999999999999</c:v>
                </c:pt>
                <c:pt idx="3529">
                  <c:v>1.127</c:v>
                </c:pt>
                <c:pt idx="3530">
                  <c:v>1.1279999999999999</c:v>
                </c:pt>
                <c:pt idx="3531">
                  <c:v>1.129</c:v>
                </c:pt>
                <c:pt idx="3532">
                  <c:v>1.1299999999999999</c:v>
                </c:pt>
                <c:pt idx="3533">
                  <c:v>1.131</c:v>
                </c:pt>
                <c:pt idx="3534">
                  <c:v>1.1319999999999999</c:v>
                </c:pt>
                <c:pt idx="3535">
                  <c:v>1.133</c:v>
                </c:pt>
                <c:pt idx="3536">
                  <c:v>1.1339999999999999</c:v>
                </c:pt>
                <c:pt idx="3537">
                  <c:v>1.135</c:v>
                </c:pt>
                <c:pt idx="3538">
                  <c:v>1.1359999999999999</c:v>
                </c:pt>
                <c:pt idx="3539">
                  <c:v>1.137</c:v>
                </c:pt>
                <c:pt idx="3540">
                  <c:v>1.1379999999999999</c:v>
                </c:pt>
                <c:pt idx="3541">
                  <c:v>1.139</c:v>
                </c:pt>
                <c:pt idx="3542">
                  <c:v>1.1399999999999999</c:v>
                </c:pt>
                <c:pt idx="3543">
                  <c:v>1.141</c:v>
                </c:pt>
                <c:pt idx="3544">
                  <c:v>1.1419999999999999</c:v>
                </c:pt>
                <c:pt idx="3545">
                  <c:v>1.143</c:v>
                </c:pt>
                <c:pt idx="3546">
                  <c:v>1.1439999999999999</c:v>
                </c:pt>
                <c:pt idx="3547">
                  <c:v>1.145</c:v>
                </c:pt>
                <c:pt idx="3548">
                  <c:v>1.1459999999999999</c:v>
                </c:pt>
                <c:pt idx="3549">
                  <c:v>1.147</c:v>
                </c:pt>
                <c:pt idx="3550">
                  <c:v>1.1479999999999999</c:v>
                </c:pt>
                <c:pt idx="3551">
                  <c:v>1.149</c:v>
                </c:pt>
                <c:pt idx="3552">
                  <c:v>1.151</c:v>
                </c:pt>
                <c:pt idx="3553">
                  <c:v>1.1519999999999999</c:v>
                </c:pt>
                <c:pt idx="3554">
                  <c:v>1.153</c:v>
                </c:pt>
                <c:pt idx="3555">
                  <c:v>1.1579999999999999</c:v>
                </c:pt>
                <c:pt idx="3556">
                  <c:v>1.1619999999999999</c:v>
                </c:pt>
                <c:pt idx="3557">
                  <c:v>1.167</c:v>
                </c:pt>
                <c:pt idx="3558">
                  <c:v>1.171</c:v>
                </c:pt>
                <c:pt idx="3559">
                  <c:v>1.1759999999999999</c:v>
                </c:pt>
                <c:pt idx="3560">
                  <c:v>1.18</c:v>
                </c:pt>
                <c:pt idx="3561">
                  <c:v>1.1850000000000001</c:v>
                </c:pt>
                <c:pt idx="3562">
                  <c:v>1.19</c:v>
                </c:pt>
                <c:pt idx="3563">
                  <c:v>1.194</c:v>
                </c:pt>
                <c:pt idx="3564">
                  <c:v>1.1990000000000001</c:v>
                </c:pt>
                <c:pt idx="3565">
                  <c:v>1.2030000000000001</c:v>
                </c:pt>
                <c:pt idx="3566">
                  <c:v>1.208</c:v>
                </c:pt>
                <c:pt idx="3567">
                  <c:v>1.212</c:v>
                </c:pt>
                <c:pt idx="3568">
                  <c:v>1.2170000000000001</c:v>
                </c:pt>
                <c:pt idx="3569">
                  <c:v>1.222</c:v>
                </c:pt>
                <c:pt idx="3570">
                  <c:v>1.226</c:v>
                </c:pt>
                <c:pt idx="3571">
                  <c:v>1.2310000000000001</c:v>
                </c:pt>
                <c:pt idx="3572">
                  <c:v>1.236</c:v>
                </c:pt>
                <c:pt idx="3573">
                  <c:v>1.2410000000000001</c:v>
                </c:pt>
                <c:pt idx="3574">
                  <c:v>1.246</c:v>
                </c:pt>
                <c:pt idx="3575">
                  <c:v>1.25</c:v>
                </c:pt>
                <c:pt idx="3576">
                  <c:v>1.2549999999999999</c:v>
                </c:pt>
                <c:pt idx="3577">
                  <c:v>1.26</c:v>
                </c:pt>
                <c:pt idx="3578">
                  <c:v>1.2649999999999999</c:v>
                </c:pt>
                <c:pt idx="3579">
                  <c:v>1.27</c:v>
                </c:pt>
                <c:pt idx="3580">
                  <c:v>1.2749999999999999</c:v>
                </c:pt>
                <c:pt idx="3581">
                  <c:v>1.28</c:v>
                </c:pt>
                <c:pt idx="3582">
                  <c:v>1.2849999999999999</c:v>
                </c:pt>
                <c:pt idx="3583">
                  <c:v>1.2889999999999999</c:v>
                </c:pt>
                <c:pt idx="3584">
                  <c:v>1.294</c:v>
                </c:pt>
                <c:pt idx="3585">
                  <c:v>1.2989999999999999</c:v>
                </c:pt>
                <c:pt idx="3586">
                  <c:v>1.304</c:v>
                </c:pt>
                <c:pt idx="3587">
                  <c:v>1.31</c:v>
                </c:pt>
                <c:pt idx="3588">
                  <c:v>1.3149999999999999</c:v>
                </c:pt>
                <c:pt idx="3589">
                  <c:v>1.32</c:v>
                </c:pt>
                <c:pt idx="3590">
                  <c:v>1.325</c:v>
                </c:pt>
                <c:pt idx="3591">
                  <c:v>1.33</c:v>
                </c:pt>
                <c:pt idx="3592">
                  <c:v>1.335</c:v>
                </c:pt>
                <c:pt idx="3593">
                  <c:v>1.34</c:v>
                </c:pt>
                <c:pt idx="3594">
                  <c:v>1.351</c:v>
                </c:pt>
                <c:pt idx="3595">
                  <c:v>1.3560000000000001</c:v>
                </c:pt>
                <c:pt idx="3596">
                  <c:v>1.361</c:v>
                </c:pt>
                <c:pt idx="3597">
                  <c:v>1.3660000000000001</c:v>
                </c:pt>
                <c:pt idx="3598">
                  <c:v>1.3720000000000001</c:v>
                </c:pt>
                <c:pt idx="3599">
                  <c:v>1.377</c:v>
                </c:pt>
                <c:pt idx="3600">
                  <c:v>1.3819999999999999</c:v>
                </c:pt>
                <c:pt idx="3601">
                  <c:v>1.3879999999999999</c:v>
                </c:pt>
                <c:pt idx="3602">
                  <c:v>1.393</c:v>
                </c:pt>
                <c:pt idx="3603">
                  <c:v>1.399</c:v>
                </c:pt>
                <c:pt idx="3604">
                  <c:v>1.4039999999999999</c:v>
                </c:pt>
                <c:pt idx="3605">
                  <c:v>1.409</c:v>
                </c:pt>
                <c:pt idx="3606">
                  <c:v>1.415</c:v>
                </c:pt>
                <c:pt idx="3607">
                  <c:v>1.42</c:v>
                </c:pt>
                <c:pt idx="3608">
                  <c:v>1.4259999999999999</c:v>
                </c:pt>
                <c:pt idx="3609">
                  <c:v>1.431</c:v>
                </c:pt>
                <c:pt idx="3610">
                  <c:v>1.4370000000000001</c:v>
                </c:pt>
                <c:pt idx="3611">
                  <c:v>1.4419999999999999</c:v>
                </c:pt>
                <c:pt idx="3612">
                  <c:v>1.448</c:v>
                </c:pt>
                <c:pt idx="3613">
                  <c:v>1.4530000000000001</c:v>
                </c:pt>
                <c:pt idx="3614">
                  <c:v>1.4590000000000001</c:v>
                </c:pt>
                <c:pt idx="3615">
                  <c:v>1.4650000000000001</c:v>
                </c:pt>
                <c:pt idx="3616">
                  <c:v>1.4710000000000001</c:v>
                </c:pt>
                <c:pt idx="3617">
                  <c:v>1.476</c:v>
                </c:pt>
                <c:pt idx="3618">
                  <c:v>1.482</c:v>
                </c:pt>
                <c:pt idx="3619">
                  <c:v>1.488</c:v>
                </c:pt>
                <c:pt idx="3620">
                  <c:v>1.4930000000000001</c:v>
                </c:pt>
                <c:pt idx="3621">
                  <c:v>1.4990000000000001</c:v>
                </c:pt>
                <c:pt idx="3622">
                  <c:v>1.5049999999999999</c:v>
                </c:pt>
                <c:pt idx="3623">
                  <c:v>1.5109999999999999</c:v>
                </c:pt>
                <c:pt idx="3624">
                  <c:v>1.5169999999999999</c:v>
                </c:pt>
                <c:pt idx="3625">
                  <c:v>1.5229999999999999</c:v>
                </c:pt>
                <c:pt idx="3626">
                  <c:v>1.5289999999999999</c:v>
                </c:pt>
                <c:pt idx="3627">
                  <c:v>1.534</c:v>
                </c:pt>
                <c:pt idx="3628">
                  <c:v>1.5409999999999999</c:v>
                </c:pt>
                <c:pt idx="3629">
                  <c:v>1.546</c:v>
                </c:pt>
                <c:pt idx="3630">
                  <c:v>1.552</c:v>
                </c:pt>
                <c:pt idx="3631">
                  <c:v>1.5580000000000001</c:v>
                </c:pt>
                <c:pt idx="3632">
                  <c:v>1.5640000000000001</c:v>
                </c:pt>
                <c:pt idx="3633">
                  <c:v>1.57</c:v>
                </c:pt>
                <c:pt idx="3634">
                  <c:v>1.577</c:v>
                </c:pt>
                <c:pt idx="3635">
                  <c:v>1.5820000000000001</c:v>
                </c:pt>
                <c:pt idx="3636">
                  <c:v>1.589</c:v>
                </c:pt>
                <c:pt idx="3637">
                  <c:v>1.601</c:v>
                </c:pt>
                <c:pt idx="3638">
                  <c:v>1.607</c:v>
                </c:pt>
                <c:pt idx="3639">
                  <c:v>1.6140000000000001</c:v>
                </c:pt>
                <c:pt idx="3640">
                  <c:v>1.619</c:v>
                </c:pt>
                <c:pt idx="3641">
                  <c:v>1.6259999999999999</c:v>
                </c:pt>
                <c:pt idx="3642">
                  <c:v>1.6319999999999999</c:v>
                </c:pt>
                <c:pt idx="3643">
                  <c:v>1.6379999999999999</c:v>
                </c:pt>
                <c:pt idx="3644">
                  <c:v>1.645</c:v>
                </c:pt>
                <c:pt idx="3645">
                  <c:v>1.651</c:v>
                </c:pt>
                <c:pt idx="3646">
                  <c:v>1.6579999999999999</c:v>
                </c:pt>
                <c:pt idx="3647">
                  <c:v>1.6639999999999999</c:v>
                </c:pt>
                <c:pt idx="3648">
                  <c:v>1.67</c:v>
                </c:pt>
                <c:pt idx="3649">
                  <c:v>1.677</c:v>
                </c:pt>
                <c:pt idx="3650">
                  <c:v>1.6830000000000001</c:v>
                </c:pt>
                <c:pt idx="3651">
                  <c:v>1.69</c:v>
                </c:pt>
                <c:pt idx="3652">
                  <c:v>1.696</c:v>
                </c:pt>
                <c:pt idx="3653">
                  <c:v>1.7030000000000001</c:v>
                </c:pt>
                <c:pt idx="3654">
                  <c:v>1.7090000000000001</c:v>
                </c:pt>
                <c:pt idx="3655">
                  <c:v>1.716</c:v>
                </c:pt>
                <c:pt idx="3656">
                  <c:v>1.7230000000000001</c:v>
                </c:pt>
                <c:pt idx="3657">
                  <c:v>1.7290000000000001</c:v>
                </c:pt>
                <c:pt idx="3658">
                  <c:v>1.7430000000000001</c:v>
                </c:pt>
                <c:pt idx="3659">
                  <c:v>1.75</c:v>
                </c:pt>
                <c:pt idx="3660">
                  <c:v>1.756</c:v>
                </c:pt>
                <c:pt idx="3661">
                  <c:v>1.7629999999999999</c:v>
                </c:pt>
                <c:pt idx="3662">
                  <c:v>1.77</c:v>
                </c:pt>
                <c:pt idx="3663">
                  <c:v>1.7769999999999999</c:v>
                </c:pt>
                <c:pt idx="3664">
                  <c:v>1.784</c:v>
                </c:pt>
                <c:pt idx="3665">
                  <c:v>1.7909999999999999</c:v>
                </c:pt>
                <c:pt idx="3666">
                  <c:v>1.798</c:v>
                </c:pt>
                <c:pt idx="3667">
                  <c:v>1.8049999999999999</c:v>
                </c:pt>
                <c:pt idx="3668">
                  <c:v>1.8120000000000001</c:v>
                </c:pt>
                <c:pt idx="3669">
                  <c:v>1.8180000000000001</c:v>
                </c:pt>
                <c:pt idx="3670">
                  <c:v>1.8260000000000001</c:v>
                </c:pt>
                <c:pt idx="3671">
                  <c:v>1.833</c:v>
                </c:pt>
                <c:pt idx="3672">
                  <c:v>1.84</c:v>
                </c:pt>
                <c:pt idx="3673">
                  <c:v>1.847</c:v>
                </c:pt>
                <c:pt idx="3674">
                  <c:v>1.8540000000000001</c:v>
                </c:pt>
                <c:pt idx="3675">
                  <c:v>1.861</c:v>
                </c:pt>
                <c:pt idx="3676">
                  <c:v>1.8680000000000001</c:v>
                </c:pt>
                <c:pt idx="3677">
                  <c:v>1.8759999999999999</c:v>
                </c:pt>
                <c:pt idx="3678">
                  <c:v>1.883</c:v>
                </c:pt>
                <c:pt idx="3679">
                  <c:v>1.89</c:v>
                </c:pt>
                <c:pt idx="3680">
                  <c:v>1.897</c:v>
                </c:pt>
                <c:pt idx="3681">
                  <c:v>1.905</c:v>
                </c:pt>
                <c:pt idx="3682">
                  <c:v>1.9119999999999999</c:v>
                </c:pt>
                <c:pt idx="3683">
                  <c:v>1.919</c:v>
                </c:pt>
                <c:pt idx="3684">
                  <c:v>1.927</c:v>
                </c:pt>
                <c:pt idx="3685">
                  <c:v>1.9339999999999999</c:v>
                </c:pt>
                <c:pt idx="3686">
                  <c:v>1.9350000000000001</c:v>
                </c:pt>
                <c:pt idx="3687">
                  <c:v>1.9419999999999999</c:v>
                </c:pt>
                <c:pt idx="3688">
                  <c:v>1.9490000000000001</c:v>
                </c:pt>
                <c:pt idx="3689">
                  <c:v>1.9570000000000001</c:v>
                </c:pt>
                <c:pt idx="3690">
                  <c:v>1.964</c:v>
                </c:pt>
                <c:pt idx="3691">
                  <c:v>1.9730000000000001</c:v>
                </c:pt>
                <c:pt idx="3692">
                  <c:v>1.9790000000000001</c:v>
                </c:pt>
                <c:pt idx="3693">
                  <c:v>1.98</c:v>
                </c:pt>
                <c:pt idx="3694">
                  <c:v>1.9870000000000001</c:v>
                </c:pt>
                <c:pt idx="3695">
                  <c:v>1.9950000000000001</c:v>
                </c:pt>
                <c:pt idx="3696">
                  <c:v>1.996</c:v>
                </c:pt>
                <c:pt idx="3697">
                  <c:v>2.0030000000000001</c:v>
                </c:pt>
                <c:pt idx="3698">
                  <c:v>2.0099999999999998</c:v>
                </c:pt>
                <c:pt idx="3699">
                  <c:v>2.0110000000000001</c:v>
                </c:pt>
                <c:pt idx="3700">
                  <c:v>2.0179999999999998</c:v>
                </c:pt>
                <c:pt idx="3701">
                  <c:v>2.0259999999999998</c:v>
                </c:pt>
                <c:pt idx="3702">
                  <c:v>2.0339999999999998</c:v>
                </c:pt>
                <c:pt idx="3703">
                  <c:v>2.0419999999999998</c:v>
                </c:pt>
                <c:pt idx="3704">
                  <c:v>2.0499999999999998</c:v>
                </c:pt>
                <c:pt idx="3705">
                  <c:v>2.0569999999999999</c:v>
                </c:pt>
                <c:pt idx="3706">
                  <c:v>2.0579999999999998</c:v>
                </c:pt>
                <c:pt idx="3707">
                  <c:v>2.0659999999999998</c:v>
                </c:pt>
                <c:pt idx="3708">
                  <c:v>2.073</c:v>
                </c:pt>
                <c:pt idx="3709">
                  <c:v>2.0739999999999998</c:v>
                </c:pt>
                <c:pt idx="3710">
                  <c:v>2.0819999999999999</c:v>
                </c:pt>
                <c:pt idx="3711">
                  <c:v>2.09</c:v>
                </c:pt>
                <c:pt idx="3712">
                  <c:v>2.0979999999999999</c:v>
                </c:pt>
                <c:pt idx="3713">
                  <c:v>2.1059999999999999</c:v>
                </c:pt>
                <c:pt idx="3714">
                  <c:v>2.1139999999999999</c:v>
                </c:pt>
                <c:pt idx="3715">
                  <c:v>2.1150000000000002</c:v>
                </c:pt>
                <c:pt idx="3716">
                  <c:v>2.1219999999999999</c:v>
                </c:pt>
                <c:pt idx="3717">
                  <c:v>2.1309999999999998</c:v>
                </c:pt>
                <c:pt idx="3718">
                  <c:v>2.1389999999999998</c:v>
                </c:pt>
                <c:pt idx="3719">
                  <c:v>2.1469999999999998</c:v>
                </c:pt>
                <c:pt idx="3720">
                  <c:v>2.1549999999999998</c:v>
                </c:pt>
                <c:pt idx="3721">
                  <c:v>2.1560000000000001</c:v>
                </c:pt>
                <c:pt idx="3722">
                  <c:v>2.1640000000000001</c:v>
                </c:pt>
                <c:pt idx="3723">
                  <c:v>2.1720000000000002</c:v>
                </c:pt>
                <c:pt idx="3724">
                  <c:v>2.173</c:v>
                </c:pt>
                <c:pt idx="3725">
                  <c:v>2.1800000000000002</c:v>
                </c:pt>
                <c:pt idx="3726">
                  <c:v>2.1890000000000001</c:v>
                </c:pt>
                <c:pt idx="3727">
                  <c:v>2.198</c:v>
                </c:pt>
                <c:pt idx="3728">
                  <c:v>2.206</c:v>
                </c:pt>
                <c:pt idx="3729">
                  <c:v>2.2069999999999999</c:v>
                </c:pt>
                <c:pt idx="3730">
                  <c:v>2.214</c:v>
                </c:pt>
                <c:pt idx="3731">
                  <c:v>2.2229999999999999</c:v>
                </c:pt>
                <c:pt idx="3732">
                  <c:v>2.2240000000000002</c:v>
                </c:pt>
                <c:pt idx="3733">
                  <c:v>2.2320000000000002</c:v>
                </c:pt>
                <c:pt idx="3734">
                  <c:v>2.2410000000000001</c:v>
                </c:pt>
                <c:pt idx="3735">
                  <c:v>2.2490000000000001</c:v>
                </c:pt>
                <c:pt idx="3736">
                  <c:v>2.25</c:v>
                </c:pt>
                <c:pt idx="3737">
                  <c:v>2.266</c:v>
                </c:pt>
                <c:pt idx="3738">
                  <c:v>2.2749999999999999</c:v>
                </c:pt>
                <c:pt idx="3739">
                  <c:v>2.2759999999999998</c:v>
                </c:pt>
                <c:pt idx="3740">
                  <c:v>2.2839999999999998</c:v>
                </c:pt>
                <c:pt idx="3741">
                  <c:v>2.2930000000000001</c:v>
                </c:pt>
                <c:pt idx="3742">
                  <c:v>2.302</c:v>
                </c:pt>
                <c:pt idx="3743">
                  <c:v>2.3109999999999999</c:v>
                </c:pt>
                <c:pt idx="3744">
                  <c:v>2.3199999999999998</c:v>
                </c:pt>
                <c:pt idx="3745">
                  <c:v>2.3290000000000002</c:v>
                </c:pt>
                <c:pt idx="3746">
                  <c:v>2.3380000000000001</c:v>
                </c:pt>
                <c:pt idx="3747">
                  <c:v>2.339</c:v>
                </c:pt>
                <c:pt idx="3748">
                  <c:v>2.3479999999999999</c:v>
                </c:pt>
                <c:pt idx="3749">
                  <c:v>2.3559999999999999</c:v>
                </c:pt>
                <c:pt idx="3750">
                  <c:v>2.3650000000000002</c:v>
                </c:pt>
                <c:pt idx="3751">
                  <c:v>2.375</c:v>
                </c:pt>
                <c:pt idx="3752">
                  <c:v>2.383</c:v>
                </c:pt>
                <c:pt idx="3753">
                  <c:v>2.3839999999999999</c:v>
                </c:pt>
                <c:pt idx="3754">
                  <c:v>2.3919999999999999</c:v>
                </c:pt>
                <c:pt idx="3755">
                  <c:v>2.3940000000000001</c:v>
                </c:pt>
                <c:pt idx="3756">
                  <c:v>2.403</c:v>
                </c:pt>
                <c:pt idx="3757">
                  <c:v>2.411</c:v>
                </c:pt>
                <c:pt idx="3758">
                  <c:v>2.42</c:v>
                </c:pt>
                <c:pt idx="3759">
                  <c:v>2.4209999999999998</c:v>
                </c:pt>
                <c:pt idx="3760">
                  <c:v>2.4300000000000002</c:v>
                </c:pt>
                <c:pt idx="3761">
                  <c:v>2.431</c:v>
                </c:pt>
                <c:pt idx="3762">
                  <c:v>2.4489999999999998</c:v>
                </c:pt>
                <c:pt idx="3763">
                  <c:v>2.4590000000000001</c:v>
                </c:pt>
                <c:pt idx="3764">
                  <c:v>2.468</c:v>
                </c:pt>
                <c:pt idx="3765">
                  <c:v>2.4769999999999999</c:v>
                </c:pt>
                <c:pt idx="3766">
                  <c:v>2.4780000000000002</c:v>
                </c:pt>
                <c:pt idx="3767">
                  <c:v>2.4870000000000001</c:v>
                </c:pt>
                <c:pt idx="3768">
                  <c:v>2.496</c:v>
                </c:pt>
                <c:pt idx="3769">
                  <c:v>2.4969999999999999</c:v>
                </c:pt>
                <c:pt idx="3770">
                  <c:v>2.5059999999999998</c:v>
                </c:pt>
                <c:pt idx="3771">
                  <c:v>2.5070000000000001</c:v>
                </c:pt>
                <c:pt idx="3772">
                  <c:v>2.516</c:v>
                </c:pt>
                <c:pt idx="3773">
                  <c:v>2.5259999999999998</c:v>
                </c:pt>
                <c:pt idx="3774">
                  <c:v>2.5270000000000001</c:v>
                </c:pt>
                <c:pt idx="3775">
                  <c:v>2.5369999999999999</c:v>
                </c:pt>
                <c:pt idx="3776">
                  <c:v>2.5449999999999999</c:v>
                </c:pt>
                <c:pt idx="3777">
                  <c:v>2.5550000000000002</c:v>
                </c:pt>
                <c:pt idx="3778">
                  <c:v>2.5659999999999998</c:v>
                </c:pt>
                <c:pt idx="3779">
                  <c:v>2.5760000000000001</c:v>
                </c:pt>
                <c:pt idx="3780">
                  <c:v>2.585</c:v>
                </c:pt>
                <c:pt idx="3781">
                  <c:v>2.5859999999999999</c:v>
                </c:pt>
                <c:pt idx="3782">
                  <c:v>2.5960000000000001</c:v>
                </c:pt>
                <c:pt idx="3783">
                  <c:v>2.605</c:v>
                </c:pt>
                <c:pt idx="3784">
                  <c:v>2.6059999999999999</c:v>
                </c:pt>
                <c:pt idx="3785">
                  <c:v>2.6160000000000001</c:v>
                </c:pt>
                <c:pt idx="3786">
                  <c:v>2.625</c:v>
                </c:pt>
                <c:pt idx="3787">
                  <c:v>2.6269999999999998</c:v>
                </c:pt>
                <c:pt idx="3788">
                  <c:v>2.645</c:v>
                </c:pt>
                <c:pt idx="3789">
                  <c:v>2.6459999999999999</c:v>
                </c:pt>
                <c:pt idx="3790">
                  <c:v>2.657</c:v>
                </c:pt>
                <c:pt idx="3791">
                  <c:v>2.6659999999999999</c:v>
                </c:pt>
                <c:pt idx="3792">
                  <c:v>2.6669999999999998</c:v>
                </c:pt>
                <c:pt idx="3793">
                  <c:v>2.677</c:v>
                </c:pt>
                <c:pt idx="3794">
                  <c:v>2.6859999999999999</c:v>
                </c:pt>
                <c:pt idx="3795">
                  <c:v>2.6890000000000001</c:v>
                </c:pt>
                <c:pt idx="3796">
                  <c:v>2.6970000000000001</c:v>
                </c:pt>
                <c:pt idx="3797">
                  <c:v>2.7069999999999999</c:v>
                </c:pt>
                <c:pt idx="3798">
                  <c:v>2.7080000000000002</c:v>
                </c:pt>
                <c:pt idx="3799">
                  <c:v>2.7189999999999999</c:v>
                </c:pt>
                <c:pt idx="3800">
                  <c:v>2.7280000000000002</c:v>
                </c:pt>
                <c:pt idx="3801">
                  <c:v>2.73</c:v>
                </c:pt>
                <c:pt idx="3802">
                  <c:v>2.7410000000000001</c:v>
                </c:pt>
                <c:pt idx="3803">
                  <c:v>2.75</c:v>
                </c:pt>
                <c:pt idx="3804">
                  <c:v>2.7610000000000001</c:v>
                </c:pt>
                <c:pt idx="3805">
                  <c:v>2.7709999999999999</c:v>
                </c:pt>
                <c:pt idx="3806">
                  <c:v>2.782</c:v>
                </c:pt>
                <c:pt idx="3807">
                  <c:v>2.7829999999999999</c:v>
                </c:pt>
                <c:pt idx="3808">
                  <c:v>2.7919999999999998</c:v>
                </c:pt>
                <c:pt idx="3809">
                  <c:v>2.8029999999999999</c:v>
                </c:pt>
                <c:pt idx="3810">
                  <c:v>2.8050000000000002</c:v>
                </c:pt>
                <c:pt idx="3811">
                  <c:v>2.8140000000000001</c:v>
                </c:pt>
                <c:pt idx="3812">
                  <c:v>2.8159999999999998</c:v>
                </c:pt>
                <c:pt idx="3813">
                  <c:v>2.8260000000000001</c:v>
                </c:pt>
                <c:pt idx="3814">
                  <c:v>2.8359999999999999</c:v>
                </c:pt>
                <c:pt idx="3815">
                  <c:v>2.8370000000000002</c:v>
                </c:pt>
                <c:pt idx="3816">
                  <c:v>2.8380000000000001</c:v>
                </c:pt>
                <c:pt idx="3817">
                  <c:v>2.8570000000000002</c:v>
                </c:pt>
                <c:pt idx="3818">
                  <c:v>2.87</c:v>
                </c:pt>
                <c:pt idx="3819">
                  <c:v>2.88</c:v>
                </c:pt>
                <c:pt idx="3820">
                  <c:v>2.8820000000000001</c:v>
                </c:pt>
                <c:pt idx="3821">
                  <c:v>2.8919999999999999</c:v>
                </c:pt>
                <c:pt idx="3822">
                  <c:v>2.9020000000000001</c:v>
                </c:pt>
                <c:pt idx="3823">
                  <c:v>2.9049999999999998</c:v>
                </c:pt>
                <c:pt idx="3824">
                  <c:v>2.9129999999999998</c:v>
                </c:pt>
                <c:pt idx="3825">
                  <c:v>2.9249999999999998</c:v>
                </c:pt>
                <c:pt idx="3826">
                  <c:v>2.9260000000000002</c:v>
                </c:pt>
                <c:pt idx="3827">
                  <c:v>2.9369999999999998</c:v>
                </c:pt>
                <c:pt idx="3828">
                  <c:v>2.948</c:v>
                </c:pt>
                <c:pt idx="3829">
                  <c:v>2.9489999999999998</c:v>
                </c:pt>
                <c:pt idx="3830">
                  <c:v>2.9609999999999999</c:v>
                </c:pt>
                <c:pt idx="3831">
                  <c:v>2.9710000000000001</c:v>
                </c:pt>
                <c:pt idx="3832">
                  <c:v>2.9820000000000002</c:v>
                </c:pt>
                <c:pt idx="3833">
                  <c:v>2.9929999999999999</c:v>
                </c:pt>
                <c:pt idx="3834">
                  <c:v>2.996</c:v>
                </c:pt>
                <c:pt idx="3835">
                  <c:v>3.0049999999999999</c:v>
                </c:pt>
                <c:pt idx="3836">
                  <c:v>3.016</c:v>
                </c:pt>
                <c:pt idx="3837">
                  <c:v>3.0190000000000001</c:v>
                </c:pt>
                <c:pt idx="3838">
                  <c:v>3.028</c:v>
                </c:pt>
                <c:pt idx="3839">
                  <c:v>3.04</c:v>
                </c:pt>
                <c:pt idx="3840">
                  <c:v>3.0419999999999998</c:v>
                </c:pt>
                <c:pt idx="3841">
                  <c:v>3.052</c:v>
                </c:pt>
                <c:pt idx="3842">
                  <c:v>3.0649999999999999</c:v>
                </c:pt>
                <c:pt idx="3843">
                  <c:v>3.0659999999999998</c:v>
                </c:pt>
                <c:pt idx="3844">
                  <c:v>3.0870000000000002</c:v>
                </c:pt>
                <c:pt idx="3845">
                  <c:v>3.089</c:v>
                </c:pt>
                <c:pt idx="3846">
                  <c:v>3.0990000000000002</c:v>
                </c:pt>
                <c:pt idx="3847">
                  <c:v>3.1110000000000002</c:v>
                </c:pt>
                <c:pt idx="3848">
                  <c:v>3.113</c:v>
                </c:pt>
                <c:pt idx="3849">
                  <c:v>3.1230000000000002</c:v>
                </c:pt>
                <c:pt idx="3850">
                  <c:v>3.1240000000000001</c:v>
                </c:pt>
                <c:pt idx="3851">
                  <c:v>3.1379999999999999</c:v>
                </c:pt>
                <c:pt idx="3852">
                  <c:v>3.1480000000000001</c:v>
                </c:pt>
                <c:pt idx="3853">
                  <c:v>3.16</c:v>
                </c:pt>
                <c:pt idx="3854">
                  <c:v>3.161</c:v>
                </c:pt>
                <c:pt idx="3855">
                  <c:v>3.173</c:v>
                </c:pt>
                <c:pt idx="3856">
                  <c:v>3.1859999999999999</c:v>
                </c:pt>
                <c:pt idx="3857">
                  <c:v>3.1960000000000002</c:v>
                </c:pt>
                <c:pt idx="3858">
                  <c:v>3.2080000000000002</c:v>
                </c:pt>
                <c:pt idx="3859">
                  <c:v>3.2090000000000001</c:v>
                </c:pt>
                <c:pt idx="3860">
                  <c:v>3.2210000000000001</c:v>
                </c:pt>
                <c:pt idx="3861">
                  <c:v>3.222</c:v>
                </c:pt>
                <c:pt idx="3862">
                  <c:v>3.2360000000000002</c:v>
                </c:pt>
                <c:pt idx="3863">
                  <c:v>3.246</c:v>
                </c:pt>
                <c:pt idx="3864">
                  <c:v>3.258</c:v>
                </c:pt>
                <c:pt idx="3865">
                  <c:v>3.2610000000000001</c:v>
                </c:pt>
                <c:pt idx="3866">
                  <c:v>3.2709999999999999</c:v>
                </c:pt>
                <c:pt idx="3867">
                  <c:v>3.2839999999999998</c:v>
                </c:pt>
                <c:pt idx="3868">
                  <c:v>3.286</c:v>
                </c:pt>
                <c:pt idx="3869">
                  <c:v>3.2970000000000002</c:v>
                </c:pt>
                <c:pt idx="3870">
                  <c:v>3.2989999999999999</c:v>
                </c:pt>
                <c:pt idx="3871">
                  <c:v>3.3109999999999999</c:v>
                </c:pt>
                <c:pt idx="3872">
                  <c:v>3.3119999999999998</c:v>
                </c:pt>
                <c:pt idx="3873">
                  <c:v>3.3370000000000002</c:v>
                </c:pt>
                <c:pt idx="3874">
                  <c:v>3.3479999999999999</c:v>
                </c:pt>
                <c:pt idx="3875">
                  <c:v>3.35</c:v>
                </c:pt>
                <c:pt idx="3876">
                  <c:v>3.3639999999999999</c:v>
                </c:pt>
                <c:pt idx="3877">
                  <c:v>3.3740000000000001</c:v>
                </c:pt>
                <c:pt idx="3878">
                  <c:v>3.375</c:v>
                </c:pt>
                <c:pt idx="3879">
                  <c:v>3.387</c:v>
                </c:pt>
                <c:pt idx="3880">
                  <c:v>3.4</c:v>
                </c:pt>
                <c:pt idx="3881">
                  <c:v>3.4129999999999998</c:v>
                </c:pt>
                <c:pt idx="3882">
                  <c:v>3.427</c:v>
                </c:pt>
                <c:pt idx="3883">
                  <c:v>3.4279999999999999</c:v>
                </c:pt>
                <c:pt idx="3884">
                  <c:v>3.4420000000000002</c:v>
                </c:pt>
                <c:pt idx="3885">
                  <c:v>3.456</c:v>
                </c:pt>
                <c:pt idx="3886">
                  <c:v>3.4660000000000002</c:v>
                </c:pt>
                <c:pt idx="3887">
                  <c:v>3.4809999999999999</c:v>
                </c:pt>
                <c:pt idx="3888">
                  <c:v>3.4940000000000002</c:v>
                </c:pt>
                <c:pt idx="3889">
                  <c:v>3.5059999999999998</c:v>
                </c:pt>
                <c:pt idx="3890">
                  <c:v>3.51</c:v>
                </c:pt>
                <c:pt idx="3891">
                  <c:v>3.5230000000000001</c:v>
                </c:pt>
                <c:pt idx="3892">
                  <c:v>3.5339999999999998</c:v>
                </c:pt>
                <c:pt idx="3893">
                  <c:v>3.5369999999999999</c:v>
                </c:pt>
                <c:pt idx="3894">
                  <c:v>3.55</c:v>
                </c:pt>
                <c:pt idx="3895">
                  <c:v>3.5609999999999999</c:v>
                </c:pt>
                <c:pt idx="3896">
                  <c:v>3.5640000000000001</c:v>
                </c:pt>
                <c:pt idx="3897">
                  <c:v>3.5750000000000002</c:v>
                </c:pt>
                <c:pt idx="3898">
                  <c:v>3.5779999999999998</c:v>
                </c:pt>
                <c:pt idx="3899">
                  <c:v>3.605</c:v>
                </c:pt>
                <c:pt idx="3900">
                  <c:v>3.6160000000000001</c:v>
                </c:pt>
                <c:pt idx="3901">
                  <c:v>3.6190000000000002</c:v>
                </c:pt>
                <c:pt idx="3902">
                  <c:v>3.6309999999999998</c:v>
                </c:pt>
                <c:pt idx="3903">
                  <c:v>3.6440000000000001</c:v>
                </c:pt>
                <c:pt idx="3904">
                  <c:v>3.6469999999999998</c:v>
                </c:pt>
                <c:pt idx="3905">
                  <c:v>3.6619999999999999</c:v>
                </c:pt>
                <c:pt idx="3906">
                  <c:v>3.6720000000000002</c:v>
                </c:pt>
                <c:pt idx="3907">
                  <c:v>3.6739999999999999</c:v>
                </c:pt>
                <c:pt idx="3908">
                  <c:v>3.6869999999999998</c:v>
                </c:pt>
                <c:pt idx="3909">
                  <c:v>3.7010000000000001</c:v>
                </c:pt>
                <c:pt idx="3910">
                  <c:v>3.7040000000000002</c:v>
                </c:pt>
                <c:pt idx="3911">
                  <c:v>3.7160000000000002</c:v>
                </c:pt>
                <c:pt idx="3912">
                  <c:v>3.73</c:v>
                </c:pt>
                <c:pt idx="3913">
                  <c:v>3.734</c:v>
                </c:pt>
                <c:pt idx="3914">
                  <c:v>3.7440000000000002</c:v>
                </c:pt>
                <c:pt idx="3915">
                  <c:v>3.7610000000000001</c:v>
                </c:pt>
                <c:pt idx="3916">
                  <c:v>3.774</c:v>
                </c:pt>
                <c:pt idx="3917">
                  <c:v>3.774</c:v>
                </c:pt>
                <c:pt idx="3918">
                  <c:v>2.2170000000000001</c:v>
                </c:pt>
                <c:pt idx="3919">
                  <c:v>2.2090000000000001</c:v>
                </c:pt>
                <c:pt idx="3920">
                  <c:v>2.0979999999999999</c:v>
                </c:pt>
                <c:pt idx="3921">
                  <c:v>2.0990000000000002</c:v>
                </c:pt>
                <c:pt idx="3922">
                  <c:v>2.1070000000000002</c:v>
                </c:pt>
                <c:pt idx="3923">
                  <c:v>2.1150000000000002</c:v>
                </c:pt>
                <c:pt idx="3924">
                  <c:v>2.1230000000000002</c:v>
                </c:pt>
                <c:pt idx="3925">
                  <c:v>2.1320000000000001</c:v>
                </c:pt>
                <c:pt idx="3926">
                  <c:v>2.133</c:v>
                </c:pt>
                <c:pt idx="3927">
                  <c:v>2.141</c:v>
                </c:pt>
                <c:pt idx="3928">
                  <c:v>2.149</c:v>
                </c:pt>
                <c:pt idx="3929">
                  <c:v>2.15</c:v>
                </c:pt>
                <c:pt idx="3930">
                  <c:v>2.1579999999999999</c:v>
                </c:pt>
                <c:pt idx="3931">
                  <c:v>2.1669999999999998</c:v>
                </c:pt>
                <c:pt idx="3932">
                  <c:v>2.1749999999999998</c:v>
                </c:pt>
                <c:pt idx="3933">
                  <c:v>2.1840000000000002</c:v>
                </c:pt>
                <c:pt idx="3934">
                  <c:v>2.1920000000000002</c:v>
                </c:pt>
                <c:pt idx="3935">
                  <c:v>2.2000000000000002</c:v>
                </c:pt>
                <c:pt idx="3936">
                  <c:v>2.2090000000000001</c:v>
                </c:pt>
                <c:pt idx="3937">
                  <c:v>2.2170000000000001</c:v>
                </c:pt>
                <c:pt idx="3938">
                  <c:v>2.226</c:v>
                </c:pt>
                <c:pt idx="3939">
                  <c:v>2.2349999999999999</c:v>
                </c:pt>
                <c:pt idx="3940">
                  <c:v>2.2429999999999999</c:v>
                </c:pt>
                <c:pt idx="3941">
                  <c:v>2.2519999999999998</c:v>
                </c:pt>
                <c:pt idx="3942">
                  <c:v>2.2610000000000001</c:v>
                </c:pt>
                <c:pt idx="3943">
                  <c:v>2.2690000000000001</c:v>
                </c:pt>
                <c:pt idx="3944">
                  <c:v>2.278</c:v>
                </c:pt>
                <c:pt idx="3945">
                  <c:v>2.2869999999999999</c:v>
                </c:pt>
                <c:pt idx="3946">
                  <c:v>2.2959999999999998</c:v>
                </c:pt>
                <c:pt idx="3947">
                  <c:v>2.3039999999999998</c:v>
                </c:pt>
                <c:pt idx="3948">
                  <c:v>2.3130000000000002</c:v>
                </c:pt>
                <c:pt idx="3949">
                  <c:v>2.323</c:v>
                </c:pt>
                <c:pt idx="3950">
                  <c:v>2.3319999999999999</c:v>
                </c:pt>
                <c:pt idx="3951">
                  <c:v>2.34</c:v>
                </c:pt>
                <c:pt idx="3952">
                  <c:v>2.35</c:v>
                </c:pt>
                <c:pt idx="3953">
                  <c:v>2.359</c:v>
                </c:pt>
                <c:pt idx="3954">
                  <c:v>2.367</c:v>
                </c:pt>
                <c:pt idx="3955">
                  <c:v>2.3769999999999998</c:v>
                </c:pt>
                <c:pt idx="3956">
                  <c:v>2.3860000000000001</c:v>
                </c:pt>
                <c:pt idx="3957">
                  <c:v>2.395</c:v>
                </c:pt>
                <c:pt idx="3958">
                  <c:v>2.4049999999999998</c:v>
                </c:pt>
                <c:pt idx="3959">
                  <c:v>2.4140000000000001</c:v>
                </c:pt>
                <c:pt idx="3960">
                  <c:v>2.423</c:v>
                </c:pt>
                <c:pt idx="3961">
                  <c:v>2.4329999999999998</c:v>
                </c:pt>
                <c:pt idx="3962">
                  <c:v>2.4420000000000002</c:v>
                </c:pt>
                <c:pt idx="3963">
                  <c:v>2.452</c:v>
                </c:pt>
                <c:pt idx="3964">
                  <c:v>2.4609999999999999</c:v>
                </c:pt>
                <c:pt idx="3965">
                  <c:v>2.4710000000000001</c:v>
                </c:pt>
                <c:pt idx="3966">
                  <c:v>2.0430000000000001</c:v>
                </c:pt>
                <c:pt idx="3967">
                  <c:v>2.0430000000000001</c:v>
                </c:pt>
                <c:pt idx="3968">
                  <c:v>2.044</c:v>
                </c:pt>
                <c:pt idx="3969">
                  <c:v>2.0449999999999999</c:v>
                </c:pt>
                <c:pt idx="3970">
                  <c:v>2.0459999999999998</c:v>
                </c:pt>
                <c:pt idx="3971">
                  <c:v>2.0459999999999998</c:v>
                </c:pt>
                <c:pt idx="3972">
                  <c:v>2.048</c:v>
                </c:pt>
                <c:pt idx="3973">
                  <c:v>2.0489999999999999</c:v>
                </c:pt>
                <c:pt idx="3974">
                  <c:v>2.0499999999999998</c:v>
                </c:pt>
                <c:pt idx="3975">
                  <c:v>2.0510000000000002</c:v>
                </c:pt>
                <c:pt idx="3976">
                  <c:v>2.052</c:v>
                </c:pt>
                <c:pt idx="3977">
                  <c:v>2.0529999999999999</c:v>
                </c:pt>
                <c:pt idx="3978">
                  <c:v>2.0539999999999998</c:v>
                </c:pt>
                <c:pt idx="3979">
                  <c:v>2.0550000000000002</c:v>
                </c:pt>
                <c:pt idx="3980">
                  <c:v>2.056</c:v>
                </c:pt>
                <c:pt idx="3981">
                  <c:v>2.0569999999999999</c:v>
                </c:pt>
                <c:pt idx="3982">
                  <c:v>2.0579999999999998</c:v>
                </c:pt>
                <c:pt idx="3983">
                  <c:v>2.0590000000000002</c:v>
                </c:pt>
                <c:pt idx="3984">
                  <c:v>2.06</c:v>
                </c:pt>
                <c:pt idx="3985">
                  <c:v>2.0609999999999999</c:v>
                </c:pt>
                <c:pt idx="3986">
                  <c:v>2.0619999999999998</c:v>
                </c:pt>
                <c:pt idx="3987">
                  <c:v>2.0630000000000002</c:v>
                </c:pt>
                <c:pt idx="3988">
                  <c:v>2.0640000000000001</c:v>
                </c:pt>
                <c:pt idx="3989">
                  <c:v>2.0659999999999998</c:v>
                </c:pt>
                <c:pt idx="3990">
                  <c:v>2.0670000000000002</c:v>
                </c:pt>
                <c:pt idx="3991">
                  <c:v>2.0680000000000001</c:v>
                </c:pt>
                <c:pt idx="3992">
                  <c:v>1.7350000000000001</c:v>
                </c:pt>
                <c:pt idx="3993">
                  <c:v>1.7350000000000001</c:v>
                </c:pt>
                <c:pt idx="3994">
                  <c:v>1.736</c:v>
                </c:pt>
                <c:pt idx="3995">
                  <c:v>1.7370000000000001</c:v>
                </c:pt>
                <c:pt idx="3996">
                  <c:v>1.738</c:v>
                </c:pt>
                <c:pt idx="3997">
                  <c:v>1.7450000000000001</c:v>
                </c:pt>
                <c:pt idx="3998">
                  <c:v>1.752</c:v>
                </c:pt>
                <c:pt idx="3999">
                  <c:v>1.7589999999999999</c:v>
                </c:pt>
                <c:pt idx="4000">
                  <c:v>1.7649999999999999</c:v>
                </c:pt>
                <c:pt idx="4001">
                  <c:v>1.766</c:v>
                </c:pt>
                <c:pt idx="4002">
                  <c:v>1.7729999999999999</c:v>
                </c:pt>
                <c:pt idx="4003">
                  <c:v>1.774</c:v>
                </c:pt>
                <c:pt idx="4004">
                  <c:v>1.7809999999999999</c:v>
                </c:pt>
                <c:pt idx="4005">
                  <c:v>1.788</c:v>
                </c:pt>
                <c:pt idx="4006">
                  <c:v>1.794</c:v>
                </c:pt>
                <c:pt idx="4007">
                  <c:v>1.8009999999999999</c:v>
                </c:pt>
                <c:pt idx="4008">
                  <c:v>1.8080000000000001</c:v>
                </c:pt>
                <c:pt idx="4009">
                  <c:v>1.8149999999999999</c:v>
                </c:pt>
                <c:pt idx="4010">
                  <c:v>1.8220000000000001</c:v>
                </c:pt>
                <c:pt idx="4011">
                  <c:v>1.829</c:v>
                </c:pt>
                <c:pt idx="4012">
                  <c:v>1.837</c:v>
                </c:pt>
                <c:pt idx="4013">
                  <c:v>1.8440000000000001</c:v>
                </c:pt>
                <c:pt idx="4014">
                  <c:v>1.85</c:v>
                </c:pt>
                <c:pt idx="4015">
                  <c:v>1.8580000000000001</c:v>
                </c:pt>
                <c:pt idx="4016">
                  <c:v>1.865</c:v>
                </c:pt>
                <c:pt idx="4017">
                  <c:v>1.8720000000000001</c:v>
                </c:pt>
                <c:pt idx="4018">
                  <c:v>1.88</c:v>
                </c:pt>
                <c:pt idx="4019">
                  <c:v>1.887</c:v>
                </c:pt>
                <c:pt idx="4020">
                  <c:v>1.8939999999999999</c:v>
                </c:pt>
                <c:pt idx="4021">
                  <c:v>1.909</c:v>
                </c:pt>
                <c:pt idx="4022">
                  <c:v>1.9159999999999999</c:v>
                </c:pt>
                <c:pt idx="4023">
                  <c:v>1.923</c:v>
                </c:pt>
                <c:pt idx="4024">
                  <c:v>1.931</c:v>
                </c:pt>
                <c:pt idx="4025">
                  <c:v>1.9379999999999999</c:v>
                </c:pt>
                <c:pt idx="4026">
                  <c:v>1.946</c:v>
                </c:pt>
                <c:pt idx="4027">
                  <c:v>1.9530000000000001</c:v>
                </c:pt>
                <c:pt idx="4028">
                  <c:v>1.9610000000000001</c:v>
                </c:pt>
                <c:pt idx="4029">
                  <c:v>1.968</c:v>
                </c:pt>
                <c:pt idx="4030">
                  <c:v>1.976</c:v>
                </c:pt>
                <c:pt idx="4031">
                  <c:v>1.984</c:v>
                </c:pt>
                <c:pt idx="4032">
                  <c:v>1.9910000000000001</c:v>
                </c:pt>
                <c:pt idx="4033">
                  <c:v>2.0070000000000001</c:v>
                </c:pt>
                <c:pt idx="4034">
                  <c:v>2.0150000000000001</c:v>
                </c:pt>
                <c:pt idx="4035">
                  <c:v>2.0219999999999998</c:v>
                </c:pt>
                <c:pt idx="4036">
                  <c:v>2.0299999999999998</c:v>
                </c:pt>
                <c:pt idx="4037">
                  <c:v>2.0379999999999998</c:v>
                </c:pt>
                <c:pt idx="4038">
                  <c:v>2.0459999999999998</c:v>
                </c:pt>
                <c:pt idx="4039">
                  <c:v>2.0539999999999998</c:v>
                </c:pt>
                <c:pt idx="4040">
                  <c:v>2.0619999999999998</c:v>
                </c:pt>
                <c:pt idx="4041">
                  <c:v>2.0699999999999998</c:v>
                </c:pt>
                <c:pt idx="4042">
                  <c:v>2.0779999999999998</c:v>
                </c:pt>
                <c:pt idx="4043">
                  <c:v>2.0859999999999999</c:v>
                </c:pt>
                <c:pt idx="4044">
                  <c:v>2.0939999999999999</c:v>
                </c:pt>
                <c:pt idx="4045">
                  <c:v>2.1019999999999999</c:v>
                </c:pt>
                <c:pt idx="4046">
                  <c:v>2.11</c:v>
                </c:pt>
                <c:pt idx="4047">
                  <c:v>2.1190000000000002</c:v>
                </c:pt>
                <c:pt idx="4048">
                  <c:v>2.1349999999999998</c:v>
                </c:pt>
                <c:pt idx="4049">
                  <c:v>2.1429999999999998</c:v>
                </c:pt>
                <c:pt idx="4050">
                  <c:v>2.1520000000000001</c:v>
                </c:pt>
                <c:pt idx="4051">
                  <c:v>2.16</c:v>
                </c:pt>
                <c:pt idx="4052">
                  <c:v>2.169</c:v>
                </c:pt>
                <c:pt idx="4053">
                  <c:v>2.177</c:v>
                </c:pt>
                <c:pt idx="4054">
                  <c:v>2.1850000000000001</c:v>
                </c:pt>
                <c:pt idx="4055">
                  <c:v>2.1930000000000001</c:v>
                </c:pt>
                <c:pt idx="4056">
                  <c:v>2.202</c:v>
                </c:pt>
                <c:pt idx="4057">
                  <c:v>2.21</c:v>
                </c:pt>
                <c:pt idx="4058">
                  <c:v>2.2189999999999999</c:v>
                </c:pt>
                <c:pt idx="4059">
                  <c:v>2.2280000000000002</c:v>
                </c:pt>
                <c:pt idx="4060">
                  <c:v>2.2360000000000002</c:v>
                </c:pt>
                <c:pt idx="4061">
                  <c:v>2.2450000000000001</c:v>
                </c:pt>
                <c:pt idx="4062">
                  <c:v>2.254</c:v>
                </c:pt>
                <c:pt idx="4063">
                  <c:v>2.2719999999999998</c:v>
                </c:pt>
                <c:pt idx="4064">
                  <c:v>2.2799999999999998</c:v>
                </c:pt>
                <c:pt idx="4065">
                  <c:v>2.2890000000000001</c:v>
                </c:pt>
                <c:pt idx="4066">
                  <c:v>2.298</c:v>
                </c:pt>
                <c:pt idx="4067">
                  <c:v>2.3069999999999999</c:v>
                </c:pt>
                <c:pt idx="4068">
                  <c:v>2.3159999999999998</c:v>
                </c:pt>
                <c:pt idx="4069">
                  <c:v>2.3250000000000002</c:v>
                </c:pt>
                <c:pt idx="4070">
                  <c:v>2.3340000000000001</c:v>
                </c:pt>
                <c:pt idx="4071">
                  <c:v>2.343</c:v>
                </c:pt>
                <c:pt idx="4072">
                  <c:v>2.3519999999999999</c:v>
                </c:pt>
                <c:pt idx="4073">
                  <c:v>2.3610000000000002</c:v>
                </c:pt>
                <c:pt idx="4074">
                  <c:v>2.37</c:v>
                </c:pt>
                <c:pt idx="4075">
                  <c:v>2.379</c:v>
                </c:pt>
                <c:pt idx="4076">
                  <c:v>2.3879999999999999</c:v>
                </c:pt>
                <c:pt idx="4077">
                  <c:v>2.3969999999999998</c:v>
                </c:pt>
                <c:pt idx="4078">
                  <c:v>2.4159999999999999</c:v>
                </c:pt>
                <c:pt idx="4079">
                  <c:v>2.4260000000000002</c:v>
                </c:pt>
                <c:pt idx="4080">
                  <c:v>2.4350000000000001</c:v>
                </c:pt>
                <c:pt idx="4081">
                  <c:v>2.444</c:v>
                </c:pt>
                <c:pt idx="4082">
                  <c:v>2.4540000000000002</c:v>
                </c:pt>
                <c:pt idx="4083">
                  <c:v>2.464</c:v>
                </c:pt>
                <c:pt idx="4084">
                  <c:v>2.4729999999999999</c:v>
                </c:pt>
                <c:pt idx="4085">
                  <c:v>2.4830000000000001</c:v>
                </c:pt>
                <c:pt idx="4086">
                  <c:v>2.492</c:v>
                </c:pt>
                <c:pt idx="4087">
                  <c:v>2.5019999999999998</c:v>
                </c:pt>
                <c:pt idx="4088">
                  <c:v>2.5110000000000001</c:v>
                </c:pt>
                <c:pt idx="4089">
                  <c:v>2.5209999999999999</c:v>
                </c:pt>
                <c:pt idx="4090">
                  <c:v>2.5310000000000001</c:v>
                </c:pt>
                <c:pt idx="4091">
                  <c:v>2.5409999999999999</c:v>
                </c:pt>
                <c:pt idx="4092">
                  <c:v>2.5510000000000002</c:v>
                </c:pt>
                <c:pt idx="4093">
                  <c:v>2.5609999999999999</c:v>
                </c:pt>
                <c:pt idx="4094">
                  <c:v>2.57</c:v>
                </c:pt>
                <c:pt idx="4095">
                  <c:v>2.58</c:v>
                </c:pt>
                <c:pt idx="4096">
                  <c:v>2.59</c:v>
                </c:pt>
                <c:pt idx="4097">
                  <c:v>2.6</c:v>
                </c:pt>
                <c:pt idx="4098">
                  <c:v>2.61</c:v>
                </c:pt>
                <c:pt idx="4099">
                  <c:v>2.621</c:v>
                </c:pt>
                <c:pt idx="4100">
                  <c:v>2.6309999999999998</c:v>
                </c:pt>
                <c:pt idx="4101">
                  <c:v>2.641</c:v>
                </c:pt>
                <c:pt idx="4102">
                  <c:v>2.6509999999999998</c:v>
                </c:pt>
                <c:pt idx="4103">
                  <c:v>2.6619999999999999</c:v>
                </c:pt>
                <c:pt idx="4104">
                  <c:v>2.6720000000000002</c:v>
                </c:pt>
                <c:pt idx="4105">
                  <c:v>2.6819999999999999</c:v>
                </c:pt>
                <c:pt idx="4106">
                  <c:v>2.7029999999999998</c:v>
                </c:pt>
                <c:pt idx="4107">
                  <c:v>2.7130000000000001</c:v>
                </c:pt>
                <c:pt idx="4108">
                  <c:v>2.7240000000000002</c:v>
                </c:pt>
                <c:pt idx="4109">
                  <c:v>2.7349999999999999</c:v>
                </c:pt>
                <c:pt idx="4110">
                  <c:v>2.7450000000000001</c:v>
                </c:pt>
                <c:pt idx="4111">
                  <c:v>2.7559999999999998</c:v>
                </c:pt>
                <c:pt idx="4112">
                  <c:v>2.766</c:v>
                </c:pt>
                <c:pt idx="4113">
                  <c:v>2.7770000000000001</c:v>
                </c:pt>
                <c:pt idx="4114">
                  <c:v>2.7879999999999998</c:v>
                </c:pt>
                <c:pt idx="4115">
                  <c:v>2.798</c:v>
                </c:pt>
                <c:pt idx="4116">
                  <c:v>2.8090000000000002</c:v>
                </c:pt>
                <c:pt idx="4117">
                  <c:v>2.82</c:v>
                </c:pt>
                <c:pt idx="4118">
                  <c:v>2.8319999999999999</c:v>
                </c:pt>
                <c:pt idx="4119">
                  <c:v>2.8420000000000001</c:v>
                </c:pt>
                <c:pt idx="4120">
                  <c:v>2.8530000000000002</c:v>
                </c:pt>
                <c:pt idx="4121">
                  <c:v>2.8639999999999999</c:v>
                </c:pt>
                <c:pt idx="4122">
                  <c:v>2.8759999999999999</c:v>
                </c:pt>
                <c:pt idx="4123">
                  <c:v>2.887</c:v>
                </c:pt>
                <c:pt idx="4124">
                  <c:v>2.8980000000000001</c:v>
                </c:pt>
                <c:pt idx="4125">
                  <c:v>2.899</c:v>
                </c:pt>
                <c:pt idx="4126">
                  <c:v>1.651</c:v>
                </c:pt>
                <c:pt idx="4127">
                  <c:v>1.476</c:v>
                </c:pt>
                <c:pt idx="4128">
                  <c:v>1.4770000000000001</c:v>
                </c:pt>
                <c:pt idx="4129">
                  <c:v>1.478</c:v>
                </c:pt>
                <c:pt idx="4130">
                  <c:v>1.4790000000000001</c:v>
                </c:pt>
                <c:pt idx="4131">
                  <c:v>1.48</c:v>
                </c:pt>
                <c:pt idx="4132">
                  <c:v>1.4810000000000001</c:v>
                </c:pt>
                <c:pt idx="4133">
                  <c:v>1.482</c:v>
                </c:pt>
                <c:pt idx="4134">
                  <c:v>1.4830000000000001</c:v>
                </c:pt>
                <c:pt idx="4135">
                  <c:v>1.484</c:v>
                </c:pt>
                <c:pt idx="4136">
                  <c:v>1.4850000000000001</c:v>
                </c:pt>
                <c:pt idx="4137">
                  <c:v>1.486</c:v>
                </c:pt>
                <c:pt idx="4138">
                  <c:v>1.4870000000000001</c:v>
                </c:pt>
                <c:pt idx="4139">
                  <c:v>1.488</c:v>
                </c:pt>
                <c:pt idx="4140">
                  <c:v>1.4890000000000001</c:v>
                </c:pt>
                <c:pt idx="4141">
                  <c:v>1.49</c:v>
                </c:pt>
                <c:pt idx="4142">
                  <c:v>1.4910000000000001</c:v>
                </c:pt>
                <c:pt idx="4143">
                  <c:v>1.492</c:v>
                </c:pt>
                <c:pt idx="4144">
                  <c:v>1.4930000000000001</c:v>
                </c:pt>
                <c:pt idx="4145">
                  <c:v>1.494</c:v>
                </c:pt>
                <c:pt idx="4146">
                  <c:v>1.4950000000000001</c:v>
                </c:pt>
                <c:pt idx="4147">
                  <c:v>1.496</c:v>
                </c:pt>
                <c:pt idx="4148">
                  <c:v>1.4970000000000001</c:v>
                </c:pt>
                <c:pt idx="4149">
                  <c:v>1.498</c:v>
                </c:pt>
                <c:pt idx="4150">
                  <c:v>1.4990000000000001</c:v>
                </c:pt>
                <c:pt idx="4151">
                  <c:v>1.5</c:v>
                </c:pt>
                <c:pt idx="4152">
                  <c:v>1.5009999999999999</c:v>
                </c:pt>
                <c:pt idx="4153">
                  <c:v>1.502</c:v>
                </c:pt>
                <c:pt idx="4154">
                  <c:v>1.5029999999999999</c:v>
                </c:pt>
                <c:pt idx="4155">
                  <c:v>1.504</c:v>
                </c:pt>
                <c:pt idx="4156">
                  <c:v>1.5049999999999999</c:v>
                </c:pt>
                <c:pt idx="4157">
                  <c:v>1.506</c:v>
                </c:pt>
                <c:pt idx="4158">
                  <c:v>1.5069999999999999</c:v>
                </c:pt>
                <c:pt idx="4159">
                  <c:v>1.508</c:v>
                </c:pt>
                <c:pt idx="4160">
                  <c:v>1.5089999999999999</c:v>
                </c:pt>
                <c:pt idx="4161">
                  <c:v>1.51</c:v>
                </c:pt>
                <c:pt idx="4162">
                  <c:v>1.5109999999999999</c:v>
                </c:pt>
                <c:pt idx="4163">
                  <c:v>1.512</c:v>
                </c:pt>
                <c:pt idx="4164">
                  <c:v>1.5129999999999999</c:v>
                </c:pt>
                <c:pt idx="4165">
                  <c:v>1.514</c:v>
                </c:pt>
                <c:pt idx="4166">
                  <c:v>1.5149999999999999</c:v>
                </c:pt>
                <c:pt idx="4167">
                  <c:v>1.516</c:v>
                </c:pt>
                <c:pt idx="4168">
                  <c:v>1.5169999999999999</c:v>
                </c:pt>
                <c:pt idx="4169">
                  <c:v>1.518</c:v>
                </c:pt>
                <c:pt idx="4170">
                  <c:v>1.5189999999999999</c:v>
                </c:pt>
                <c:pt idx="4171">
                  <c:v>1.52</c:v>
                </c:pt>
                <c:pt idx="4172">
                  <c:v>1.5209999999999999</c:v>
                </c:pt>
                <c:pt idx="4173">
                  <c:v>1.522</c:v>
                </c:pt>
                <c:pt idx="4174">
                  <c:v>1.5229999999999999</c:v>
                </c:pt>
                <c:pt idx="4175">
                  <c:v>1.524</c:v>
                </c:pt>
                <c:pt idx="4176">
                  <c:v>1.5249999999999999</c:v>
                </c:pt>
                <c:pt idx="4177">
                  <c:v>1.526</c:v>
                </c:pt>
                <c:pt idx="4178">
                  <c:v>1.5269999999999999</c:v>
                </c:pt>
                <c:pt idx="4179">
                  <c:v>1.528</c:v>
                </c:pt>
                <c:pt idx="4180">
                  <c:v>1.5289999999999999</c:v>
                </c:pt>
                <c:pt idx="4181">
                  <c:v>1.53</c:v>
                </c:pt>
                <c:pt idx="4182">
                  <c:v>1.5309999999999999</c:v>
                </c:pt>
                <c:pt idx="4183">
                  <c:v>1.532</c:v>
                </c:pt>
                <c:pt idx="4184">
                  <c:v>1.534</c:v>
                </c:pt>
                <c:pt idx="4185">
                  <c:v>1.5349999999999999</c:v>
                </c:pt>
                <c:pt idx="4186">
                  <c:v>1.536</c:v>
                </c:pt>
                <c:pt idx="4187">
                  <c:v>1.5369999999999999</c:v>
                </c:pt>
                <c:pt idx="4188">
                  <c:v>1.538</c:v>
                </c:pt>
                <c:pt idx="4189">
                  <c:v>1.5389999999999999</c:v>
                </c:pt>
                <c:pt idx="4190">
                  <c:v>1.54</c:v>
                </c:pt>
                <c:pt idx="4191">
                  <c:v>1.5409999999999999</c:v>
                </c:pt>
                <c:pt idx="4192">
                  <c:v>1.542</c:v>
                </c:pt>
                <c:pt idx="4193">
                  <c:v>1.5429999999999999</c:v>
                </c:pt>
                <c:pt idx="4194">
                  <c:v>1.544</c:v>
                </c:pt>
                <c:pt idx="4195">
                  <c:v>1.5449999999999999</c:v>
                </c:pt>
                <c:pt idx="4196">
                  <c:v>1.546</c:v>
                </c:pt>
                <c:pt idx="4197">
                  <c:v>1.5469999999999999</c:v>
                </c:pt>
                <c:pt idx="4198">
                  <c:v>1.548</c:v>
                </c:pt>
                <c:pt idx="4199">
                  <c:v>1.5489999999999999</c:v>
                </c:pt>
                <c:pt idx="4200">
                  <c:v>1.55</c:v>
                </c:pt>
                <c:pt idx="4201">
                  <c:v>1.5509999999999999</c:v>
                </c:pt>
                <c:pt idx="4202">
                  <c:v>1.552</c:v>
                </c:pt>
                <c:pt idx="4203">
                  <c:v>1.5529999999999999</c:v>
                </c:pt>
                <c:pt idx="4204">
                  <c:v>1.554</c:v>
                </c:pt>
                <c:pt idx="4205">
                  <c:v>1.5549999999999999</c:v>
                </c:pt>
                <c:pt idx="4206">
                  <c:v>1.556</c:v>
                </c:pt>
                <c:pt idx="4207">
                  <c:v>1.5569999999999999</c:v>
                </c:pt>
                <c:pt idx="4208">
                  <c:v>1.5569999999999999</c:v>
                </c:pt>
                <c:pt idx="4209">
                  <c:v>1.5580000000000001</c:v>
                </c:pt>
                <c:pt idx="4210">
                  <c:v>1.5589999999999999</c:v>
                </c:pt>
                <c:pt idx="4211">
                  <c:v>1.56</c:v>
                </c:pt>
                <c:pt idx="4212">
                  <c:v>1.5609999999999999</c:v>
                </c:pt>
                <c:pt idx="4213">
                  <c:v>1.5620000000000001</c:v>
                </c:pt>
                <c:pt idx="4214">
                  <c:v>1.5629999999999999</c:v>
                </c:pt>
                <c:pt idx="4215">
                  <c:v>1.5640000000000001</c:v>
                </c:pt>
                <c:pt idx="4216">
                  <c:v>1.5649999999999999</c:v>
                </c:pt>
                <c:pt idx="4217">
                  <c:v>1.5660000000000001</c:v>
                </c:pt>
                <c:pt idx="4218">
                  <c:v>1.5669999999999999</c:v>
                </c:pt>
                <c:pt idx="4219">
                  <c:v>1.5680000000000001</c:v>
                </c:pt>
                <c:pt idx="4220">
                  <c:v>1.569</c:v>
                </c:pt>
                <c:pt idx="4221">
                  <c:v>1.57</c:v>
                </c:pt>
                <c:pt idx="4222">
                  <c:v>1.571</c:v>
                </c:pt>
                <c:pt idx="4223">
                  <c:v>1.5720000000000001</c:v>
                </c:pt>
                <c:pt idx="4224">
                  <c:v>1.573</c:v>
                </c:pt>
                <c:pt idx="4225">
                  <c:v>1.5740000000000001</c:v>
                </c:pt>
                <c:pt idx="4226">
                  <c:v>1.575</c:v>
                </c:pt>
                <c:pt idx="4227">
                  <c:v>1.5760000000000001</c:v>
                </c:pt>
                <c:pt idx="4228">
                  <c:v>1.577</c:v>
                </c:pt>
                <c:pt idx="4229">
                  <c:v>1.5780000000000001</c:v>
                </c:pt>
                <c:pt idx="4230">
                  <c:v>1.579</c:v>
                </c:pt>
                <c:pt idx="4231">
                  <c:v>1.58</c:v>
                </c:pt>
                <c:pt idx="4232">
                  <c:v>1.581</c:v>
                </c:pt>
                <c:pt idx="4233">
                  <c:v>1.5820000000000001</c:v>
                </c:pt>
                <c:pt idx="4234">
                  <c:v>1.583</c:v>
                </c:pt>
                <c:pt idx="4235">
                  <c:v>1.5840000000000001</c:v>
                </c:pt>
                <c:pt idx="4236">
                  <c:v>1.585</c:v>
                </c:pt>
                <c:pt idx="4237">
                  <c:v>1.5860000000000001</c:v>
                </c:pt>
                <c:pt idx="4238">
                  <c:v>1.587</c:v>
                </c:pt>
                <c:pt idx="4239">
                  <c:v>1.5880000000000001</c:v>
                </c:pt>
                <c:pt idx="4240">
                  <c:v>1.589</c:v>
                </c:pt>
                <c:pt idx="4241">
                  <c:v>1.59</c:v>
                </c:pt>
                <c:pt idx="4242">
                  <c:v>1.591</c:v>
                </c:pt>
                <c:pt idx="4243">
                  <c:v>1.5920000000000001</c:v>
                </c:pt>
                <c:pt idx="4244">
                  <c:v>1.593</c:v>
                </c:pt>
                <c:pt idx="4245">
                  <c:v>1.5940000000000001</c:v>
                </c:pt>
                <c:pt idx="4246">
                  <c:v>1.595</c:v>
                </c:pt>
                <c:pt idx="4247">
                  <c:v>1.5960000000000001</c:v>
                </c:pt>
                <c:pt idx="4248">
                  <c:v>1.597</c:v>
                </c:pt>
                <c:pt idx="4249">
                  <c:v>1.5980000000000001</c:v>
                </c:pt>
                <c:pt idx="4250">
                  <c:v>1.599</c:v>
                </c:pt>
                <c:pt idx="4251">
                  <c:v>1.6</c:v>
                </c:pt>
                <c:pt idx="4252">
                  <c:v>1.601</c:v>
                </c:pt>
                <c:pt idx="4253">
                  <c:v>1.6020000000000001</c:v>
                </c:pt>
                <c:pt idx="4254">
                  <c:v>1.603</c:v>
                </c:pt>
                <c:pt idx="4255">
                  <c:v>1.6040000000000001</c:v>
                </c:pt>
                <c:pt idx="4256">
                  <c:v>1.605</c:v>
                </c:pt>
                <c:pt idx="4257">
                  <c:v>1.6060000000000001</c:v>
                </c:pt>
                <c:pt idx="4258">
                  <c:v>1.607</c:v>
                </c:pt>
                <c:pt idx="4259">
                  <c:v>1.609</c:v>
                </c:pt>
                <c:pt idx="4260">
                  <c:v>1.61</c:v>
                </c:pt>
                <c:pt idx="4261">
                  <c:v>1.611</c:v>
                </c:pt>
                <c:pt idx="4262">
                  <c:v>1.6120000000000001</c:v>
                </c:pt>
                <c:pt idx="4263">
                  <c:v>1.613</c:v>
                </c:pt>
                <c:pt idx="4264">
                  <c:v>1.6140000000000001</c:v>
                </c:pt>
                <c:pt idx="4265">
                  <c:v>1.615</c:v>
                </c:pt>
                <c:pt idx="4266">
                  <c:v>1.615</c:v>
                </c:pt>
                <c:pt idx="4267">
                  <c:v>1.6160000000000001</c:v>
                </c:pt>
                <c:pt idx="4268">
                  <c:v>1.617</c:v>
                </c:pt>
                <c:pt idx="4269">
                  <c:v>1.6180000000000001</c:v>
                </c:pt>
                <c:pt idx="4270">
                  <c:v>1.6180000000000001</c:v>
                </c:pt>
                <c:pt idx="4271">
                  <c:v>1.619</c:v>
                </c:pt>
                <c:pt idx="4272">
                  <c:v>1.62</c:v>
                </c:pt>
                <c:pt idx="4273">
                  <c:v>1.621</c:v>
                </c:pt>
                <c:pt idx="4274">
                  <c:v>1.623</c:v>
                </c:pt>
                <c:pt idx="4275">
                  <c:v>1.6240000000000001</c:v>
                </c:pt>
                <c:pt idx="4276">
                  <c:v>1.6240000000000001</c:v>
                </c:pt>
                <c:pt idx="4277">
                  <c:v>1.625</c:v>
                </c:pt>
                <c:pt idx="4278">
                  <c:v>1.625</c:v>
                </c:pt>
                <c:pt idx="4279">
                  <c:v>1.6259999999999999</c:v>
                </c:pt>
                <c:pt idx="4280">
                  <c:v>1.627</c:v>
                </c:pt>
                <c:pt idx="4281">
                  <c:v>1.629</c:v>
                </c:pt>
                <c:pt idx="4282">
                  <c:v>1.63</c:v>
                </c:pt>
                <c:pt idx="4283">
                  <c:v>1.631</c:v>
                </c:pt>
                <c:pt idx="4284">
                  <c:v>1.6319999999999999</c:v>
                </c:pt>
                <c:pt idx="4285">
                  <c:v>1.633</c:v>
                </c:pt>
                <c:pt idx="4286">
                  <c:v>1.6339999999999999</c:v>
                </c:pt>
                <c:pt idx="4287">
                  <c:v>1.635</c:v>
                </c:pt>
                <c:pt idx="4288">
                  <c:v>1.6359999999999999</c:v>
                </c:pt>
                <c:pt idx="4289">
                  <c:v>1.637</c:v>
                </c:pt>
                <c:pt idx="4290">
                  <c:v>1.6379999999999999</c:v>
                </c:pt>
                <c:pt idx="4291">
                  <c:v>1.639</c:v>
                </c:pt>
                <c:pt idx="4292">
                  <c:v>1.64</c:v>
                </c:pt>
                <c:pt idx="4293">
                  <c:v>1.641</c:v>
                </c:pt>
                <c:pt idx="4294">
                  <c:v>1.6419999999999999</c:v>
                </c:pt>
                <c:pt idx="4295">
                  <c:v>1.643</c:v>
                </c:pt>
                <c:pt idx="4296">
                  <c:v>1.6439999999999999</c:v>
                </c:pt>
                <c:pt idx="4297">
                  <c:v>1.645</c:v>
                </c:pt>
                <c:pt idx="4298">
                  <c:v>1.6459999999999999</c:v>
                </c:pt>
                <c:pt idx="4299">
                  <c:v>1.647</c:v>
                </c:pt>
                <c:pt idx="4300">
                  <c:v>1.6479999999999999</c:v>
                </c:pt>
                <c:pt idx="4301">
                  <c:v>1.649</c:v>
                </c:pt>
                <c:pt idx="4302">
                  <c:v>1.65</c:v>
                </c:pt>
                <c:pt idx="4303">
                  <c:v>1.651</c:v>
                </c:pt>
                <c:pt idx="4304">
                  <c:v>1.6519999999999999</c:v>
                </c:pt>
                <c:pt idx="4305">
                  <c:v>1.653</c:v>
                </c:pt>
                <c:pt idx="4306">
                  <c:v>1.6539999999999999</c:v>
                </c:pt>
                <c:pt idx="4307">
                  <c:v>1.655</c:v>
                </c:pt>
                <c:pt idx="4308">
                  <c:v>1.6559999999999999</c:v>
                </c:pt>
                <c:pt idx="4309">
                  <c:v>1.657</c:v>
                </c:pt>
                <c:pt idx="4310">
                  <c:v>1.6579999999999999</c:v>
                </c:pt>
                <c:pt idx="4311">
                  <c:v>1.659</c:v>
                </c:pt>
                <c:pt idx="4312">
                  <c:v>1.66</c:v>
                </c:pt>
                <c:pt idx="4313">
                  <c:v>1.661</c:v>
                </c:pt>
                <c:pt idx="4314">
                  <c:v>1.663</c:v>
                </c:pt>
                <c:pt idx="4315">
                  <c:v>1.6639999999999999</c:v>
                </c:pt>
                <c:pt idx="4316">
                  <c:v>1.665</c:v>
                </c:pt>
                <c:pt idx="4317">
                  <c:v>1.6659999999999999</c:v>
                </c:pt>
                <c:pt idx="4318">
                  <c:v>1.667</c:v>
                </c:pt>
                <c:pt idx="4319">
                  <c:v>1.6679999999999999</c:v>
                </c:pt>
                <c:pt idx="4320">
                  <c:v>1.669</c:v>
                </c:pt>
                <c:pt idx="4321">
                  <c:v>1.67</c:v>
                </c:pt>
                <c:pt idx="4322">
                  <c:v>1.671</c:v>
                </c:pt>
                <c:pt idx="4323">
                  <c:v>1.6719999999999999</c:v>
                </c:pt>
                <c:pt idx="4324">
                  <c:v>1.673</c:v>
                </c:pt>
                <c:pt idx="4325">
                  <c:v>1.673</c:v>
                </c:pt>
                <c:pt idx="4326">
                  <c:v>1.6739999999999999</c:v>
                </c:pt>
                <c:pt idx="4327">
                  <c:v>1.675</c:v>
                </c:pt>
                <c:pt idx="4328">
                  <c:v>1.6759999999999999</c:v>
                </c:pt>
                <c:pt idx="4329">
                  <c:v>1.677</c:v>
                </c:pt>
                <c:pt idx="4330">
                  <c:v>1.6779999999999999</c:v>
                </c:pt>
                <c:pt idx="4331">
                  <c:v>1.679</c:v>
                </c:pt>
                <c:pt idx="4332">
                  <c:v>1.68</c:v>
                </c:pt>
                <c:pt idx="4333">
                  <c:v>1.681</c:v>
                </c:pt>
                <c:pt idx="4334">
                  <c:v>1.6819999999999999</c:v>
                </c:pt>
                <c:pt idx="4335">
                  <c:v>1.6830000000000001</c:v>
                </c:pt>
                <c:pt idx="4336">
                  <c:v>1.6839999999999999</c:v>
                </c:pt>
                <c:pt idx="4337">
                  <c:v>1.6850000000000001</c:v>
                </c:pt>
                <c:pt idx="4338">
                  <c:v>1.6859999999999999</c:v>
                </c:pt>
                <c:pt idx="4339">
                  <c:v>1.6870000000000001</c:v>
                </c:pt>
                <c:pt idx="4340">
                  <c:v>1.6879999999999999</c:v>
                </c:pt>
                <c:pt idx="4341">
                  <c:v>1.6890000000000001</c:v>
                </c:pt>
                <c:pt idx="4342">
                  <c:v>1.69</c:v>
                </c:pt>
                <c:pt idx="4343">
                  <c:v>1.6910000000000001</c:v>
                </c:pt>
                <c:pt idx="4344">
                  <c:v>1.6919999999999999</c:v>
                </c:pt>
                <c:pt idx="4345">
                  <c:v>1.6930000000000001</c:v>
                </c:pt>
                <c:pt idx="4346">
                  <c:v>1.694</c:v>
                </c:pt>
                <c:pt idx="4347">
                  <c:v>1.6950000000000001</c:v>
                </c:pt>
                <c:pt idx="4348">
                  <c:v>1.696</c:v>
                </c:pt>
                <c:pt idx="4349">
                  <c:v>1.6970000000000001</c:v>
                </c:pt>
                <c:pt idx="4350">
                  <c:v>1.698</c:v>
                </c:pt>
                <c:pt idx="4351">
                  <c:v>1.6990000000000001</c:v>
                </c:pt>
                <c:pt idx="4352">
                  <c:v>1.7</c:v>
                </c:pt>
                <c:pt idx="4353">
                  <c:v>1.7010000000000001</c:v>
                </c:pt>
                <c:pt idx="4354">
                  <c:v>1.702</c:v>
                </c:pt>
                <c:pt idx="4355">
                  <c:v>1.7030000000000001</c:v>
                </c:pt>
                <c:pt idx="4356">
                  <c:v>1.704</c:v>
                </c:pt>
                <c:pt idx="4357">
                  <c:v>1.7050000000000001</c:v>
                </c:pt>
                <c:pt idx="4358">
                  <c:v>1.706</c:v>
                </c:pt>
                <c:pt idx="4359">
                  <c:v>1.7070000000000001</c:v>
                </c:pt>
                <c:pt idx="4360">
                  <c:v>1.708</c:v>
                </c:pt>
                <c:pt idx="4361">
                  <c:v>1.7090000000000001</c:v>
                </c:pt>
                <c:pt idx="4362">
                  <c:v>1.71</c:v>
                </c:pt>
                <c:pt idx="4363">
                  <c:v>1.7110000000000001</c:v>
                </c:pt>
                <c:pt idx="4364">
                  <c:v>1.712</c:v>
                </c:pt>
                <c:pt idx="4365">
                  <c:v>1.7130000000000001</c:v>
                </c:pt>
                <c:pt idx="4366">
                  <c:v>1.714</c:v>
                </c:pt>
                <c:pt idx="4367">
                  <c:v>1.7150000000000001</c:v>
                </c:pt>
                <c:pt idx="4368">
                  <c:v>1.716</c:v>
                </c:pt>
                <c:pt idx="4369">
                  <c:v>1.7170000000000001</c:v>
                </c:pt>
                <c:pt idx="4370">
                  <c:v>1.718</c:v>
                </c:pt>
                <c:pt idx="4371">
                  <c:v>1.7190000000000001</c:v>
                </c:pt>
                <c:pt idx="4372">
                  <c:v>1.72</c:v>
                </c:pt>
                <c:pt idx="4373">
                  <c:v>1.7210000000000001</c:v>
                </c:pt>
                <c:pt idx="4374">
                  <c:v>1.722</c:v>
                </c:pt>
                <c:pt idx="4375">
                  <c:v>1.7230000000000001</c:v>
                </c:pt>
                <c:pt idx="4376">
                  <c:v>1.724</c:v>
                </c:pt>
                <c:pt idx="4377">
                  <c:v>1.7250000000000001</c:v>
                </c:pt>
                <c:pt idx="4378">
                  <c:v>1.726</c:v>
                </c:pt>
                <c:pt idx="4379">
                  <c:v>1.7270000000000001</c:v>
                </c:pt>
                <c:pt idx="4380">
                  <c:v>1.728</c:v>
                </c:pt>
                <c:pt idx="4381">
                  <c:v>1.7290000000000001</c:v>
                </c:pt>
                <c:pt idx="4382">
                  <c:v>1.73</c:v>
                </c:pt>
                <c:pt idx="4383">
                  <c:v>1.7310000000000001</c:v>
                </c:pt>
                <c:pt idx="4384">
                  <c:v>1.732</c:v>
                </c:pt>
                <c:pt idx="4385">
                  <c:v>1.7330000000000001</c:v>
                </c:pt>
                <c:pt idx="4386">
                  <c:v>1.734</c:v>
                </c:pt>
                <c:pt idx="4387">
                  <c:v>1.7350000000000001</c:v>
                </c:pt>
                <c:pt idx="4388">
                  <c:v>1.736</c:v>
                </c:pt>
                <c:pt idx="4389">
                  <c:v>1.7370000000000001</c:v>
                </c:pt>
                <c:pt idx="4390">
                  <c:v>1.738</c:v>
                </c:pt>
                <c:pt idx="4391">
                  <c:v>1.7390000000000001</c:v>
                </c:pt>
                <c:pt idx="4392">
                  <c:v>1.74</c:v>
                </c:pt>
                <c:pt idx="4393">
                  <c:v>1.7410000000000001</c:v>
                </c:pt>
                <c:pt idx="4394">
                  <c:v>1.742</c:v>
                </c:pt>
                <c:pt idx="4395">
                  <c:v>1.7430000000000001</c:v>
                </c:pt>
                <c:pt idx="4396">
                  <c:v>1.744</c:v>
                </c:pt>
                <c:pt idx="4397">
                  <c:v>1.7450000000000001</c:v>
                </c:pt>
                <c:pt idx="4398">
                  <c:v>1.746</c:v>
                </c:pt>
                <c:pt idx="4399">
                  <c:v>1.7470000000000001</c:v>
                </c:pt>
                <c:pt idx="4400">
                  <c:v>1.748</c:v>
                </c:pt>
                <c:pt idx="4401">
                  <c:v>1.7490000000000001</c:v>
                </c:pt>
                <c:pt idx="4402">
                  <c:v>1.75</c:v>
                </c:pt>
                <c:pt idx="4403">
                  <c:v>1.7509999999999999</c:v>
                </c:pt>
                <c:pt idx="4404">
                  <c:v>1.752</c:v>
                </c:pt>
                <c:pt idx="4405">
                  <c:v>1.7529999999999999</c:v>
                </c:pt>
                <c:pt idx="4406">
                  <c:v>1.754</c:v>
                </c:pt>
                <c:pt idx="4407">
                  <c:v>1.7549999999999999</c:v>
                </c:pt>
                <c:pt idx="4408">
                  <c:v>1.756</c:v>
                </c:pt>
                <c:pt idx="4409">
                  <c:v>1.7569999999999999</c:v>
                </c:pt>
                <c:pt idx="4410">
                  <c:v>1.758</c:v>
                </c:pt>
                <c:pt idx="4411">
                  <c:v>1.7589999999999999</c:v>
                </c:pt>
                <c:pt idx="4412">
                  <c:v>1.76</c:v>
                </c:pt>
                <c:pt idx="4413">
                  <c:v>1.76</c:v>
                </c:pt>
                <c:pt idx="4414">
                  <c:v>1.7609999999999999</c:v>
                </c:pt>
                <c:pt idx="4415">
                  <c:v>1.762</c:v>
                </c:pt>
                <c:pt idx="4416">
                  <c:v>1.7629999999999999</c:v>
                </c:pt>
                <c:pt idx="4417">
                  <c:v>1.7629999999999999</c:v>
                </c:pt>
                <c:pt idx="4418">
                  <c:v>1.764</c:v>
                </c:pt>
                <c:pt idx="4419">
                  <c:v>1.7649999999999999</c:v>
                </c:pt>
                <c:pt idx="4420">
                  <c:v>1.766</c:v>
                </c:pt>
                <c:pt idx="4421">
                  <c:v>1.7669999999999999</c:v>
                </c:pt>
                <c:pt idx="4422">
                  <c:v>1.768</c:v>
                </c:pt>
                <c:pt idx="4423">
                  <c:v>1.768</c:v>
                </c:pt>
                <c:pt idx="4424">
                  <c:v>1.7689999999999999</c:v>
                </c:pt>
                <c:pt idx="4425">
                  <c:v>1.77</c:v>
                </c:pt>
                <c:pt idx="4426">
                  <c:v>1.77</c:v>
                </c:pt>
                <c:pt idx="4427">
                  <c:v>1.7709999999999999</c:v>
                </c:pt>
                <c:pt idx="4428">
                  <c:v>1.772</c:v>
                </c:pt>
                <c:pt idx="4429">
                  <c:v>1.7729999999999999</c:v>
                </c:pt>
                <c:pt idx="4430">
                  <c:v>1.774</c:v>
                </c:pt>
                <c:pt idx="4431">
                  <c:v>1.7749999999999999</c:v>
                </c:pt>
                <c:pt idx="4432">
                  <c:v>1.776</c:v>
                </c:pt>
                <c:pt idx="4433">
                  <c:v>1.7769999999999999</c:v>
                </c:pt>
                <c:pt idx="4434">
                  <c:v>1.7769999999999999</c:v>
                </c:pt>
                <c:pt idx="4435">
                  <c:v>1.778</c:v>
                </c:pt>
                <c:pt idx="4436">
                  <c:v>1.7789999999999999</c:v>
                </c:pt>
                <c:pt idx="4437">
                  <c:v>1.7789999999999999</c:v>
                </c:pt>
                <c:pt idx="4438">
                  <c:v>1.78</c:v>
                </c:pt>
                <c:pt idx="4439">
                  <c:v>1.7809999999999999</c:v>
                </c:pt>
                <c:pt idx="4440">
                  <c:v>1.782</c:v>
                </c:pt>
                <c:pt idx="4441">
                  <c:v>1.7829999999999999</c:v>
                </c:pt>
                <c:pt idx="4442">
                  <c:v>1.784</c:v>
                </c:pt>
                <c:pt idx="4443">
                  <c:v>1.7849999999999999</c:v>
                </c:pt>
                <c:pt idx="4444">
                  <c:v>1.786</c:v>
                </c:pt>
                <c:pt idx="4445">
                  <c:v>1.7869999999999999</c:v>
                </c:pt>
                <c:pt idx="4446">
                  <c:v>1.788</c:v>
                </c:pt>
                <c:pt idx="4447">
                  <c:v>1.7889999999999999</c:v>
                </c:pt>
                <c:pt idx="4448">
                  <c:v>1.79</c:v>
                </c:pt>
                <c:pt idx="4449">
                  <c:v>1.7909999999999999</c:v>
                </c:pt>
                <c:pt idx="4450">
                  <c:v>1.792</c:v>
                </c:pt>
                <c:pt idx="4451">
                  <c:v>1.7929999999999999</c:v>
                </c:pt>
                <c:pt idx="4452">
                  <c:v>1.794</c:v>
                </c:pt>
                <c:pt idx="4453">
                  <c:v>1.796</c:v>
                </c:pt>
                <c:pt idx="4454">
                  <c:v>1.7969999999999999</c:v>
                </c:pt>
                <c:pt idx="4455">
                  <c:v>1.798</c:v>
                </c:pt>
                <c:pt idx="4456">
                  <c:v>1.7989999999999999</c:v>
                </c:pt>
                <c:pt idx="4457">
                  <c:v>1.8</c:v>
                </c:pt>
                <c:pt idx="4458">
                  <c:v>1.8009999999999999</c:v>
                </c:pt>
                <c:pt idx="4459">
                  <c:v>1.802</c:v>
                </c:pt>
                <c:pt idx="4460">
                  <c:v>1.8029999999999999</c:v>
                </c:pt>
                <c:pt idx="4461">
                  <c:v>1.804</c:v>
                </c:pt>
                <c:pt idx="4462">
                  <c:v>1.8049999999999999</c:v>
                </c:pt>
                <c:pt idx="4463">
                  <c:v>1.806</c:v>
                </c:pt>
                <c:pt idx="4464">
                  <c:v>1.8069999999999999</c:v>
                </c:pt>
                <c:pt idx="4465">
                  <c:v>1.8080000000000001</c:v>
                </c:pt>
                <c:pt idx="4466">
                  <c:v>1.8089999999999999</c:v>
                </c:pt>
                <c:pt idx="4467">
                  <c:v>1.81</c:v>
                </c:pt>
                <c:pt idx="4468">
                  <c:v>1.8109999999999999</c:v>
                </c:pt>
                <c:pt idx="4469">
                  <c:v>1.8120000000000001</c:v>
                </c:pt>
                <c:pt idx="4470">
                  <c:v>1.8129999999999999</c:v>
                </c:pt>
                <c:pt idx="4471">
                  <c:v>1.8140000000000001</c:v>
                </c:pt>
                <c:pt idx="4472">
                  <c:v>1.8149999999999999</c:v>
                </c:pt>
                <c:pt idx="4473">
                  <c:v>1.8160000000000001</c:v>
                </c:pt>
                <c:pt idx="4474">
                  <c:v>1.8169999999999999</c:v>
                </c:pt>
                <c:pt idx="4475">
                  <c:v>1.8180000000000001</c:v>
                </c:pt>
                <c:pt idx="4476">
                  <c:v>1.819</c:v>
                </c:pt>
                <c:pt idx="4477">
                  <c:v>1.82</c:v>
                </c:pt>
                <c:pt idx="4478">
                  <c:v>1.821</c:v>
                </c:pt>
                <c:pt idx="4479">
                  <c:v>1.8220000000000001</c:v>
                </c:pt>
                <c:pt idx="4480">
                  <c:v>1.758</c:v>
                </c:pt>
                <c:pt idx="4481">
                  <c:v>1.7589999999999999</c:v>
                </c:pt>
                <c:pt idx="4482">
                  <c:v>1.766</c:v>
                </c:pt>
                <c:pt idx="4483">
                  <c:v>1.7729999999999999</c:v>
                </c:pt>
                <c:pt idx="4484">
                  <c:v>1.78</c:v>
                </c:pt>
                <c:pt idx="4485">
                  <c:v>1.7869999999999999</c:v>
                </c:pt>
                <c:pt idx="4486">
                  <c:v>1.794</c:v>
                </c:pt>
                <c:pt idx="4487">
                  <c:v>1.8</c:v>
                </c:pt>
                <c:pt idx="4488">
                  <c:v>1.8080000000000001</c:v>
                </c:pt>
                <c:pt idx="4489">
                  <c:v>1.8140000000000001</c:v>
                </c:pt>
                <c:pt idx="4490">
                  <c:v>1.821</c:v>
                </c:pt>
                <c:pt idx="4491">
                  <c:v>1.8280000000000001</c:v>
                </c:pt>
                <c:pt idx="4492">
                  <c:v>1.835</c:v>
                </c:pt>
                <c:pt idx="4493">
                  <c:v>1.8420000000000001</c:v>
                </c:pt>
                <c:pt idx="4494">
                  <c:v>1.849</c:v>
                </c:pt>
                <c:pt idx="4495">
                  <c:v>1.857</c:v>
                </c:pt>
                <c:pt idx="4496">
                  <c:v>1.8640000000000001</c:v>
                </c:pt>
                <c:pt idx="4497">
                  <c:v>1.871</c:v>
                </c:pt>
                <c:pt idx="4498">
                  <c:v>1.8779999999999999</c:v>
                </c:pt>
                <c:pt idx="4499">
                  <c:v>1.885</c:v>
                </c:pt>
                <c:pt idx="4500">
                  <c:v>1.893</c:v>
                </c:pt>
                <c:pt idx="4501">
                  <c:v>1.9</c:v>
                </c:pt>
                <c:pt idx="4502">
                  <c:v>1.9079999999999999</c:v>
                </c:pt>
                <c:pt idx="4503">
                  <c:v>1.915</c:v>
                </c:pt>
                <c:pt idx="4504">
                  <c:v>1.923</c:v>
                </c:pt>
                <c:pt idx="4505">
                  <c:v>1.93</c:v>
                </c:pt>
                <c:pt idx="4506">
                  <c:v>1.9370000000000001</c:v>
                </c:pt>
                <c:pt idx="4507">
                  <c:v>1.9450000000000001</c:v>
                </c:pt>
                <c:pt idx="4508">
                  <c:v>1.952</c:v>
                </c:pt>
                <c:pt idx="4509">
                  <c:v>1.96</c:v>
                </c:pt>
                <c:pt idx="4510">
                  <c:v>1.968</c:v>
                </c:pt>
                <c:pt idx="4511">
                  <c:v>1.9750000000000001</c:v>
                </c:pt>
                <c:pt idx="4512">
                  <c:v>1.982</c:v>
                </c:pt>
                <c:pt idx="4513">
                  <c:v>1.9910000000000001</c:v>
                </c:pt>
                <c:pt idx="4514">
                  <c:v>1.998</c:v>
                </c:pt>
                <c:pt idx="4515">
                  <c:v>2.0049999999999999</c:v>
                </c:pt>
                <c:pt idx="4516">
                  <c:v>1.393</c:v>
                </c:pt>
                <c:pt idx="4517">
                  <c:v>1.3939999999999999</c:v>
                </c:pt>
                <c:pt idx="4518">
                  <c:v>1.395</c:v>
                </c:pt>
                <c:pt idx="4519">
                  <c:v>1.3959999999999999</c:v>
                </c:pt>
                <c:pt idx="4520">
                  <c:v>1.397</c:v>
                </c:pt>
                <c:pt idx="4521">
                  <c:v>1.3979999999999999</c:v>
                </c:pt>
                <c:pt idx="4522">
                  <c:v>1.399</c:v>
                </c:pt>
                <c:pt idx="4523">
                  <c:v>1.4</c:v>
                </c:pt>
                <c:pt idx="4524">
                  <c:v>1.401</c:v>
                </c:pt>
                <c:pt idx="4525">
                  <c:v>1.4019999999999999</c:v>
                </c:pt>
                <c:pt idx="4526">
                  <c:v>1.403</c:v>
                </c:pt>
                <c:pt idx="4527">
                  <c:v>1.4039999999999999</c:v>
                </c:pt>
                <c:pt idx="4528">
                  <c:v>1.405</c:v>
                </c:pt>
                <c:pt idx="4529">
                  <c:v>1.4059999999999999</c:v>
                </c:pt>
                <c:pt idx="4530">
                  <c:v>1.407</c:v>
                </c:pt>
                <c:pt idx="4531">
                  <c:v>1.4079999999999999</c:v>
                </c:pt>
                <c:pt idx="4532">
                  <c:v>1.409</c:v>
                </c:pt>
                <c:pt idx="4533">
                  <c:v>1.41</c:v>
                </c:pt>
                <c:pt idx="4534">
                  <c:v>1.41</c:v>
                </c:pt>
                <c:pt idx="4535">
                  <c:v>1.411</c:v>
                </c:pt>
                <c:pt idx="4536">
                  <c:v>1.4119999999999999</c:v>
                </c:pt>
                <c:pt idx="4537">
                  <c:v>1.413</c:v>
                </c:pt>
                <c:pt idx="4538">
                  <c:v>1.4139999999999999</c:v>
                </c:pt>
                <c:pt idx="4539">
                  <c:v>1.415</c:v>
                </c:pt>
                <c:pt idx="4540">
                  <c:v>1.393</c:v>
                </c:pt>
                <c:pt idx="4541">
                  <c:v>1.3939999999999999</c:v>
                </c:pt>
                <c:pt idx="4542">
                  <c:v>1.395</c:v>
                </c:pt>
                <c:pt idx="4543">
                  <c:v>1.3959999999999999</c:v>
                </c:pt>
                <c:pt idx="4544">
                  <c:v>1.397</c:v>
                </c:pt>
                <c:pt idx="4545">
                  <c:v>1.3979999999999999</c:v>
                </c:pt>
                <c:pt idx="4546">
                  <c:v>1.399</c:v>
                </c:pt>
                <c:pt idx="4547">
                  <c:v>1.4</c:v>
                </c:pt>
                <c:pt idx="4548">
                  <c:v>1.401</c:v>
                </c:pt>
                <c:pt idx="4549">
                  <c:v>1.4019999999999999</c:v>
                </c:pt>
                <c:pt idx="4550">
                  <c:v>1.403</c:v>
                </c:pt>
                <c:pt idx="4551">
                  <c:v>1.4039999999999999</c:v>
                </c:pt>
                <c:pt idx="4552">
                  <c:v>1.405</c:v>
                </c:pt>
                <c:pt idx="4553">
                  <c:v>1.4059999999999999</c:v>
                </c:pt>
                <c:pt idx="4554">
                  <c:v>1.407</c:v>
                </c:pt>
                <c:pt idx="4555">
                  <c:v>1.4079999999999999</c:v>
                </c:pt>
                <c:pt idx="4556">
                  <c:v>1.409</c:v>
                </c:pt>
                <c:pt idx="4557">
                  <c:v>1.41</c:v>
                </c:pt>
                <c:pt idx="4558">
                  <c:v>1.41</c:v>
                </c:pt>
                <c:pt idx="4559">
                  <c:v>1.399</c:v>
                </c:pt>
                <c:pt idx="4560">
                  <c:v>1.4</c:v>
                </c:pt>
                <c:pt idx="4561">
                  <c:v>1.401</c:v>
                </c:pt>
                <c:pt idx="4562">
                  <c:v>1.4019999999999999</c:v>
                </c:pt>
                <c:pt idx="4563">
                  <c:v>1.403</c:v>
                </c:pt>
                <c:pt idx="4564">
                  <c:v>1.4039999999999999</c:v>
                </c:pt>
                <c:pt idx="4565">
                  <c:v>1.405</c:v>
                </c:pt>
                <c:pt idx="4566">
                  <c:v>1.4059999999999999</c:v>
                </c:pt>
                <c:pt idx="4567">
                  <c:v>1.407</c:v>
                </c:pt>
                <c:pt idx="4568">
                  <c:v>1.4079999999999999</c:v>
                </c:pt>
                <c:pt idx="4569">
                  <c:v>1.409</c:v>
                </c:pt>
                <c:pt idx="4570">
                  <c:v>1.411</c:v>
                </c:pt>
                <c:pt idx="4571">
                  <c:v>1.4119999999999999</c:v>
                </c:pt>
                <c:pt idx="4572">
                  <c:v>1.413</c:v>
                </c:pt>
                <c:pt idx="4573">
                  <c:v>1.4139999999999999</c:v>
                </c:pt>
                <c:pt idx="4574">
                  <c:v>1.415</c:v>
                </c:pt>
                <c:pt idx="4575">
                  <c:v>1.4159999999999999</c:v>
                </c:pt>
                <c:pt idx="4576">
                  <c:v>1.417</c:v>
                </c:pt>
                <c:pt idx="4577">
                  <c:v>1.4179999999999999</c:v>
                </c:pt>
                <c:pt idx="4578">
                  <c:v>1.419</c:v>
                </c:pt>
                <c:pt idx="4579">
                  <c:v>1.42</c:v>
                </c:pt>
                <c:pt idx="4580">
                  <c:v>1.421</c:v>
                </c:pt>
                <c:pt idx="4581">
                  <c:v>1.202</c:v>
                </c:pt>
                <c:pt idx="4582">
                  <c:v>1.2030000000000001</c:v>
                </c:pt>
                <c:pt idx="4583">
                  <c:v>1.204</c:v>
                </c:pt>
                <c:pt idx="4584">
                  <c:v>1.2050000000000001</c:v>
                </c:pt>
                <c:pt idx="4585">
                  <c:v>1.206</c:v>
                </c:pt>
                <c:pt idx="4586">
                  <c:v>1.2070000000000001</c:v>
                </c:pt>
                <c:pt idx="4587">
                  <c:v>1.208</c:v>
                </c:pt>
                <c:pt idx="4588">
                  <c:v>1.2090000000000001</c:v>
                </c:pt>
                <c:pt idx="4589">
                  <c:v>1.21</c:v>
                </c:pt>
                <c:pt idx="4590">
                  <c:v>1.2110000000000001</c:v>
                </c:pt>
                <c:pt idx="4591">
                  <c:v>1.212</c:v>
                </c:pt>
                <c:pt idx="4592">
                  <c:v>1.2130000000000001</c:v>
                </c:pt>
                <c:pt idx="4593">
                  <c:v>1.2130000000000001</c:v>
                </c:pt>
                <c:pt idx="4594">
                  <c:v>1.214</c:v>
                </c:pt>
                <c:pt idx="4595">
                  <c:v>1.2150000000000001</c:v>
                </c:pt>
                <c:pt idx="4596">
                  <c:v>1.216</c:v>
                </c:pt>
                <c:pt idx="4597">
                  <c:v>1.2170000000000001</c:v>
                </c:pt>
                <c:pt idx="4598">
                  <c:v>1.2170000000000001</c:v>
                </c:pt>
                <c:pt idx="4599">
                  <c:v>1.218</c:v>
                </c:pt>
                <c:pt idx="4600">
                  <c:v>1.2190000000000001</c:v>
                </c:pt>
                <c:pt idx="4601">
                  <c:v>1.22</c:v>
                </c:pt>
                <c:pt idx="4602">
                  <c:v>1.2210000000000001</c:v>
                </c:pt>
                <c:pt idx="4603">
                  <c:v>1.2210000000000001</c:v>
                </c:pt>
                <c:pt idx="4604">
                  <c:v>1.222</c:v>
                </c:pt>
                <c:pt idx="4605">
                  <c:v>1.2230000000000001</c:v>
                </c:pt>
                <c:pt idx="4606">
                  <c:v>1.224</c:v>
                </c:pt>
                <c:pt idx="4607">
                  <c:v>1.2250000000000001</c:v>
                </c:pt>
                <c:pt idx="4608">
                  <c:v>1.226</c:v>
                </c:pt>
                <c:pt idx="4609">
                  <c:v>1.2270000000000001</c:v>
                </c:pt>
                <c:pt idx="4610">
                  <c:v>1.228</c:v>
                </c:pt>
                <c:pt idx="4611">
                  <c:v>1.2290000000000001</c:v>
                </c:pt>
                <c:pt idx="4612">
                  <c:v>1.23</c:v>
                </c:pt>
                <c:pt idx="4613">
                  <c:v>1.2310000000000001</c:v>
                </c:pt>
                <c:pt idx="4614">
                  <c:v>1.232</c:v>
                </c:pt>
                <c:pt idx="4615">
                  <c:v>1.232</c:v>
                </c:pt>
                <c:pt idx="4616">
                  <c:v>1.2330000000000001</c:v>
                </c:pt>
                <c:pt idx="4617">
                  <c:v>1.234</c:v>
                </c:pt>
                <c:pt idx="4618">
                  <c:v>1.2350000000000001</c:v>
                </c:pt>
                <c:pt idx="4619">
                  <c:v>1.236</c:v>
                </c:pt>
                <c:pt idx="4620">
                  <c:v>1.2370000000000001</c:v>
                </c:pt>
                <c:pt idx="4621">
                  <c:v>1.238</c:v>
                </c:pt>
                <c:pt idx="4622">
                  <c:v>1.238</c:v>
                </c:pt>
                <c:pt idx="4623">
                  <c:v>1.2390000000000001</c:v>
                </c:pt>
                <c:pt idx="4624">
                  <c:v>1.24</c:v>
                </c:pt>
                <c:pt idx="4625">
                  <c:v>1.2410000000000001</c:v>
                </c:pt>
                <c:pt idx="4626">
                  <c:v>1.242</c:v>
                </c:pt>
                <c:pt idx="4627">
                  <c:v>1.2430000000000001</c:v>
                </c:pt>
                <c:pt idx="4628">
                  <c:v>1.244</c:v>
                </c:pt>
                <c:pt idx="4629">
                  <c:v>1.2450000000000001</c:v>
                </c:pt>
                <c:pt idx="4630">
                  <c:v>1.246</c:v>
                </c:pt>
                <c:pt idx="4631">
                  <c:v>1.2470000000000001</c:v>
                </c:pt>
                <c:pt idx="4632">
                  <c:v>1.248</c:v>
                </c:pt>
                <c:pt idx="4633">
                  <c:v>1.248</c:v>
                </c:pt>
                <c:pt idx="4634">
                  <c:v>1.2490000000000001</c:v>
                </c:pt>
                <c:pt idx="4635">
                  <c:v>1.25</c:v>
                </c:pt>
                <c:pt idx="4636">
                  <c:v>1.25</c:v>
                </c:pt>
                <c:pt idx="4637">
                  <c:v>1.2509999999999999</c:v>
                </c:pt>
                <c:pt idx="4638">
                  <c:v>1.252</c:v>
                </c:pt>
                <c:pt idx="4639">
                  <c:v>1.2529999999999999</c:v>
                </c:pt>
                <c:pt idx="4640">
                  <c:v>1.254</c:v>
                </c:pt>
                <c:pt idx="4641">
                  <c:v>1.254</c:v>
                </c:pt>
                <c:pt idx="4642">
                  <c:v>1.2549999999999999</c:v>
                </c:pt>
                <c:pt idx="4643">
                  <c:v>1.256</c:v>
                </c:pt>
                <c:pt idx="4644">
                  <c:v>1.2569999999999999</c:v>
                </c:pt>
                <c:pt idx="4645">
                  <c:v>1.258</c:v>
                </c:pt>
                <c:pt idx="4646">
                  <c:v>1.2589999999999999</c:v>
                </c:pt>
                <c:pt idx="4647">
                  <c:v>1.2609999999999999</c:v>
                </c:pt>
                <c:pt idx="4648">
                  <c:v>1.262</c:v>
                </c:pt>
                <c:pt idx="4649">
                  <c:v>1.2629999999999999</c:v>
                </c:pt>
                <c:pt idx="4650">
                  <c:v>1.264</c:v>
                </c:pt>
                <c:pt idx="4651">
                  <c:v>1.2649999999999999</c:v>
                </c:pt>
                <c:pt idx="4652">
                  <c:v>1.266</c:v>
                </c:pt>
                <c:pt idx="4653">
                  <c:v>1.2669999999999999</c:v>
                </c:pt>
                <c:pt idx="4654">
                  <c:v>1.268</c:v>
                </c:pt>
                <c:pt idx="4655">
                  <c:v>1.2689999999999999</c:v>
                </c:pt>
                <c:pt idx="4656">
                  <c:v>1.27</c:v>
                </c:pt>
                <c:pt idx="4657">
                  <c:v>1.2709999999999999</c:v>
                </c:pt>
                <c:pt idx="4658">
                  <c:v>1.272</c:v>
                </c:pt>
                <c:pt idx="4659">
                  <c:v>1.2729999999999999</c:v>
                </c:pt>
                <c:pt idx="4660">
                  <c:v>1.274</c:v>
                </c:pt>
                <c:pt idx="4661">
                  <c:v>1.2749999999999999</c:v>
                </c:pt>
                <c:pt idx="4662">
                  <c:v>1.276</c:v>
                </c:pt>
                <c:pt idx="4663">
                  <c:v>1.2769999999999999</c:v>
                </c:pt>
                <c:pt idx="4664">
                  <c:v>1.278</c:v>
                </c:pt>
                <c:pt idx="4665">
                  <c:v>1.2789999999999999</c:v>
                </c:pt>
                <c:pt idx="4666">
                  <c:v>1.28</c:v>
                </c:pt>
                <c:pt idx="4667">
                  <c:v>1.2809999999999999</c:v>
                </c:pt>
                <c:pt idx="4668">
                  <c:v>1.282</c:v>
                </c:pt>
                <c:pt idx="4669">
                  <c:v>1.2829999999999999</c:v>
                </c:pt>
                <c:pt idx="4670">
                  <c:v>1.2849999999999999</c:v>
                </c:pt>
                <c:pt idx="4671">
                  <c:v>1.286</c:v>
                </c:pt>
                <c:pt idx="4672">
                  <c:v>1.2869999999999999</c:v>
                </c:pt>
                <c:pt idx="4673">
                  <c:v>1.288</c:v>
                </c:pt>
                <c:pt idx="4674">
                  <c:v>1.288</c:v>
                </c:pt>
                <c:pt idx="4675">
                  <c:v>1.2889999999999999</c:v>
                </c:pt>
                <c:pt idx="4676">
                  <c:v>1.29</c:v>
                </c:pt>
                <c:pt idx="4677">
                  <c:v>1.2909999999999999</c:v>
                </c:pt>
                <c:pt idx="4678">
                  <c:v>1.2909999999999999</c:v>
                </c:pt>
                <c:pt idx="4679">
                  <c:v>1.292</c:v>
                </c:pt>
                <c:pt idx="4680">
                  <c:v>1.2929999999999999</c:v>
                </c:pt>
                <c:pt idx="4681">
                  <c:v>1.294</c:v>
                </c:pt>
                <c:pt idx="4682">
                  <c:v>1.2949999999999999</c:v>
                </c:pt>
                <c:pt idx="4683">
                  <c:v>1.296</c:v>
                </c:pt>
                <c:pt idx="4684">
                  <c:v>1.2969999999999999</c:v>
                </c:pt>
                <c:pt idx="4685">
                  <c:v>1.298</c:v>
                </c:pt>
                <c:pt idx="4686">
                  <c:v>1.2989999999999999</c:v>
                </c:pt>
                <c:pt idx="4687">
                  <c:v>1.3</c:v>
                </c:pt>
                <c:pt idx="4688">
                  <c:v>1.3009999999999999</c:v>
                </c:pt>
                <c:pt idx="4689">
                  <c:v>1.302</c:v>
                </c:pt>
                <c:pt idx="4690">
                  <c:v>1.3029999999999999</c:v>
                </c:pt>
                <c:pt idx="4691">
                  <c:v>1.304</c:v>
                </c:pt>
                <c:pt idx="4692">
                  <c:v>1.3049999999999999</c:v>
                </c:pt>
                <c:pt idx="4693">
                  <c:v>1.306</c:v>
                </c:pt>
                <c:pt idx="4694">
                  <c:v>1.3069999999999999</c:v>
                </c:pt>
                <c:pt idx="4695">
                  <c:v>1.3080000000000001</c:v>
                </c:pt>
                <c:pt idx="4696">
                  <c:v>1.3089999999999999</c:v>
                </c:pt>
                <c:pt idx="4697">
                  <c:v>1.3109999999999999</c:v>
                </c:pt>
                <c:pt idx="4698">
                  <c:v>1.3120000000000001</c:v>
                </c:pt>
                <c:pt idx="4699">
                  <c:v>1.3129999999999999</c:v>
                </c:pt>
                <c:pt idx="4700">
                  <c:v>1.3140000000000001</c:v>
                </c:pt>
                <c:pt idx="4701">
                  <c:v>1.3149999999999999</c:v>
                </c:pt>
                <c:pt idx="4702">
                  <c:v>1.3160000000000001</c:v>
                </c:pt>
                <c:pt idx="4703">
                  <c:v>1.3169999999999999</c:v>
                </c:pt>
                <c:pt idx="4704">
                  <c:v>1.3169999999999999</c:v>
                </c:pt>
                <c:pt idx="4705">
                  <c:v>1.3180000000000001</c:v>
                </c:pt>
                <c:pt idx="4706">
                  <c:v>1.319</c:v>
                </c:pt>
                <c:pt idx="4707">
                  <c:v>1.32</c:v>
                </c:pt>
                <c:pt idx="4708">
                  <c:v>1.32</c:v>
                </c:pt>
                <c:pt idx="4709">
                  <c:v>1.321</c:v>
                </c:pt>
                <c:pt idx="4710">
                  <c:v>1.3220000000000001</c:v>
                </c:pt>
                <c:pt idx="4711">
                  <c:v>1.323</c:v>
                </c:pt>
                <c:pt idx="4712">
                  <c:v>1.3240000000000001</c:v>
                </c:pt>
                <c:pt idx="4713">
                  <c:v>1.325</c:v>
                </c:pt>
                <c:pt idx="4714">
                  <c:v>1.3260000000000001</c:v>
                </c:pt>
                <c:pt idx="4715">
                  <c:v>1.3280000000000001</c:v>
                </c:pt>
                <c:pt idx="4716">
                  <c:v>1.329</c:v>
                </c:pt>
                <c:pt idx="4717">
                  <c:v>1.33</c:v>
                </c:pt>
                <c:pt idx="4718">
                  <c:v>1.331</c:v>
                </c:pt>
                <c:pt idx="4719">
                  <c:v>1.3320000000000001</c:v>
                </c:pt>
                <c:pt idx="4720">
                  <c:v>1.333</c:v>
                </c:pt>
                <c:pt idx="4721">
                  <c:v>1.3340000000000001</c:v>
                </c:pt>
                <c:pt idx="4722">
                  <c:v>1.335</c:v>
                </c:pt>
                <c:pt idx="4723">
                  <c:v>1.3360000000000001</c:v>
                </c:pt>
                <c:pt idx="4724">
                  <c:v>1.337</c:v>
                </c:pt>
                <c:pt idx="4725">
                  <c:v>1.3380000000000001</c:v>
                </c:pt>
                <c:pt idx="4726">
                  <c:v>1.339</c:v>
                </c:pt>
                <c:pt idx="4727">
                  <c:v>1.34</c:v>
                </c:pt>
                <c:pt idx="4728">
                  <c:v>1.341</c:v>
                </c:pt>
                <c:pt idx="4729">
                  <c:v>1.3420000000000001</c:v>
                </c:pt>
                <c:pt idx="4730">
                  <c:v>1.343</c:v>
                </c:pt>
                <c:pt idx="4731">
                  <c:v>1.3440000000000001</c:v>
                </c:pt>
                <c:pt idx="4732">
                  <c:v>1.345</c:v>
                </c:pt>
                <c:pt idx="4733">
                  <c:v>1.3460000000000001</c:v>
                </c:pt>
                <c:pt idx="4734">
                  <c:v>1.347</c:v>
                </c:pt>
                <c:pt idx="4735">
                  <c:v>1.3480000000000001</c:v>
                </c:pt>
                <c:pt idx="4736">
                  <c:v>1.349</c:v>
                </c:pt>
                <c:pt idx="4737">
                  <c:v>1.35</c:v>
                </c:pt>
                <c:pt idx="4738">
                  <c:v>1.351</c:v>
                </c:pt>
                <c:pt idx="4739">
                  <c:v>1.3520000000000001</c:v>
                </c:pt>
                <c:pt idx="4740">
                  <c:v>1.353</c:v>
                </c:pt>
                <c:pt idx="4741">
                  <c:v>1.3540000000000001</c:v>
                </c:pt>
                <c:pt idx="4742">
                  <c:v>1.355</c:v>
                </c:pt>
                <c:pt idx="4743">
                  <c:v>1.3560000000000001</c:v>
                </c:pt>
                <c:pt idx="4744">
                  <c:v>1.357</c:v>
                </c:pt>
                <c:pt idx="4745">
                  <c:v>1.3580000000000001</c:v>
                </c:pt>
                <c:pt idx="4746">
                  <c:v>1.359</c:v>
                </c:pt>
                <c:pt idx="4747">
                  <c:v>1.36</c:v>
                </c:pt>
                <c:pt idx="4748">
                  <c:v>1.361</c:v>
                </c:pt>
                <c:pt idx="4749">
                  <c:v>1.3620000000000001</c:v>
                </c:pt>
                <c:pt idx="4750">
                  <c:v>1.363</c:v>
                </c:pt>
                <c:pt idx="4751">
                  <c:v>1.3640000000000001</c:v>
                </c:pt>
                <c:pt idx="4752">
                  <c:v>1.365</c:v>
                </c:pt>
                <c:pt idx="4753">
                  <c:v>1.365</c:v>
                </c:pt>
                <c:pt idx="4754">
                  <c:v>1.3660000000000001</c:v>
                </c:pt>
                <c:pt idx="4755">
                  <c:v>1.367</c:v>
                </c:pt>
                <c:pt idx="4756">
                  <c:v>1.3680000000000001</c:v>
                </c:pt>
                <c:pt idx="4757">
                  <c:v>1.369</c:v>
                </c:pt>
                <c:pt idx="4758">
                  <c:v>1.37</c:v>
                </c:pt>
                <c:pt idx="4759">
                  <c:v>1.371</c:v>
                </c:pt>
                <c:pt idx="4760">
                  <c:v>1.3720000000000001</c:v>
                </c:pt>
                <c:pt idx="4761">
                  <c:v>1.373</c:v>
                </c:pt>
                <c:pt idx="4762">
                  <c:v>1.3740000000000001</c:v>
                </c:pt>
                <c:pt idx="4763">
                  <c:v>1.375</c:v>
                </c:pt>
                <c:pt idx="4764">
                  <c:v>1.3759999999999999</c:v>
                </c:pt>
                <c:pt idx="4765">
                  <c:v>1.377</c:v>
                </c:pt>
                <c:pt idx="4766">
                  <c:v>1.3779999999999999</c:v>
                </c:pt>
                <c:pt idx="4767">
                  <c:v>1.379</c:v>
                </c:pt>
                <c:pt idx="4768">
                  <c:v>1.38</c:v>
                </c:pt>
                <c:pt idx="4769">
                  <c:v>1.381</c:v>
                </c:pt>
                <c:pt idx="4770">
                  <c:v>1.3819999999999999</c:v>
                </c:pt>
                <c:pt idx="4771">
                  <c:v>1.383</c:v>
                </c:pt>
                <c:pt idx="4772">
                  <c:v>1.3839999999999999</c:v>
                </c:pt>
                <c:pt idx="4773">
                  <c:v>1.385</c:v>
                </c:pt>
                <c:pt idx="4774">
                  <c:v>1.3859999999999999</c:v>
                </c:pt>
                <c:pt idx="4775">
                  <c:v>1.387</c:v>
                </c:pt>
                <c:pt idx="4776">
                  <c:v>1.3879999999999999</c:v>
                </c:pt>
                <c:pt idx="4777">
                  <c:v>1.389</c:v>
                </c:pt>
                <c:pt idx="4778">
                  <c:v>1.39</c:v>
                </c:pt>
                <c:pt idx="4779">
                  <c:v>1.391</c:v>
                </c:pt>
                <c:pt idx="4780">
                  <c:v>1.1419999999999999</c:v>
                </c:pt>
                <c:pt idx="4781">
                  <c:v>1.143</c:v>
                </c:pt>
                <c:pt idx="4782">
                  <c:v>1.1439999999999999</c:v>
                </c:pt>
                <c:pt idx="4783">
                  <c:v>1.145</c:v>
                </c:pt>
                <c:pt idx="4784">
                  <c:v>1.1459999999999999</c:v>
                </c:pt>
                <c:pt idx="4785">
                  <c:v>1.147</c:v>
                </c:pt>
                <c:pt idx="4786">
                  <c:v>1.147</c:v>
                </c:pt>
                <c:pt idx="4787">
                  <c:v>1.1479999999999999</c:v>
                </c:pt>
                <c:pt idx="4788">
                  <c:v>1.149</c:v>
                </c:pt>
                <c:pt idx="4789">
                  <c:v>1.1499999999999999</c:v>
                </c:pt>
                <c:pt idx="4790">
                  <c:v>1.151</c:v>
                </c:pt>
                <c:pt idx="4791">
                  <c:v>1.1519999999999999</c:v>
                </c:pt>
                <c:pt idx="4792">
                  <c:v>1.153</c:v>
                </c:pt>
                <c:pt idx="4793">
                  <c:v>1.1539999999999999</c:v>
                </c:pt>
                <c:pt idx="4794">
                  <c:v>1.155</c:v>
                </c:pt>
                <c:pt idx="4795">
                  <c:v>1.1559999999999999</c:v>
                </c:pt>
                <c:pt idx="4796">
                  <c:v>1.157</c:v>
                </c:pt>
                <c:pt idx="4797">
                  <c:v>1.1579999999999999</c:v>
                </c:pt>
                <c:pt idx="4798">
                  <c:v>1.159</c:v>
                </c:pt>
                <c:pt idx="4799">
                  <c:v>1.1599999999999999</c:v>
                </c:pt>
                <c:pt idx="4800">
                  <c:v>1.161</c:v>
                </c:pt>
                <c:pt idx="4801">
                  <c:v>1.1619999999999999</c:v>
                </c:pt>
                <c:pt idx="4802">
                  <c:v>1.163</c:v>
                </c:pt>
                <c:pt idx="4803">
                  <c:v>1.1639999999999999</c:v>
                </c:pt>
                <c:pt idx="4804">
                  <c:v>1.165</c:v>
                </c:pt>
                <c:pt idx="4805">
                  <c:v>1.1659999999999999</c:v>
                </c:pt>
                <c:pt idx="4806">
                  <c:v>1.167</c:v>
                </c:pt>
                <c:pt idx="4807">
                  <c:v>1.1679999999999999</c:v>
                </c:pt>
                <c:pt idx="4808">
                  <c:v>1.169</c:v>
                </c:pt>
                <c:pt idx="4809">
                  <c:v>1.17</c:v>
                </c:pt>
                <c:pt idx="4810">
                  <c:v>1.171</c:v>
                </c:pt>
                <c:pt idx="4811">
                  <c:v>1.1719999999999999</c:v>
                </c:pt>
                <c:pt idx="4812">
                  <c:v>1.173</c:v>
                </c:pt>
                <c:pt idx="4813">
                  <c:v>1.1739999999999999</c:v>
                </c:pt>
                <c:pt idx="4814">
                  <c:v>1.175</c:v>
                </c:pt>
                <c:pt idx="4815">
                  <c:v>1.1759999999999999</c:v>
                </c:pt>
                <c:pt idx="4816">
                  <c:v>1.177</c:v>
                </c:pt>
                <c:pt idx="4817">
                  <c:v>1.1779999999999999</c:v>
                </c:pt>
                <c:pt idx="4818">
                  <c:v>1.179</c:v>
                </c:pt>
                <c:pt idx="4819">
                  <c:v>1.18</c:v>
                </c:pt>
                <c:pt idx="4820">
                  <c:v>1.181</c:v>
                </c:pt>
                <c:pt idx="4821">
                  <c:v>1.1819999999999999</c:v>
                </c:pt>
                <c:pt idx="4822">
                  <c:v>1.1830000000000001</c:v>
                </c:pt>
                <c:pt idx="4823">
                  <c:v>1.1839999999999999</c:v>
                </c:pt>
                <c:pt idx="4824">
                  <c:v>1.1850000000000001</c:v>
                </c:pt>
                <c:pt idx="4825">
                  <c:v>1.1859999999999999</c:v>
                </c:pt>
                <c:pt idx="4826">
                  <c:v>1.1870000000000001</c:v>
                </c:pt>
                <c:pt idx="4827">
                  <c:v>1.1870000000000001</c:v>
                </c:pt>
                <c:pt idx="4828">
                  <c:v>1.1879999999999999</c:v>
                </c:pt>
                <c:pt idx="4829">
                  <c:v>1.1890000000000001</c:v>
                </c:pt>
                <c:pt idx="4830">
                  <c:v>1.19</c:v>
                </c:pt>
                <c:pt idx="4831">
                  <c:v>1.1910000000000001</c:v>
                </c:pt>
                <c:pt idx="4832">
                  <c:v>1.1919999999999999</c:v>
                </c:pt>
                <c:pt idx="4833">
                  <c:v>1.1930000000000001</c:v>
                </c:pt>
                <c:pt idx="4834">
                  <c:v>1.194</c:v>
                </c:pt>
                <c:pt idx="4835">
                  <c:v>1.1950000000000001</c:v>
                </c:pt>
                <c:pt idx="4836">
                  <c:v>1.1970000000000001</c:v>
                </c:pt>
                <c:pt idx="4837">
                  <c:v>1.198</c:v>
                </c:pt>
                <c:pt idx="4838">
                  <c:v>1.1990000000000001</c:v>
                </c:pt>
                <c:pt idx="4839">
                  <c:v>1.2</c:v>
                </c:pt>
                <c:pt idx="4840">
                  <c:v>1.2010000000000001</c:v>
                </c:pt>
                <c:pt idx="4841">
                  <c:v>1.202</c:v>
                </c:pt>
                <c:pt idx="4842">
                  <c:v>1.2030000000000001</c:v>
                </c:pt>
                <c:pt idx="4843">
                  <c:v>1.204</c:v>
                </c:pt>
                <c:pt idx="4844">
                  <c:v>1.2050000000000001</c:v>
                </c:pt>
                <c:pt idx="4845">
                  <c:v>1.206</c:v>
                </c:pt>
                <c:pt idx="4846">
                  <c:v>1.2070000000000001</c:v>
                </c:pt>
                <c:pt idx="4847">
                  <c:v>1.208</c:v>
                </c:pt>
                <c:pt idx="4848">
                  <c:v>1.2090000000000001</c:v>
                </c:pt>
                <c:pt idx="4849">
                  <c:v>1.21</c:v>
                </c:pt>
                <c:pt idx="4850">
                  <c:v>1.2110000000000001</c:v>
                </c:pt>
                <c:pt idx="4851">
                  <c:v>1.212</c:v>
                </c:pt>
                <c:pt idx="4852">
                  <c:v>1.2130000000000001</c:v>
                </c:pt>
                <c:pt idx="4853">
                  <c:v>1.214</c:v>
                </c:pt>
                <c:pt idx="4854">
                  <c:v>1.2150000000000001</c:v>
                </c:pt>
                <c:pt idx="4855">
                  <c:v>1.216</c:v>
                </c:pt>
                <c:pt idx="4856">
                  <c:v>1.2170000000000001</c:v>
                </c:pt>
                <c:pt idx="4857">
                  <c:v>1.218</c:v>
                </c:pt>
                <c:pt idx="4858">
                  <c:v>1.2190000000000001</c:v>
                </c:pt>
                <c:pt idx="4859">
                  <c:v>1.22</c:v>
                </c:pt>
                <c:pt idx="4860">
                  <c:v>1.2210000000000001</c:v>
                </c:pt>
                <c:pt idx="4861">
                  <c:v>1.222</c:v>
                </c:pt>
                <c:pt idx="4862">
                  <c:v>1.2230000000000001</c:v>
                </c:pt>
                <c:pt idx="4863">
                  <c:v>1.224</c:v>
                </c:pt>
                <c:pt idx="4864">
                  <c:v>1.2250000000000001</c:v>
                </c:pt>
                <c:pt idx="4865">
                  <c:v>1.226</c:v>
                </c:pt>
                <c:pt idx="4866">
                  <c:v>1.2270000000000001</c:v>
                </c:pt>
                <c:pt idx="4867">
                  <c:v>1.228</c:v>
                </c:pt>
                <c:pt idx="4868">
                  <c:v>1.2290000000000001</c:v>
                </c:pt>
                <c:pt idx="4869">
                  <c:v>1.23</c:v>
                </c:pt>
                <c:pt idx="4870">
                  <c:v>1.2310000000000001</c:v>
                </c:pt>
                <c:pt idx="4871">
                  <c:v>1.232</c:v>
                </c:pt>
                <c:pt idx="4872">
                  <c:v>1.2330000000000001</c:v>
                </c:pt>
                <c:pt idx="4873">
                  <c:v>1.234</c:v>
                </c:pt>
                <c:pt idx="4874">
                  <c:v>1.2350000000000001</c:v>
                </c:pt>
                <c:pt idx="4875">
                  <c:v>1.236</c:v>
                </c:pt>
                <c:pt idx="4876">
                  <c:v>1.2370000000000001</c:v>
                </c:pt>
                <c:pt idx="4877">
                  <c:v>1.238</c:v>
                </c:pt>
                <c:pt idx="4878">
                  <c:v>1.2390000000000001</c:v>
                </c:pt>
                <c:pt idx="4879">
                  <c:v>1.24</c:v>
                </c:pt>
                <c:pt idx="4880">
                  <c:v>1.2410000000000001</c:v>
                </c:pt>
                <c:pt idx="4881">
                  <c:v>1.242</c:v>
                </c:pt>
                <c:pt idx="4882">
                  <c:v>1.2430000000000001</c:v>
                </c:pt>
                <c:pt idx="4883">
                  <c:v>1.244</c:v>
                </c:pt>
                <c:pt idx="4884">
                  <c:v>1.2450000000000001</c:v>
                </c:pt>
                <c:pt idx="4885">
                  <c:v>1.246</c:v>
                </c:pt>
                <c:pt idx="4886">
                  <c:v>1.2470000000000001</c:v>
                </c:pt>
                <c:pt idx="4887">
                  <c:v>1.248</c:v>
                </c:pt>
                <c:pt idx="4888">
                  <c:v>1.2490000000000001</c:v>
                </c:pt>
                <c:pt idx="4889">
                  <c:v>1.25</c:v>
                </c:pt>
                <c:pt idx="4890">
                  <c:v>1.2509999999999999</c:v>
                </c:pt>
                <c:pt idx="4891">
                  <c:v>1.252</c:v>
                </c:pt>
                <c:pt idx="4892">
                  <c:v>1.2529999999999999</c:v>
                </c:pt>
                <c:pt idx="4893">
                  <c:v>1.254</c:v>
                </c:pt>
                <c:pt idx="4894">
                  <c:v>1.2549999999999999</c:v>
                </c:pt>
                <c:pt idx="4895">
                  <c:v>1.2549999999999999</c:v>
                </c:pt>
                <c:pt idx="4896">
                  <c:v>1.256</c:v>
                </c:pt>
                <c:pt idx="4897">
                  <c:v>1.2569999999999999</c:v>
                </c:pt>
                <c:pt idx="4898">
                  <c:v>1.258</c:v>
                </c:pt>
                <c:pt idx="4899">
                  <c:v>1.2589999999999999</c:v>
                </c:pt>
                <c:pt idx="4900">
                  <c:v>1.26</c:v>
                </c:pt>
                <c:pt idx="4901">
                  <c:v>1.2609999999999999</c:v>
                </c:pt>
                <c:pt idx="4902">
                  <c:v>1.262</c:v>
                </c:pt>
                <c:pt idx="4903">
                  <c:v>1.2629999999999999</c:v>
                </c:pt>
                <c:pt idx="4904">
                  <c:v>1.264</c:v>
                </c:pt>
                <c:pt idx="4905">
                  <c:v>1.2649999999999999</c:v>
                </c:pt>
                <c:pt idx="4906">
                  <c:v>1.2669999999999999</c:v>
                </c:pt>
                <c:pt idx="4907">
                  <c:v>1.268</c:v>
                </c:pt>
                <c:pt idx="4908">
                  <c:v>1.2689999999999999</c:v>
                </c:pt>
                <c:pt idx="4909">
                  <c:v>1.27</c:v>
                </c:pt>
                <c:pt idx="4910">
                  <c:v>1.2709999999999999</c:v>
                </c:pt>
                <c:pt idx="4911">
                  <c:v>1.272</c:v>
                </c:pt>
                <c:pt idx="4912">
                  <c:v>1.2729999999999999</c:v>
                </c:pt>
                <c:pt idx="4913">
                  <c:v>1.274</c:v>
                </c:pt>
                <c:pt idx="4914">
                  <c:v>1.2749999999999999</c:v>
                </c:pt>
                <c:pt idx="4915">
                  <c:v>1.276</c:v>
                </c:pt>
                <c:pt idx="4916">
                  <c:v>1.2769999999999999</c:v>
                </c:pt>
                <c:pt idx="4917">
                  <c:v>1.278</c:v>
                </c:pt>
                <c:pt idx="4918">
                  <c:v>1.2789999999999999</c:v>
                </c:pt>
                <c:pt idx="4919">
                  <c:v>1.28</c:v>
                </c:pt>
                <c:pt idx="4920">
                  <c:v>1.2809999999999999</c:v>
                </c:pt>
                <c:pt idx="4921">
                  <c:v>1.282</c:v>
                </c:pt>
                <c:pt idx="4922">
                  <c:v>1.2829999999999999</c:v>
                </c:pt>
                <c:pt idx="4923">
                  <c:v>1.284</c:v>
                </c:pt>
                <c:pt idx="4924">
                  <c:v>1.2849999999999999</c:v>
                </c:pt>
                <c:pt idx="4925">
                  <c:v>1.286</c:v>
                </c:pt>
                <c:pt idx="4926">
                  <c:v>1.2869999999999999</c:v>
                </c:pt>
                <c:pt idx="4927">
                  <c:v>1.2869999999999999</c:v>
                </c:pt>
                <c:pt idx="4928">
                  <c:v>1.288</c:v>
                </c:pt>
                <c:pt idx="4929">
                  <c:v>1.2889999999999999</c:v>
                </c:pt>
                <c:pt idx="4930">
                  <c:v>1.29</c:v>
                </c:pt>
                <c:pt idx="4931">
                  <c:v>1.2909999999999999</c:v>
                </c:pt>
                <c:pt idx="4932">
                  <c:v>1.292</c:v>
                </c:pt>
                <c:pt idx="4933">
                  <c:v>1.2929999999999999</c:v>
                </c:pt>
                <c:pt idx="4934">
                  <c:v>1.294</c:v>
                </c:pt>
                <c:pt idx="4935">
                  <c:v>1.2949999999999999</c:v>
                </c:pt>
                <c:pt idx="4936">
                  <c:v>1.296</c:v>
                </c:pt>
                <c:pt idx="4937">
                  <c:v>1.2969999999999999</c:v>
                </c:pt>
                <c:pt idx="4938">
                  <c:v>1.3</c:v>
                </c:pt>
                <c:pt idx="4939">
                  <c:v>1.3009999999999999</c:v>
                </c:pt>
                <c:pt idx="4940">
                  <c:v>1.302</c:v>
                </c:pt>
                <c:pt idx="4941">
                  <c:v>1.3029999999999999</c:v>
                </c:pt>
                <c:pt idx="4942">
                  <c:v>1.304</c:v>
                </c:pt>
                <c:pt idx="4943">
                  <c:v>1.3049999999999999</c:v>
                </c:pt>
                <c:pt idx="4944">
                  <c:v>1.306</c:v>
                </c:pt>
                <c:pt idx="4945">
                  <c:v>1.3069999999999999</c:v>
                </c:pt>
                <c:pt idx="4946">
                  <c:v>1.3080000000000001</c:v>
                </c:pt>
                <c:pt idx="4947">
                  <c:v>1.3089999999999999</c:v>
                </c:pt>
                <c:pt idx="4948">
                  <c:v>1.31</c:v>
                </c:pt>
                <c:pt idx="4949">
                  <c:v>1.3109999999999999</c:v>
                </c:pt>
                <c:pt idx="4950">
                  <c:v>1.3120000000000001</c:v>
                </c:pt>
                <c:pt idx="4951">
                  <c:v>1.3129999999999999</c:v>
                </c:pt>
                <c:pt idx="4952">
                  <c:v>1.3140000000000001</c:v>
                </c:pt>
                <c:pt idx="4953">
                  <c:v>1.3149999999999999</c:v>
                </c:pt>
                <c:pt idx="4954">
                  <c:v>1.3160000000000001</c:v>
                </c:pt>
                <c:pt idx="4955">
                  <c:v>1.3169999999999999</c:v>
                </c:pt>
                <c:pt idx="4956">
                  <c:v>1.3180000000000001</c:v>
                </c:pt>
                <c:pt idx="4957">
                  <c:v>1.319</c:v>
                </c:pt>
                <c:pt idx="4958">
                  <c:v>1.32</c:v>
                </c:pt>
                <c:pt idx="4959">
                  <c:v>1.321</c:v>
                </c:pt>
                <c:pt idx="4960">
                  <c:v>1.3220000000000001</c:v>
                </c:pt>
                <c:pt idx="4961">
                  <c:v>1.323</c:v>
                </c:pt>
                <c:pt idx="4962">
                  <c:v>1.3240000000000001</c:v>
                </c:pt>
                <c:pt idx="4963">
                  <c:v>1.325</c:v>
                </c:pt>
                <c:pt idx="4964">
                  <c:v>1.3260000000000001</c:v>
                </c:pt>
                <c:pt idx="4965">
                  <c:v>1.327</c:v>
                </c:pt>
                <c:pt idx="4966">
                  <c:v>1.3280000000000001</c:v>
                </c:pt>
                <c:pt idx="4967">
                  <c:v>1.329</c:v>
                </c:pt>
                <c:pt idx="4968">
                  <c:v>1.33</c:v>
                </c:pt>
                <c:pt idx="4969">
                  <c:v>1.331</c:v>
                </c:pt>
                <c:pt idx="4970">
                  <c:v>1.3320000000000001</c:v>
                </c:pt>
                <c:pt idx="4971">
                  <c:v>1.333</c:v>
                </c:pt>
                <c:pt idx="4972">
                  <c:v>1.3340000000000001</c:v>
                </c:pt>
                <c:pt idx="4973">
                  <c:v>1.335</c:v>
                </c:pt>
                <c:pt idx="4974">
                  <c:v>1.3360000000000001</c:v>
                </c:pt>
                <c:pt idx="4975">
                  <c:v>1.337</c:v>
                </c:pt>
                <c:pt idx="4976">
                  <c:v>1.3380000000000001</c:v>
                </c:pt>
                <c:pt idx="4977">
                  <c:v>1.339</c:v>
                </c:pt>
                <c:pt idx="4978">
                  <c:v>1.34</c:v>
                </c:pt>
                <c:pt idx="4979">
                  <c:v>1.341</c:v>
                </c:pt>
                <c:pt idx="4980">
                  <c:v>1.3420000000000001</c:v>
                </c:pt>
                <c:pt idx="4981">
                  <c:v>1.343</c:v>
                </c:pt>
                <c:pt idx="4982">
                  <c:v>1.3440000000000001</c:v>
                </c:pt>
                <c:pt idx="4983">
                  <c:v>1.345</c:v>
                </c:pt>
                <c:pt idx="4984">
                  <c:v>1.3460000000000001</c:v>
                </c:pt>
                <c:pt idx="4985">
                  <c:v>1.347</c:v>
                </c:pt>
                <c:pt idx="4986">
                  <c:v>1.3480000000000001</c:v>
                </c:pt>
                <c:pt idx="4987">
                  <c:v>1.349</c:v>
                </c:pt>
                <c:pt idx="4988">
                  <c:v>1.35</c:v>
                </c:pt>
                <c:pt idx="4989">
                  <c:v>1.351</c:v>
                </c:pt>
                <c:pt idx="4990">
                  <c:v>1.3520000000000001</c:v>
                </c:pt>
                <c:pt idx="4991">
                  <c:v>1.353</c:v>
                </c:pt>
                <c:pt idx="4992">
                  <c:v>1.3540000000000001</c:v>
                </c:pt>
                <c:pt idx="4993">
                  <c:v>1.355</c:v>
                </c:pt>
                <c:pt idx="4994">
                  <c:v>1.3560000000000001</c:v>
                </c:pt>
                <c:pt idx="4995">
                  <c:v>1.357</c:v>
                </c:pt>
                <c:pt idx="4996">
                  <c:v>1.3580000000000001</c:v>
                </c:pt>
                <c:pt idx="4997">
                  <c:v>1.359</c:v>
                </c:pt>
                <c:pt idx="4998">
                  <c:v>1.36</c:v>
                </c:pt>
                <c:pt idx="4999">
                  <c:v>1.361</c:v>
                </c:pt>
                <c:pt idx="5000">
                  <c:v>1.3620000000000001</c:v>
                </c:pt>
                <c:pt idx="5001">
                  <c:v>1.363</c:v>
                </c:pt>
                <c:pt idx="5002">
                  <c:v>1.3640000000000001</c:v>
                </c:pt>
                <c:pt idx="5003">
                  <c:v>1.365</c:v>
                </c:pt>
                <c:pt idx="5004">
                  <c:v>1.3660000000000001</c:v>
                </c:pt>
                <c:pt idx="5005">
                  <c:v>1.367</c:v>
                </c:pt>
                <c:pt idx="5006">
                  <c:v>1.3680000000000001</c:v>
                </c:pt>
                <c:pt idx="5007">
                  <c:v>1.369</c:v>
                </c:pt>
                <c:pt idx="5008">
                  <c:v>1.37</c:v>
                </c:pt>
                <c:pt idx="5009">
                  <c:v>1.371</c:v>
                </c:pt>
                <c:pt idx="5010">
                  <c:v>1.3720000000000001</c:v>
                </c:pt>
                <c:pt idx="5011">
                  <c:v>1.373</c:v>
                </c:pt>
                <c:pt idx="5012">
                  <c:v>1.3740000000000001</c:v>
                </c:pt>
                <c:pt idx="5013">
                  <c:v>1.375</c:v>
                </c:pt>
                <c:pt idx="5014">
                  <c:v>1.3759999999999999</c:v>
                </c:pt>
                <c:pt idx="5015">
                  <c:v>1.377</c:v>
                </c:pt>
                <c:pt idx="5016">
                  <c:v>1.3779999999999999</c:v>
                </c:pt>
                <c:pt idx="5017">
                  <c:v>1.379</c:v>
                </c:pt>
                <c:pt idx="5018">
                  <c:v>1.38</c:v>
                </c:pt>
                <c:pt idx="5019">
                  <c:v>1.381</c:v>
                </c:pt>
                <c:pt idx="5020">
                  <c:v>1.3819999999999999</c:v>
                </c:pt>
                <c:pt idx="5021">
                  <c:v>1.383</c:v>
                </c:pt>
                <c:pt idx="5022">
                  <c:v>1.3839999999999999</c:v>
                </c:pt>
                <c:pt idx="5023">
                  <c:v>1.385</c:v>
                </c:pt>
                <c:pt idx="5024">
                  <c:v>1.3859999999999999</c:v>
                </c:pt>
                <c:pt idx="5025">
                  <c:v>1.387</c:v>
                </c:pt>
                <c:pt idx="5026">
                  <c:v>1.3879999999999999</c:v>
                </c:pt>
                <c:pt idx="5027">
                  <c:v>1.389</c:v>
                </c:pt>
                <c:pt idx="5028">
                  <c:v>1.39</c:v>
                </c:pt>
                <c:pt idx="5029">
                  <c:v>1.391</c:v>
                </c:pt>
                <c:pt idx="5030">
                  <c:v>1.3919999999999999</c:v>
                </c:pt>
                <c:pt idx="5031">
                  <c:v>1.393</c:v>
                </c:pt>
                <c:pt idx="5032">
                  <c:v>1.3939999999999999</c:v>
                </c:pt>
                <c:pt idx="5033">
                  <c:v>1.395</c:v>
                </c:pt>
                <c:pt idx="5034">
                  <c:v>1.3959999999999999</c:v>
                </c:pt>
                <c:pt idx="5035">
                  <c:v>1.397</c:v>
                </c:pt>
                <c:pt idx="5036">
                  <c:v>1.3979999999999999</c:v>
                </c:pt>
                <c:pt idx="5037">
                  <c:v>1.399</c:v>
                </c:pt>
                <c:pt idx="5038">
                  <c:v>1.4</c:v>
                </c:pt>
                <c:pt idx="5039">
                  <c:v>1.401</c:v>
                </c:pt>
                <c:pt idx="5040">
                  <c:v>1.4019999999999999</c:v>
                </c:pt>
                <c:pt idx="5041">
                  <c:v>1.403</c:v>
                </c:pt>
                <c:pt idx="5042">
                  <c:v>1.4039999999999999</c:v>
                </c:pt>
                <c:pt idx="5043">
                  <c:v>1.405</c:v>
                </c:pt>
                <c:pt idx="5044">
                  <c:v>1.4059999999999999</c:v>
                </c:pt>
                <c:pt idx="5045">
                  <c:v>1.407</c:v>
                </c:pt>
                <c:pt idx="5046">
                  <c:v>1.4079999999999999</c:v>
                </c:pt>
                <c:pt idx="5047">
                  <c:v>1.409</c:v>
                </c:pt>
                <c:pt idx="5048">
                  <c:v>1.41</c:v>
                </c:pt>
                <c:pt idx="5049">
                  <c:v>1.411</c:v>
                </c:pt>
                <c:pt idx="5050">
                  <c:v>1.4119999999999999</c:v>
                </c:pt>
                <c:pt idx="5051">
                  <c:v>1.413</c:v>
                </c:pt>
                <c:pt idx="5052">
                  <c:v>1.4179999999999999</c:v>
                </c:pt>
                <c:pt idx="5053">
                  <c:v>1.4239999999999999</c:v>
                </c:pt>
                <c:pt idx="5054">
                  <c:v>1.429</c:v>
                </c:pt>
                <c:pt idx="5055">
                  <c:v>1.4350000000000001</c:v>
                </c:pt>
                <c:pt idx="5056">
                  <c:v>1.44</c:v>
                </c:pt>
                <c:pt idx="5057">
                  <c:v>1.446</c:v>
                </c:pt>
                <c:pt idx="5058">
                  <c:v>1.4510000000000001</c:v>
                </c:pt>
                <c:pt idx="5059">
                  <c:v>1.4570000000000001</c:v>
                </c:pt>
                <c:pt idx="5060">
                  <c:v>1.4630000000000001</c:v>
                </c:pt>
                <c:pt idx="5061">
                  <c:v>1.4690000000000001</c:v>
                </c:pt>
                <c:pt idx="5062">
                  <c:v>1.474</c:v>
                </c:pt>
                <c:pt idx="5063">
                  <c:v>1.48</c:v>
                </c:pt>
                <c:pt idx="5064">
                  <c:v>1.486</c:v>
                </c:pt>
                <c:pt idx="5065">
                  <c:v>1.4910000000000001</c:v>
                </c:pt>
                <c:pt idx="5066">
                  <c:v>1.4970000000000001</c:v>
                </c:pt>
                <c:pt idx="5067">
                  <c:v>1.5029999999999999</c:v>
                </c:pt>
                <c:pt idx="5068">
                  <c:v>1.5089999999999999</c:v>
                </c:pt>
                <c:pt idx="5069">
                  <c:v>1.5149999999999999</c:v>
                </c:pt>
                <c:pt idx="5070">
                  <c:v>1.52</c:v>
                </c:pt>
                <c:pt idx="5071">
                  <c:v>1.526</c:v>
                </c:pt>
                <c:pt idx="5072">
                  <c:v>1.532</c:v>
                </c:pt>
                <c:pt idx="5073">
                  <c:v>1.538</c:v>
                </c:pt>
                <c:pt idx="5074">
                  <c:v>1.544</c:v>
                </c:pt>
                <c:pt idx="5075">
                  <c:v>1.55</c:v>
                </c:pt>
                <c:pt idx="5076">
                  <c:v>1.556</c:v>
                </c:pt>
                <c:pt idx="5077">
                  <c:v>1.5620000000000001</c:v>
                </c:pt>
                <c:pt idx="5078">
                  <c:v>1.5680000000000001</c:v>
                </c:pt>
                <c:pt idx="5079">
                  <c:v>1.5740000000000001</c:v>
                </c:pt>
                <c:pt idx="5080">
                  <c:v>1.58</c:v>
                </c:pt>
                <c:pt idx="5081">
                  <c:v>1.5860000000000001</c:v>
                </c:pt>
                <c:pt idx="5082">
                  <c:v>1.5920000000000001</c:v>
                </c:pt>
                <c:pt idx="5083">
                  <c:v>1.6060000000000001</c:v>
                </c:pt>
                <c:pt idx="5084">
                  <c:v>1.611</c:v>
                </c:pt>
                <c:pt idx="5085">
                  <c:v>1.617</c:v>
                </c:pt>
                <c:pt idx="5086">
                  <c:v>1.6180000000000001</c:v>
                </c:pt>
                <c:pt idx="5087">
                  <c:v>1.623</c:v>
                </c:pt>
                <c:pt idx="5088">
                  <c:v>1.6240000000000001</c:v>
                </c:pt>
                <c:pt idx="5089">
                  <c:v>1.63</c:v>
                </c:pt>
                <c:pt idx="5090">
                  <c:v>1.6359999999999999</c:v>
                </c:pt>
                <c:pt idx="5091">
                  <c:v>1.6419999999999999</c:v>
                </c:pt>
                <c:pt idx="5092">
                  <c:v>1.649</c:v>
                </c:pt>
                <c:pt idx="5093">
                  <c:v>1.655</c:v>
                </c:pt>
                <c:pt idx="5094">
                  <c:v>1.661</c:v>
                </c:pt>
                <c:pt idx="5095">
                  <c:v>1.6679999999999999</c:v>
                </c:pt>
                <c:pt idx="5096">
                  <c:v>1.675</c:v>
                </c:pt>
                <c:pt idx="5097">
                  <c:v>1.681</c:v>
                </c:pt>
                <c:pt idx="5098">
                  <c:v>1.6879999999999999</c:v>
                </c:pt>
                <c:pt idx="5099">
                  <c:v>1.694</c:v>
                </c:pt>
                <c:pt idx="5100">
                  <c:v>1.7010000000000001</c:v>
                </c:pt>
                <c:pt idx="5101">
                  <c:v>1.7070000000000001</c:v>
                </c:pt>
                <c:pt idx="5102">
                  <c:v>1.714</c:v>
                </c:pt>
                <c:pt idx="5103">
                  <c:v>1.72</c:v>
                </c:pt>
                <c:pt idx="5104">
                  <c:v>1.7210000000000001</c:v>
                </c:pt>
                <c:pt idx="5105">
                  <c:v>1.734</c:v>
                </c:pt>
                <c:pt idx="5106">
                  <c:v>1.532</c:v>
                </c:pt>
                <c:pt idx="5107">
                  <c:v>1.5329999999999999</c:v>
                </c:pt>
                <c:pt idx="5108">
                  <c:v>1.534</c:v>
                </c:pt>
                <c:pt idx="5109">
                  <c:v>1.5349999999999999</c:v>
                </c:pt>
                <c:pt idx="5110">
                  <c:v>1.536</c:v>
                </c:pt>
                <c:pt idx="5111">
                  <c:v>1.5369999999999999</c:v>
                </c:pt>
                <c:pt idx="5112">
                  <c:v>1.538</c:v>
                </c:pt>
                <c:pt idx="5113">
                  <c:v>1.5389999999999999</c:v>
                </c:pt>
                <c:pt idx="5114">
                  <c:v>1.54</c:v>
                </c:pt>
                <c:pt idx="5115">
                  <c:v>1.5409999999999999</c:v>
                </c:pt>
                <c:pt idx="5116">
                  <c:v>1.542</c:v>
                </c:pt>
                <c:pt idx="5117">
                  <c:v>1.5429999999999999</c:v>
                </c:pt>
                <c:pt idx="5118">
                  <c:v>1.544</c:v>
                </c:pt>
                <c:pt idx="5119">
                  <c:v>1.5449999999999999</c:v>
                </c:pt>
                <c:pt idx="5120">
                  <c:v>1.546</c:v>
                </c:pt>
                <c:pt idx="5121">
                  <c:v>1.5469999999999999</c:v>
                </c:pt>
                <c:pt idx="5122">
                  <c:v>1.548</c:v>
                </c:pt>
                <c:pt idx="5123">
                  <c:v>1.5489999999999999</c:v>
                </c:pt>
                <c:pt idx="5124">
                  <c:v>1.55</c:v>
                </c:pt>
                <c:pt idx="5125">
                  <c:v>1.5509999999999999</c:v>
                </c:pt>
                <c:pt idx="5126">
                  <c:v>1.552</c:v>
                </c:pt>
                <c:pt idx="5127">
                  <c:v>1.5529999999999999</c:v>
                </c:pt>
                <c:pt idx="5128">
                  <c:v>1.554</c:v>
                </c:pt>
                <c:pt idx="5129">
                  <c:v>1.5549999999999999</c:v>
                </c:pt>
                <c:pt idx="5130">
                  <c:v>1.5569999999999999</c:v>
                </c:pt>
                <c:pt idx="5131">
                  <c:v>1.5580000000000001</c:v>
                </c:pt>
                <c:pt idx="5132">
                  <c:v>1.5589999999999999</c:v>
                </c:pt>
                <c:pt idx="5133">
                  <c:v>1.56</c:v>
                </c:pt>
                <c:pt idx="5134">
                  <c:v>1.5609999999999999</c:v>
                </c:pt>
                <c:pt idx="5135">
                  <c:v>1.5620000000000001</c:v>
                </c:pt>
                <c:pt idx="5136">
                  <c:v>1.5629999999999999</c:v>
                </c:pt>
                <c:pt idx="5137">
                  <c:v>1.5640000000000001</c:v>
                </c:pt>
                <c:pt idx="5138">
                  <c:v>1.5649999999999999</c:v>
                </c:pt>
                <c:pt idx="5139">
                  <c:v>1.5660000000000001</c:v>
                </c:pt>
                <c:pt idx="5140">
                  <c:v>1.5669999999999999</c:v>
                </c:pt>
                <c:pt idx="5141">
                  <c:v>1.5680000000000001</c:v>
                </c:pt>
                <c:pt idx="5142">
                  <c:v>1.569</c:v>
                </c:pt>
                <c:pt idx="5143">
                  <c:v>1.57</c:v>
                </c:pt>
                <c:pt idx="5144">
                  <c:v>1.57</c:v>
                </c:pt>
                <c:pt idx="5145">
                  <c:v>1.571</c:v>
                </c:pt>
                <c:pt idx="5146">
                  <c:v>1.5720000000000001</c:v>
                </c:pt>
                <c:pt idx="5147">
                  <c:v>1.573</c:v>
                </c:pt>
                <c:pt idx="5148">
                  <c:v>1.5740000000000001</c:v>
                </c:pt>
                <c:pt idx="5149">
                  <c:v>1.575</c:v>
                </c:pt>
                <c:pt idx="5150">
                  <c:v>1.5760000000000001</c:v>
                </c:pt>
                <c:pt idx="5151">
                  <c:v>1.577</c:v>
                </c:pt>
                <c:pt idx="5152">
                  <c:v>1.5780000000000001</c:v>
                </c:pt>
                <c:pt idx="5153">
                  <c:v>1.579</c:v>
                </c:pt>
                <c:pt idx="5154">
                  <c:v>1.58</c:v>
                </c:pt>
                <c:pt idx="5155">
                  <c:v>1.581</c:v>
                </c:pt>
                <c:pt idx="5156">
                  <c:v>1.5820000000000001</c:v>
                </c:pt>
                <c:pt idx="5157">
                  <c:v>1.583</c:v>
                </c:pt>
                <c:pt idx="5158">
                  <c:v>1.5840000000000001</c:v>
                </c:pt>
                <c:pt idx="5159">
                  <c:v>1.585</c:v>
                </c:pt>
                <c:pt idx="5160">
                  <c:v>1.5860000000000001</c:v>
                </c:pt>
                <c:pt idx="5161">
                  <c:v>1.587</c:v>
                </c:pt>
                <c:pt idx="5162">
                  <c:v>1.5880000000000001</c:v>
                </c:pt>
                <c:pt idx="5163">
                  <c:v>1.589</c:v>
                </c:pt>
                <c:pt idx="5164">
                  <c:v>1.59</c:v>
                </c:pt>
                <c:pt idx="5165">
                  <c:v>1.591</c:v>
                </c:pt>
                <c:pt idx="5166">
                  <c:v>1.5920000000000001</c:v>
                </c:pt>
                <c:pt idx="5167">
                  <c:v>1.593</c:v>
                </c:pt>
                <c:pt idx="5168">
                  <c:v>1.5940000000000001</c:v>
                </c:pt>
                <c:pt idx="5169">
                  <c:v>1.595</c:v>
                </c:pt>
                <c:pt idx="5170">
                  <c:v>1.5960000000000001</c:v>
                </c:pt>
                <c:pt idx="5171">
                  <c:v>1.597</c:v>
                </c:pt>
                <c:pt idx="5172">
                  <c:v>1.5980000000000001</c:v>
                </c:pt>
                <c:pt idx="5173">
                  <c:v>1.599</c:v>
                </c:pt>
                <c:pt idx="5174">
                  <c:v>1.6</c:v>
                </c:pt>
                <c:pt idx="5175">
                  <c:v>1.6</c:v>
                </c:pt>
                <c:pt idx="5176">
                  <c:v>1.601</c:v>
                </c:pt>
                <c:pt idx="5177">
                  <c:v>1.6020000000000001</c:v>
                </c:pt>
                <c:pt idx="5178">
                  <c:v>1.603</c:v>
                </c:pt>
                <c:pt idx="5179">
                  <c:v>1.6040000000000001</c:v>
                </c:pt>
                <c:pt idx="5180">
                  <c:v>1.605</c:v>
                </c:pt>
                <c:pt idx="5181">
                  <c:v>1.6060000000000001</c:v>
                </c:pt>
                <c:pt idx="5182">
                  <c:v>1.607</c:v>
                </c:pt>
                <c:pt idx="5183">
                  <c:v>1.6080000000000001</c:v>
                </c:pt>
                <c:pt idx="5184">
                  <c:v>1.609</c:v>
                </c:pt>
                <c:pt idx="5185">
                  <c:v>1.61</c:v>
                </c:pt>
                <c:pt idx="5186">
                  <c:v>1.611</c:v>
                </c:pt>
                <c:pt idx="5187">
                  <c:v>1.6120000000000001</c:v>
                </c:pt>
                <c:pt idx="5188">
                  <c:v>1.613</c:v>
                </c:pt>
                <c:pt idx="5189">
                  <c:v>1.6140000000000001</c:v>
                </c:pt>
                <c:pt idx="5190">
                  <c:v>1.615</c:v>
                </c:pt>
                <c:pt idx="5191">
                  <c:v>1.6160000000000001</c:v>
                </c:pt>
                <c:pt idx="5192">
                  <c:v>1.617</c:v>
                </c:pt>
                <c:pt idx="5193">
                  <c:v>1.6180000000000001</c:v>
                </c:pt>
                <c:pt idx="5194">
                  <c:v>1.619</c:v>
                </c:pt>
                <c:pt idx="5195">
                  <c:v>1.62</c:v>
                </c:pt>
                <c:pt idx="5196">
                  <c:v>1.621</c:v>
                </c:pt>
                <c:pt idx="5197">
                  <c:v>1.621</c:v>
                </c:pt>
                <c:pt idx="5198">
                  <c:v>1.004</c:v>
                </c:pt>
                <c:pt idx="5199">
                  <c:v>1.0029999999999999</c:v>
                </c:pt>
                <c:pt idx="5200">
                  <c:v>1.004</c:v>
                </c:pt>
                <c:pt idx="5201">
                  <c:v>1.0049999999999999</c:v>
                </c:pt>
                <c:pt idx="5202">
                  <c:v>1.0049999999999999</c:v>
                </c:pt>
                <c:pt idx="5203">
                  <c:v>1.006</c:v>
                </c:pt>
                <c:pt idx="5204">
                  <c:v>1.01</c:v>
                </c:pt>
                <c:pt idx="5205">
                  <c:v>1.014</c:v>
                </c:pt>
                <c:pt idx="5206">
                  <c:v>1.018</c:v>
                </c:pt>
                <c:pt idx="5207">
                  <c:v>1.022</c:v>
                </c:pt>
                <c:pt idx="5208">
                  <c:v>1.026</c:v>
                </c:pt>
                <c:pt idx="5209">
                  <c:v>1.03</c:v>
                </c:pt>
                <c:pt idx="5210">
                  <c:v>1.034</c:v>
                </c:pt>
                <c:pt idx="5211">
                  <c:v>1.038</c:v>
                </c:pt>
                <c:pt idx="5212">
                  <c:v>1.042</c:v>
                </c:pt>
                <c:pt idx="5213">
                  <c:v>1.046</c:v>
                </c:pt>
                <c:pt idx="5214">
                  <c:v>1.05</c:v>
                </c:pt>
                <c:pt idx="5215">
                  <c:v>1.054</c:v>
                </c:pt>
                <c:pt idx="5216">
                  <c:v>1.0580000000000001</c:v>
                </c:pt>
                <c:pt idx="5217">
                  <c:v>1.0620000000000001</c:v>
                </c:pt>
                <c:pt idx="5218">
                  <c:v>1.0660000000000001</c:v>
                </c:pt>
                <c:pt idx="5219">
                  <c:v>1.07</c:v>
                </c:pt>
                <c:pt idx="5220">
                  <c:v>1.0740000000000001</c:v>
                </c:pt>
                <c:pt idx="5221">
                  <c:v>1.079</c:v>
                </c:pt>
                <c:pt idx="5222">
                  <c:v>1.083</c:v>
                </c:pt>
                <c:pt idx="5223">
                  <c:v>1.087</c:v>
                </c:pt>
                <c:pt idx="5224">
                  <c:v>1.091</c:v>
                </c:pt>
                <c:pt idx="5225">
                  <c:v>1.095</c:v>
                </c:pt>
                <c:pt idx="5226">
                  <c:v>1.1000000000000001</c:v>
                </c:pt>
                <c:pt idx="5227">
                  <c:v>1.1040000000000001</c:v>
                </c:pt>
                <c:pt idx="5228">
                  <c:v>1.1080000000000001</c:v>
                </c:pt>
                <c:pt idx="5229">
                  <c:v>1.1120000000000001</c:v>
                </c:pt>
                <c:pt idx="5230">
                  <c:v>1.117</c:v>
                </c:pt>
                <c:pt idx="5231">
                  <c:v>1.121</c:v>
                </c:pt>
                <c:pt idx="5232">
                  <c:v>1.125</c:v>
                </c:pt>
                <c:pt idx="5233">
                  <c:v>1.129</c:v>
                </c:pt>
                <c:pt idx="5234">
                  <c:v>1.1339999999999999</c:v>
                </c:pt>
                <c:pt idx="5235">
                  <c:v>1.139</c:v>
                </c:pt>
                <c:pt idx="5236">
                  <c:v>1.143</c:v>
                </c:pt>
                <c:pt idx="5237">
                  <c:v>1.147</c:v>
                </c:pt>
                <c:pt idx="5238">
                  <c:v>1.1519999999999999</c:v>
                </c:pt>
                <c:pt idx="5239">
                  <c:v>1.1559999999999999</c:v>
                </c:pt>
                <c:pt idx="5240">
                  <c:v>1.1599999999999999</c:v>
                </c:pt>
                <c:pt idx="5241">
                  <c:v>1.165</c:v>
                </c:pt>
                <c:pt idx="5242">
                  <c:v>1.1659999999999999</c:v>
                </c:pt>
                <c:pt idx="5243">
                  <c:v>1.17</c:v>
                </c:pt>
                <c:pt idx="5244">
                  <c:v>1.1739999999999999</c:v>
                </c:pt>
                <c:pt idx="5245">
                  <c:v>1.179</c:v>
                </c:pt>
                <c:pt idx="5246">
                  <c:v>1.1830000000000001</c:v>
                </c:pt>
                <c:pt idx="5247">
                  <c:v>1.1839999999999999</c:v>
                </c:pt>
                <c:pt idx="5248">
                  <c:v>1.1890000000000001</c:v>
                </c:pt>
                <c:pt idx="5249">
                  <c:v>1.1919999999999999</c:v>
                </c:pt>
                <c:pt idx="5250">
                  <c:v>1.1930000000000001</c:v>
                </c:pt>
                <c:pt idx="5251">
                  <c:v>1.198</c:v>
                </c:pt>
                <c:pt idx="5252">
                  <c:v>1.2010000000000001</c:v>
                </c:pt>
                <c:pt idx="5253">
                  <c:v>1.206</c:v>
                </c:pt>
                <c:pt idx="5254">
                  <c:v>1.2110000000000001</c:v>
                </c:pt>
                <c:pt idx="5255">
                  <c:v>1.216</c:v>
                </c:pt>
                <c:pt idx="5256">
                  <c:v>1.2210000000000001</c:v>
                </c:pt>
                <c:pt idx="5257">
                  <c:v>1.2250000000000001</c:v>
                </c:pt>
                <c:pt idx="5258">
                  <c:v>1.23</c:v>
                </c:pt>
                <c:pt idx="5259">
                  <c:v>1.2350000000000001</c:v>
                </c:pt>
                <c:pt idx="5260">
                  <c:v>1.24</c:v>
                </c:pt>
                <c:pt idx="5261">
                  <c:v>1.2450000000000001</c:v>
                </c:pt>
                <c:pt idx="5262">
                  <c:v>1.2490000000000001</c:v>
                </c:pt>
                <c:pt idx="5263">
                  <c:v>1.254</c:v>
                </c:pt>
                <c:pt idx="5264">
                  <c:v>1.2589999999999999</c:v>
                </c:pt>
                <c:pt idx="5265">
                  <c:v>1.26</c:v>
                </c:pt>
                <c:pt idx="5266">
                  <c:v>1.2629999999999999</c:v>
                </c:pt>
                <c:pt idx="5267">
                  <c:v>1.2689999999999999</c:v>
                </c:pt>
                <c:pt idx="5268">
                  <c:v>1.2749999999999999</c:v>
                </c:pt>
                <c:pt idx="5269">
                  <c:v>1.278</c:v>
                </c:pt>
                <c:pt idx="5270">
                  <c:v>1.2829999999999999</c:v>
                </c:pt>
                <c:pt idx="5271">
                  <c:v>1.288</c:v>
                </c:pt>
                <c:pt idx="5272">
                  <c:v>1.2929999999999999</c:v>
                </c:pt>
                <c:pt idx="5273">
                  <c:v>1.298</c:v>
                </c:pt>
                <c:pt idx="5274">
                  <c:v>1.304</c:v>
                </c:pt>
                <c:pt idx="5275">
                  <c:v>1.3089999999999999</c:v>
                </c:pt>
                <c:pt idx="5276">
                  <c:v>1.3140000000000001</c:v>
                </c:pt>
                <c:pt idx="5277">
                  <c:v>1.319</c:v>
                </c:pt>
                <c:pt idx="5278">
                  <c:v>1.32</c:v>
                </c:pt>
                <c:pt idx="5279">
                  <c:v>1.3240000000000001</c:v>
                </c:pt>
                <c:pt idx="5280">
                  <c:v>1.33</c:v>
                </c:pt>
                <c:pt idx="5281">
                  <c:v>1.335</c:v>
                </c:pt>
                <c:pt idx="5282">
                  <c:v>1.34</c:v>
                </c:pt>
                <c:pt idx="5283">
                  <c:v>1.3460000000000001</c:v>
                </c:pt>
                <c:pt idx="5284">
                  <c:v>1.35</c:v>
                </c:pt>
                <c:pt idx="5285">
                  <c:v>1.3560000000000001</c:v>
                </c:pt>
                <c:pt idx="5286">
                  <c:v>1.361</c:v>
                </c:pt>
                <c:pt idx="5287">
                  <c:v>1.3620000000000001</c:v>
                </c:pt>
                <c:pt idx="5288">
                  <c:v>1.3660000000000001</c:v>
                </c:pt>
                <c:pt idx="5289">
                  <c:v>1.371</c:v>
                </c:pt>
                <c:pt idx="5290">
                  <c:v>1.3759999999999999</c:v>
                </c:pt>
                <c:pt idx="5291">
                  <c:v>1.381</c:v>
                </c:pt>
                <c:pt idx="5292">
                  <c:v>1.387</c:v>
                </c:pt>
                <c:pt idx="5293">
                  <c:v>1.389</c:v>
                </c:pt>
                <c:pt idx="5294">
                  <c:v>1.393</c:v>
                </c:pt>
                <c:pt idx="5295">
                  <c:v>1.3979999999999999</c:v>
                </c:pt>
                <c:pt idx="5296">
                  <c:v>1.403</c:v>
                </c:pt>
                <c:pt idx="5297">
                  <c:v>1.409</c:v>
                </c:pt>
                <c:pt idx="5298">
                  <c:v>1.4139999999999999</c:v>
                </c:pt>
                <c:pt idx="5299">
                  <c:v>1.42</c:v>
                </c:pt>
                <c:pt idx="5300">
                  <c:v>1.425</c:v>
                </c:pt>
                <c:pt idx="5301">
                  <c:v>1.4259999999999999</c:v>
                </c:pt>
                <c:pt idx="5302">
                  <c:v>1.431</c:v>
                </c:pt>
                <c:pt idx="5303">
                  <c:v>1.4359999999999999</c:v>
                </c:pt>
                <c:pt idx="5304">
                  <c:v>1.4370000000000001</c:v>
                </c:pt>
                <c:pt idx="5305">
                  <c:v>1.4419999999999999</c:v>
                </c:pt>
                <c:pt idx="5306">
                  <c:v>1.4430000000000001</c:v>
                </c:pt>
                <c:pt idx="5307">
                  <c:v>1.4470000000000001</c:v>
                </c:pt>
                <c:pt idx="5308">
                  <c:v>1.4530000000000001</c:v>
                </c:pt>
                <c:pt idx="5309">
                  <c:v>1.4550000000000001</c:v>
                </c:pt>
                <c:pt idx="5310">
                  <c:v>1.4590000000000001</c:v>
                </c:pt>
                <c:pt idx="5311">
                  <c:v>1.464</c:v>
                </c:pt>
                <c:pt idx="5312">
                  <c:v>1.4650000000000001</c:v>
                </c:pt>
                <c:pt idx="5313">
                  <c:v>1.472</c:v>
                </c:pt>
                <c:pt idx="5314">
                  <c:v>1.476</c:v>
                </c:pt>
                <c:pt idx="5315">
                  <c:v>1.482</c:v>
                </c:pt>
                <c:pt idx="5316">
                  <c:v>1.4870000000000001</c:v>
                </c:pt>
                <c:pt idx="5317">
                  <c:v>1.4890000000000001</c:v>
                </c:pt>
                <c:pt idx="5318">
                  <c:v>1.4930000000000001</c:v>
                </c:pt>
                <c:pt idx="5319">
                  <c:v>1.5009999999999999</c:v>
                </c:pt>
                <c:pt idx="5320">
                  <c:v>1.506</c:v>
                </c:pt>
                <c:pt idx="5321">
                  <c:v>1.51</c:v>
                </c:pt>
                <c:pt idx="5322">
                  <c:v>1.512</c:v>
                </c:pt>
                <c:pt idx="5323">
                  <c:v>1.5169999999999999</c:v>
                </c:pt>
                <c:pt idx="5324">
                  <c:v>1.522</c:v>
                </c:pt>
                <c:pt idx="5325">
                  <c:v>1.5229999999999999</c:v>
                </c:pt>
                <c:pt idx="5326">
                  <c:v>1.528</c:v>
                </c:pt>
                <c:pt idx="5327">
                  <c:v>1.534</c:v>
                </c:pt>
                <c:pt idx="5328">
                  <c:v>1.54</c:v>
                </c:pt>
                <c:pt idx="5329">
                  <c:v>1.5409999999999999</c:v>
                </c:pt>
                <c:pt idx="5330">
                  <c:v>1.546</c:v>
                </c:pt>
                <c:pt idx="5331">
                  <c:v>1.5469999999999999</c:v>
                </c:pt>
                <c:pt idx="5332">
                  <c:v>1.5529999999999999</c:v>
                </c:pt>
                <c:pt idx="5333">
                  <c:v>1.5580000000000001</c:v>
                </c:pt>
                <c:pt idx="5334">
                  <c:v>1.5589999999999999</c:v>
                </c:pt>
                <c:pt idx="5335">
                  <c:v>1.5649999999999999</c:v>
                </c:pt>
                <c:pt idx="5336">
                  <c:v>1.57</c:v>
                </c:pt>
                <c:pt idx="5337">
                  <c:v>1.573</c:v>
                </c:pt>
                <c:pt idx="5338">
                  <c:v>1.577</c:v>
                </c:pt>
                <c:pt idx="5339">
                  <c:v>1.5820000000000001</c:v>
                </c:pt>
                <c:pt idx="5340">
                  <c:v>1.591</c:v>
                </c:pt>
                <c:pt idx="5341">
                  <c:v>1.5940000000000001</c:v>
                </c:pt>
                <c:pt idx="5342">
                  <c:v>1.595</c:v>
                </c:pt>
                <c:pt idx="5343">
                  <c:v>1.6</c:v>
                </c:pt>
                <c:pt idx="5344">
                  <c:v>1.6060000000000001</c:v>
                </c:pt>
                <c:pt idx="5345">
                  <c:v>1.609</c:v>
                </c:pt>
                <c:pt idx="5346">
                  <c:v>1.613</c:v>
                </c:pt>
                <c:pt idx="5347">
                  <c:v>1.619</c:v>
                </c:pt>
                <c:pt idx="5348">
                  <c:v>1.6220000000000001</c:v>
                </c:pt>
                <c:pt idx="5349">
                  <c:v>1.625</c:v>
                </c:pt>
                <c:pt idx="5350">
                  <c:v>1.627</c:v>
                </c:pt>
                <c:pt idx="5351">
                  <c:v>1.6339999999999999</c:v>
                </c:pt>
                <c:pt idx="5352">
                  <c:v>1.6439999999999999</c:v>
                </c:pt>
                <c:pt idx="5353">
                  <c:v>1.6459999999999999</c:v>
                </c:pt>
                <c:pt idx="5354">
                  <c:v>1.65</c:v>
                </c:pt>
                <c:pt idx="5355">
                  <c:v>1.657</c:v>
                </c:pt>
                <c:pt idx="5356">
                  <c:v>1.659</c:v>
                </c:pt>
                <c:pt idx="5357">
                  <c:v>1.663</c:v>
                </c:pt>
                <c:pt idx="5358">
                  <c:v>1.669</c:v>
                </c:pt>
                <c:pt idx="5359">
                  <c:v>1.671</c:v>
                </c:pt>
                <c:pt idx="5360">
                  <c:v>1.6819999999999999</c:v>
                </c:pt>
                <c:pt idx="5361">
                  <c:v>1.6850000000000001</c:v>
                </c:pt>
                <c:pt idx="5362">
                  <c:v>1.6890000000000001</c:v>
                </c:pt>
                <c:pt idx="5363">
                  <c:v>1.6950000000000001</c:v>
                </c:pt>
                <c:pt idx="5364">
                  <c:v>1.6990000000000001</c:v>
                </c:pt>
                <c:pt idx="5365">
                  <c:v>1.702</c:v>
                </c:pt>
                <c:pt idx="5366">
                  <c:v>1.7090000000000001</c:v>
                </c:pt>
                <c:pt idx="5367">
                  <c:v>1.7110000000000001</c:v>
                </c:pt>
                <c:pt idx="5368">
                  <c:v>1.7150000000000001</c:v>
                </c:pt>
                <c:pt idx="5369">
                  <c:v>1.722</c:v>
                </c:pt>
                <c:pt idx="5370">
                  <c:v>1.7290000000000001</c:v>
                </c:pt>
                <c:pt idx="5371">
                  <c:v>1.7310000000000001</c:v>
                </c:pt>
                <c:pt idx="5372">
                  <c:v>1.7390000000000001</c:v>
                </c:pt>
                <c:pt idx="5373">
                  <c:v>1.742</c:v>
                </c:pt>
                <c:pt idx="5374">
                  <c:v>1.748</c:v>
                </c:pt>
                <c:pt idx="5375">
                  <c:v>1.7529999999999999</c:v>
                </c:pt>
                <c:pt idx="5376">
                  <c:v>1.756</c:v>
                </c:pt>
                <c:pt idx="5377">
                  <c:v>1.7589999999999999</c:v>
                </c:pt>
                <c:pt idx="5378">
                  <c:v>1.766</c:v>
                </c:pt>
                <c:pt idx="5379">
                  <c:v>1.7689999999999999</c:v>
                </c:pt>
                <c:pt idx="5380">
                  <c:v>1.7709999999999999</c:v>
                </c:pt>
                <c:pt idx="5381">
                  <c:v>1.7789999999999999</c:v>
                </c:pt>
                <c:pt idx="5382">
                  <c:v>1.7829999999999999</c:v>
                </c:pt>
                <c:pt idx="5383">
                  <c:v>1.79</c:v>
                </c:pt>
                <c:pt idx="5384">
                  <c:v>1.792</c:v>
                </c:pt>
                <c:pt idx="5385">
                  <c:v>1.7969999999999999</c:v>
                </c:pt>
                <c:pt idx="5386">
                  <c:v>1.804</c:v>
                </c:pt>
                <c:pt idx="5387">
                  <c:v>1.806</c:v>
                </c:pt>
                <c:pt idx="5388">
                  <c:v>1.8109999999999999</c:v>
                </c:pt>
                <c:pt idx="5389">
                  <c:v>1.8180000000000001</c:v>
                </c:pt>
                <c:pt idx="5390">
                  <c:v>1.821</c:v>
                </c:pt>
                <c:pt idx="5391">
                  <c:v>1.8280000000000001</c:v>
                </c:pt>
                <c:pt idx="5392">
                  <c:v>1.8320000000000001</c:v>
                </c:pt>
                <c:pt idx="5393">
                  <c:v>1.839</c:v>
                </c:pt>
                <c:pt idx="5394">
                  <c:v>1.841</c:v>
                </c:pt>
                <c:pt idx="5395">
                  <c:v>1.849</c:v>
                </c:pt>
                <c:pt idx="5396">
                  <c:v>1.853</c:v>
                </c:pt>
                <c:pt idx="5397">
                  <c:v>1.8580000000000001</c:v>
                </c:pt>
                <c:pt idx="5398">
                  <c:v>1.8620000000000001</c:v>
                </c:pt>
                <c:pt idx="5399">
                  <c:v>1.87</c:v>
                </c:pt>
                <c:pt idx="5400">
                  <c:v>1.875</c:v>
                </c:pt>
                <c:pt idx="5401">
                  <c:v>1.879</c:v>
                </c:pt>
                <c:pt idx="5402">
                  <c:v>1.8819999999999999</c:v>
                </c:pt>
                <c:pt idx="5403">
                  <c:v>1.889</c:v>
                </c:pt>
                <c:pt idx="5404">
                  <c:v>1.8939999999999999</c:v>
                </c:pt>
                <c:pt idx="5405">
                  <c:v>1.8959999999999999</c:v>
                </c:pt>
                <c:pt idx="5406">
                  <c:v>1.9</c:v>
                </c:pt>
                <c:pt idx="5407">
                  <c:v>1.9079999999999999</c:v>
                </c:pt>
                <c:pt idx="5408">
                  <c:v>1.911</c:v>
                </c:pt>
                <c:pt idx="5409">
                  <c:v>1.9179999999999999</c:v>
                </c:pt>
                <c:pt idx="5410">
                  <c:v>1.9219999999999999</c:v>
                </c:pt>
                <c:pt idx="5411">
                  <c:v>1.9259999999999999</c:v>
                </c:pt>
                <c:pt idx="5412">
                  <c:v>1.929</c:v>
                </c:pt>
                <c:pt idx="5413">
                  <c:v>1.9370000000000001</c:v>
                </c:pt>
                <c:pt idx="5414">
                  <c:v>1.9410000000000001</c:v>
                </c:pt>
                <c:pt idx="5415">
                  <c:v>1.9450000000000001</c:v>
                </c:pt>
                <c:pt idx="5416">
                  <c:v>1.952</c:v>
                </c:pt>
                <c:pt idx="5417">
                  <c:v>1.956</c:v>
                </c:pt>
                <c:pt idx="5418">
                  <c:v>1.96</c:v>
                </c:pt>
                <c:pt idx="5419">
                  <c:v>1.964</c:v>
                </c:pt>
                <c:pt idx="5420">
                  <c:v>1.9710000000000001</c:v>
                </c:pt>
                <c:pt idx="5421">
                  <c:v>1.9750000000000001</c:v>
                </c:pt>
                <c:pt idx="5422">
                  <c:v>1.9790000000000001</c:v>
                </c:pt>
                <c:pt idx="5423">
                  <c:v>1.986</c:v>
                </c:pt>
                <c:pt idx="5424">
                  <c:v>1.9890000000000001</c:v>
                </c:pt>
                <c:pt idx="5425">
                  <c:v>1.998</c:v>
                </c:pt>
                <c:pt idx="5426">
                  <c:v>2.0019999999999998</c:v>
                </c:pt>
                <c:pt idx="5427">
                  <c:v>2.0070000000000001</c:v>
                </c:pt>
                <c:pt idx="5428">
                  <c:v>2.0089999999999999</c:v>
                </c:pt>
                <c:pt idx="5429">
                  <c:v>2.0169999999999999</c:v>
                </c:pt>
                <c:pt idx="5430">
                  <c:v>2.0209999999999999</c:v>
                </c:pt>
                <c:pt idx="5431">
                  <c:v>2.0310000000000001</c:v>
                </c:pt>
                <c:pt idx="5432">
                  <c:v>2.0329999999999999</c:v>
                </c:pt>
                <c:pt idx="5433">
                  <c:v>2.036</c:v>
                </c:pt>
                <c:pt idx="5434">
                  <c:v>2.04</c:v>
                </c:pt>
                <c:pt idx="5435">
                  <c:v>2.0489999999999999</c:v>
                </c:pt>
                <c:pt idx="5436">
                  <c:v>2.0539999999999998</c:v>
                </c:pt>
                <c:pt idx="5437">
                  <c:v>2.0569999999999999</c:v>
                </c:pt>
                <c:pt idx="5438">
                  <c:v>2.0649999999999999</c:v>
                </c:pt>
                <c:pt idx="5439">
                  <c:v>2.0680000000000001</c:v>
                </c:pt>
                <c:pt idx="5440">
                  <c:v>2.073</c:v>
                </c:pt>
                <c:pt idx="5441">
                  <c:v>2.081</c:v>
                </c:pt>
                <c:pt idx="5442">
                  <c:v>2.085</c:v>
                </c:pt>
                <c:pt idx="5443">
                  <c:v>2.089</c:v>
                </c:pt>
                <c:pt idx="5444">
                  <c:v>2.097</c:v>
                </c:pt>
                <c:pt idx="5445">
                  <c:v>2.1019999999999999</c:v>
                </c:pt>
                <c:pt idx="5446">
                  <c:v>2.105</c:v>
                </c:pt>
                <c:pt idx="5447">
                  <c:v>2.113</c:v>
                </c:pt>
                <c:pt idx="5448">
                  <c:v>2.1179999999999999</c:v>
                </c:pt>
                <c:pt idx="5449">
                  <c:v>2.1219999999999999</c:v>
                </c:pt>
                <c:pt idx="5450">
                  <c:v>2.1259999999999999</c:v>
                </c:pt>
                <c:pt idx="5451">
                  <c:v>2.1339999999999999</c:v>
                </c:pt>
                <c:pt idx="5452">
                  <c:v>2.1379999999999999</c:v>
                </c:pt>
                <c:pt idx="5453">
                  <c:v>2.1459999999999999</c:v>
                </c:pt>
                <c:pt idx="5454">
                  <c:v>2.15</c:v>
                </c:pt>
                <c:pt idx="5455">
                  <c:v>2.1549999999999998</c:v>
                </c:pt>
                <c:pt idx="5456">
                  <c:v>2.1589999999999998</c:v>
                </c:pt>
                <c:pt idx="5457">
                  <c:v>2.169</c:v>
                </c:pt>
                <c:pt idx="5458">
                  <c:v>2.1709999999999998</c:v>
                </c:pt>
                <c:pt idx="5459">
                  <c:v>2.1800000000000002</c:v>
                </c:pt>
                <c:pt idx="5460">
                  <c:v>2.1840000000000002</c:v>
                </c:pt>
                <c:pt idx="5461">
                  <c:v>2.1880000000000002</c:v>
                </c:pt>
                <c:pt idx="5462">
                  <c:v>2.1970000000000001</c:v>
                </c:pt>
                <c:pt idx="5463">
                  <c:v>2.2000000000000002</c:v>
                </c:pt>
                <c:pt idx="5464">
                  <c:v>2.2050000000000001</c:v>
                </c:pt>
                <c:pt idx="5465">
                  <c:v>2.214</c:v>
                </c:pt>
                <c:pt idx="5466">
                  <c:v>2.2189999999999999</c:v>
                </c:pt>
                <c:pt idx="5467">
                  <c:v>2.222</c:v>
                </c:pt>
                <c:pt idx="5468">
                  <c:v>2.2309999999999999</c:v>
                </c:pt>
                <c:pt idx="5469">
                  <c:v>2.2349999999999999</c:v>
                </c:pt>
                <c:pt idx="5470">
                  <c:v>2.2440000000000002</c:v>
                </c:pt>
                <c:pt idx="5471">
                  <c:v>2.2490000000000001</c:v>
                </c:pt>
                <c:pt idx="5472">
                  <c:v>2.2519999999999998</c:v>
                </c:pt>
                <c:pt idx="5473">
                  <c:v>2.2570000000000001</c:v>
                </c:pt>
                <c:pt idx="5474">
                  <c:v>2.266</c:v>
                </c:pt>
                <c:pt idx="5475">
                  <c:v>2.2709999999999999</c:v>
                </c:pt>
                <c:pt idx="5476">
                  <c:v>2.274</c:v>
                </c:pt>
                <c:pt idx="5477">
                  <c:v>2.2829999999999999</c:v>
                </c:pt>
                <c:pt idx="5478">
                  <c:v>2.2879999999999998</c:v>
                </c:pt>
                <c:pt idx="5479">
                  <c:v>2.2930000000000001</c:v>
                </c:pt>
                <c:pt idx="5480">
                  <c:v>2.2970000000000002</c:v>
                </c:pt>
                <c:pt idx="5481">
                  <c:v>2.306</c:v>
                </c:pt>
                <c:pt idx="5482">
                  <c:v>2.3109999999999999</c:v>
                </c:pt>
                <c:pt idx="5483">
                  <c:v>2.319</c:v>
                </c:pt>
                <c:pt idx="5484">
                  <c:v>2.323</c:v>
                </c:pt>
                <c:pt idx="5485">
                  <c:v>2.3279999999999998</c:v>
                </c:pt>
                <c:pt idx="5486">
                  <c:v>2.3319999999999999</c:v>
                </c:pt>
                <c:pt idx="5487">
                  <c:v>2.3439999999999999</c:v>
                </c:pt>
                <c:pt idx="5488">
                  <c:v>2.3460000000000001</c:v>
                </c:pt>
                <c:pt idx="5489">
                  <c:v>2.355</c:v>
                </c:pt>
                <c:pt idx="5490">
                  <c:v>2.359</c:v>
                </c:pt>
                <c:pt idx="5491">
                  <c:v>2.3639999999999999</c:v>
                </c:pt>
                <c:pt idx="5492">
                  <c:v>2.3740000000000001</c:v>
                </c:pt>
                <c:pt idx="5493">
                  <c:v>2.3769999999999998</c:v>
                </c:pt>
                <c:pt idx="5494">
                  <c:v>2.3820000000000001</c:v>
                </c:pt>
                <c:pt idx="5495">
                  <c:v>2.3889999999999998</c:v>
                </c:pt>
                <c:pt idx="5496">
                  <c:v>2.3919999999999999</c:v>
                </c:pt>
                <c:pt idx="5497">
                  <c:v>2.4009999999999998</c:v>
                </c:pt>
                <c:pt idx="5498">
                  <c:v>2.407</c:v>
                </c:pt>
                <c:pt idx="5499">
                  <c:v>2.4140000000000001</c:v>
                </c:pt>
                <c:pt idx="5500">
                  <c:v>2.42</c:v>
                </c:pt>
                <c:pt idx="5501">
                  <c:v>2.4300000000000002</c:v>
                </c:pt>
                <c:pt idx="5502">
                  <c:v>2.4340000000000002</c:v>
                </c:pt>
                <c:pt idx="5503">
                  <c:v>2.4390000000000001</c:v>
                </c:pt>
                <c:pt idx="5504">
                  <c:v>2.4430000000000001</c:v>
                </c:pt>
                <c:pt idx="5505">
                  <c:v>2.4529999999999998</c:v>
                </c:pt>
                <c:pt idx="5506">
                  <c:v>2.4569999999999999</c:v>
                </c:pt>
                <c:pt idx="5507">
                  <c:v>2.4670000000000001</c:v>
                </c:pt>
                <c:pt idx="5508">
                  <c:v>2.472</c:v>
                </c:pt>
                <c:pt idx="5509">
                  <c:v>2.4769999999999999</c:v>
                </c:pt>
                <c:pt idx="5510">
                  <c:v>2.4820000000000002</c:v>
                </c:pt>
                <c:pt idx="5511">
                  <c:v>2.496</c:v>
                </c:pt>
                <c:pt idx="5512">
                  <c:v>2.5030000000000001</c:v>
                </c:pt>
                <c:pt idx="5513">
                  <c:v>2.5099999999999998</c:v>
                </c:pt>
                <c:pt idx="5514">
                  <c:v>2.516</c:v>
                </c:pt>
                <c:pt idx="5515">
                  <c:v>2.52</c:v>
                </c:pt>
                <c:pt idx="5516">
                  <c:v>2.532</c:v>
                </c:pt>
                <c:pt idx="5517">
                  <c:v>2.5339999999999998</c:v>
                </c:pt>
                <c:pt idx="5518">
                  <c:v>2.5449999999999999</c:v>
                </c:pt>
                <c:pt idx="5519">
                  <c:v>2.5489999999999999</c:v>
                </c:pt>
                <c:pt idx="5520">
                  <c:v>2.5550000000000002</c:v>
                </c:pt>
                <c:pt idx="5521">
                  <c:v>2.5649999999999999</c:v>
                </c:pt>
                <c:pt idx="5522">
                  <c:v>2.5739999999999998</c:v>
                </c:pt>
                <c:pt idx="5523">
                  <c:v>2.585</c:v>
                </c:pt>
                <c:pt idx="5524">
                  <c:v>2.59</c:v>
                </c:pt>
                <c:pt idx="5525">
                  <c:v>2.5939999999999999</c:v>
                </c:pt>
                <c:pt idx="5526">
                  <c:v>2.6</c:v>
                </c:pt>
                <c:pt idx="5527">
                  <c:v>2.609</c:v>
                </c:pt>
                <c:pt idx="5528">
                  <c:v>2.6150000000000002</c:v>
                </c:pt>
                <c:pt idx="5529">
                  <c:v>2.62</c:v>
                </c:pt>
                <c:pt idx="5530">
                  <c:v>2.625</c:v>
                </c:pt>
                <c:pt idx="5531">
                  <c:v>2.6349999999999998</c:v>
                </c:pt>
                <c:pt idx="5532">
                  <c:v>2.645</c:v>
                </c:pt>
                <c:pt idx="5533">
                  <c:v>2.6509999999999998</c:v>
                </c:pt>
                <c:pt idx="5534">
                  <c:v>2.66</c:v>
                </c:pt>
                <c:pt idx="5535">
                  <c:v>2.665</c:v>
                </c:pt>
                <c:pt idx="5536">
                  <c:v>2.6760000000000002</c:v>
                </c:pt>
                <c:pt idx="5537">
                  <c:v>2.6819999999999999</c:v>
                </c:pt>
                <c:pt idx="5538">
                  <c:v>2.6909999999999998</c:v>
                </c:pt>
                <c:pt idx="5539">
                  <c:v>2.7040000000000002</c:v>
                </c:pt>
                <c:pt idx="5540">
                  <c:v>2.7109999999999999</c:v>
                </c:pt>
                <c:pt idx="5541">
                  <c:v>2.7229999999999999</c:v>
                </c:pt>
                <c:pt idx="5542">
                  <c:v>2.7280000000000002</c:v>
                </c:pt>
                <c:pt idx="5543">
                  <c:v>2.738</c:v>
                </c:pt>
                <c:pt idx="5544">
                  <c:v>2.7429999999999999</c:v>
                </c:pt>
                <c:pt idx="5545">
                  <c:v>2.754</c:v>
                </c:pt>
                <c:pt idx="5546">
                  <c:v>2.76</c:v>
                </c:pt>
                <c:pt idx="5547">
                  <c:v>2.7669999999999999</c:v>
                </c:pt>
                <c:pt idx="5548">
                  <c:v>2.7679999999999998</c:v>
                </c:pt>
                <c:pt idx="5549">
                  <c:v>1.772</c:v>
                </c:pt>
                <c:pt idx="5550">
                  <c:v>1.6140000000000001</c:v>
                </c:pt>
                <c:pt idx="5551">
                  <c:v>1.484</c:v>
                </c:pt>
                <c:pt idx="5552">
                  <c:v>1.4850000000000001</c:v>
                </c:pt>
                <c:pt idx="5553">
                  <c:v>1.492</c:v>
                </c:pt>
                <c:pt idx="5554">
                  <c:v>1.4930000000000001</c:v>
                </c:pt>
                <c:pt idx="5555">
                  <c:v>1.4990000000000001</c:v>
                </c:pt>
                <c:pt idx="5556">
                  <c:v>1.5049999999999999</c:v>
                </c:pt>
                <c:pt idx="5557">
                  <c:v>1.5109999999999999</c:v>
                </c:pt>
                <c:pt idx="5558">
                  <c:v>1.5169999999999999</c:v>
                </c:pt>
                <c:pt idx="5559">
                  <c:v>1.5229999999999999</c:v>
                </c:pt>
                <c:pt idx="5560">
                  <c:v>1.528</c:v>
                </c:pt>
                <c:pt idx="5561">
                  <c:v>1.5349999999999999</c:v>
                </c:pt>
                <c:pt idx="5562">
                  <c:v>1.54</c:v>
                </c:pt>
                <c:pt idx="5563">
                  <c:v>1.546</c:v>
                </c:pt>
                <c:pt idx="5564">
                  <c:v>1.552</c:v>
                </c:pt>
                <c:pt idx="5565">
                  <c:v>1.5580000000000001</c:v>
                </c:pt>
                <c:pt idx="5566">
                  <c:v>1.5640000000000001</c:v>
                </c:pt>
                <c:pt idx="5567">
                  <c:v>1.57</c:v>
                </c:pt>
                <c:pt idx="5568">
                  <c:v>1.5760000000000001</c:v>
                </c:pt>
                <c:pt idx="5569">
                  <c:v>1.5820000000000001</c:v>
                </c:pt>
                <c:pt idx="5570">
                  <c:v>1.5880000000000001</c:v>
                </c:pt>
                <c:pt idx="5571">
                  <c:v>1.595</c:v>
                </c:pt>
                <c:pt idx="5572">
                  <c:v>1.601</c:v>
                </c:pt>
                <c:pt idx="5573">
                  <c:v>1.607</c:v>
                </c:pt>
                <c:pt idx="5574">
                  <c:v>1.613</c:v>
                </c:pt>
                <c:pt idx="5575">
                  <c:v>1.619</c:v>
                </c:pt>
                <c:pt idx="5576">
                  <c:v>1.62</c:v>
                </c:pt>
                <c:pt idx="5577">
                  <c:v>1.6259999999999999</c:v>
                </c:pt>
                <c:pt idx="5578">
                  <c:v>1.6319999999999999</c:v>
                </c:pt>
                <c:pt idx="5579">
                  <c:v>1.633</c:v>
                </c:pt>
                <c:pt idx="5580">
                  <c:v>1.6379999999999999</c:v>
                </c:pt>
                <c:pt idx="5581">
                  <c:v>1.645</c:v>
                </c:pt>
                <c:pt idx="5582">
                  <c:v>1.651</c:v>
                </c:pt>
                <c:pt idx="5583">
                  <c:v>1.6579999999999999</c:v>
                </c:pt>
                <c:pt idx="5584">
                  <c:v>1.6639999999999999</c:v>
                </c:pt>
                <c:pt idx="5585">
                  <c:v>1.67</c:v>
                </c:pt>
                <c:pt idx="5586">
                  <c:v>1.671</c:v>
                </c:pt>
                <c:pt idx="5587">
                  <c:v>1.6759999999999999</c:v>
                </c:pt>
                <c:pt idx="5588">
                  <c:v>1.6830000000000001</c:v>
                </c:pt>
                <c:pt idx="5589">
                  <c:v>1.6839999999999999</c:v>
                </c:pt>
                <c:pt idx="5590">
                  <c:v>1.69</c:v>
                </c:pt>
                <c:pt idx="5591">
                  <c:v>1.696</c:v>
                </c:pt>
                <c:pt idx="5592">
                  <c:v>1.6970000000000001</c:v>
                </c:pt>
                <c:pt idx="5593">
                  <c:v>1.7030000000000001</c:v>
                </c:pt>
                <c:pt idx="5594">
                  <c:v>1.716</c:v>
                </c:pt>
                <c:pt idx="5595">
                  <c:v>1.7230000000000001</c:v>
                </c:pt>
                <c:pt idx="5596">
                  <c:v>1.7290000000000001</c:v>
                </c:pt>
                <c:pt idx="5597">
                  <c:v>1.736</c:v>
                </c:pt>
                <c:pt idx="5598">
                  <c:v>1.7430000000000001</c:v>
                </c:pt>
                <c:pt idx="5599">
                  <c:v>1.7490000000000001</c:v>
                </c:pt>
                <c:pt idx="5600">
                  <c:v>1.7509999999999999</c:v>
                </c:pt>
                <c:pt idx="5601">
                  <c:v>1.756</c:v>
                </c:pt>
                <c:pt idx="5602">
                  <c:v>1.758</c:v>
                </c:pt>
                <c:pt idx="5603">
                  <c:v>1.764</c:v>
                </c:pt>
                <c:pt idx="5604">
                  <c:v>1.77</c:v>
                </c:pt>
                <c:pt idx="5605">
                  <c:v>1.7769999999999999</c:v>
                </c:pt>
                <c:pt idx="5606">
                  <c:v>1.778</c:v>
                </c:pt>
                <c:pt idx="5607">
                  <c:v>1.784</c:v>
                </c:pt>
                <c:pt idx="5608">
                  <c:v>1.798</c:v>
                </c:pt>
                <c:pt idx="5609">
                  <c:v>1.806</c:v>
                </c:pt>
                <c:pt idx="5610">
                  <c:v>1.8109999999999999</c:v>
                </c:pt>
                <c:pt idx="5611">
                  <c:v>1.8129999999999999</c:v>
                </c:pt>
                <c:pt idx="5612">
                  <c:v>1.82</c:v>
                </c:pt>
                <c:pt idx="5613">
                  <c:v>1.825</c:v>
                </c:pt>
                <c:pt idx="5614">
                  <c:v>1.827</c:v>
                </c:pt>
                <c:pt idx="5615">
                  <c:v>1.8320000000000001</c:v>
                </c:pt>
                <c:pt idx="5616">
                  <c:v>1.84</c:v>
                </c:pt>
                <c:pt idx="5617">
                  <c:v>1.841</c:v>
                </c:pt>
                <c:pt idx="5618">
                  <c:v>1.847</c:v>
                </c:pt>
                <c:pt idx="5619">
                  <c:v>1.8540000000000001</c:v>
                </c:pt>
                <c:pt idx="5620">
                  <c:v>1.861</c:v>
                </c:pt>
                <c:pt idx="5621">
                  <c:v>1.8680000000000001</c:v>
                </c:pt>
                <c:pt idx="5622">
                  <c:v>1.875</c:v>
                </c:pt>
                <c:pt idx="5623">
                  <c:v>1.883</c:v>
                </c:pt>
                <c:pt idx="5624">
                  <c:v>1.885</c:v>
                </c:pt>
                <c:pt idx="5625">
                  <c:v>1.8919999999999999</c:v>
                </c:pt>
                <c:pt idx="5626">
                  <c:v>1.897</c:v>
                </c:pt>
                <c:pt idx="5627">
                  <c:v>1.899</c:v>
                </c:pt>
                <c:pt idx="5628">
                  <c:v>1.9039999999999999</c:v>
                </c:pt>
                <c:pt idx="5629">
                  <c:v>1.9119999999999999</c:v>
                </c:pt>
                <c:pt idx="5630">
                  <c:v>1.913</c:v>
                </c:pt>
                <c:pt idx="5631">
                  <c:v>1.919</c:v>
                </c:pt>
                <c:pt idx="5632">
                  <c:v>1.927</c:v>
                </c:pt>
                <c:pt idx="5633">
                  <c:v>1.9279999999999999</c:v>
                </c:pt>
                <c:pt idx="5634">
                  <c:v>1.9359999999999999</c:v>
                </c:pt>
                <c:pt idx="5635">
                  <c:v>1.9419999999999999</c:v>
                </c:pt>
                <c:pt idx="5636">
                  <c:v>1.9430000000000001</c:v>
                </c:pt>
                <c:pt idx="5637">
                  <c:v>1.9490000000000001</c:v>
                </c:pt>
                <c:pt idx="5638">
                  <c:v>1.9570000000000001</c:v>
                </c:pt>
                <c:pt idx="5639">
                  <c:v>1.9590000000000001</c:v>
                </c:pt>
                <c:pt idx="5640">
                  <c:v>1.964</c:v>
                </c:pt>
                <c:pt idx="5641">
                  <c:v>1.966</c:v>
                </c:pt>
                <c:pt idx="5642">
                  <c:v>1.974</c:v>
                </c:pt>
                <c:pt idx="5643">
                  <c:v>1.9790000000000001</c:v>
                </c:pt>
                <c:pt idx="5644">
                  <c:v>1.9870000000000001</c:v>
                </c:pt>
                <c:pt idx="5645">
                  <c:v>1.9890000000000001</c:v>
                </c:pt>
                <c:pt idx="5646">
                  <c:v>1.9950000000000001</c:v>
                </c:pt>
                <c:pt idx="5647">
                  <c:v>2.0019999999999998</c:v>
                </c:pt>
                <c:pt idx="5648">
                  <c:v>2.0099999999999998</c:v>
                </c:pt>
                <c:pt idx="5649">
                  <c:v>2.0179999999999998</c:v>
                </c:pt>
                <c:pt idx="5650">
                  <c:v>2.0249999999999999</c:v>
                </c:pt>
                <c:pt idx="5651">
                  <c:v>2.0329999999999999</c:v>
                </c:pt>
                <c:pt idx="5652">
                  <c:v>2.036</c:v>
                </c:pt>
                <c:pt idx="5653">
                  <c:v>2.0409999999999999</c:v>
                </c:pt>
                <c:pt idx="5654">
                  <c:v>2.044</c:v>
                </c:pt>
                <c:pt idx="5655">
                  <c:v>2.052</c:v>
                </c:pt>
                <c:pt idx="5656">
                  <c:v>2.0569999999999999</c:v>
                </c:pt>
                <c:pt idx="5657">
                  <c:v>2.06</c:v>
                </c:pt>
                <c:pt idx="5658">
                  <c:v>2.0670000000000002</c:v>
                </c:pt>
                <c:pt idx="5659">
                  <c:v>2.073</c:v>
                </c:pt>
                <c:pt idx="5660">
                  <c:v>2.0750000000000002</c:v>
                </c:pt>
                <c:pt idx="5661">
                  <c:v>2.0830000000000002</c:v>
                </c:pt>
                <c:pt idx="5662">
                  <c:v>2.089</c:v>
                </c:pt>
                <c:pt idx="5663">
                  <c:v>2.0920000000000001</c:v>
                </c:pt>
                <c:pt idx="5664">
                  <c:v>2.0990000000000002</c:v>
                </c:pt>
                <c:pt idx="5665">
                  <c:v>2.105</c:v>
                </c:pt>
                <c:pt idx="5666">
                  <c:v>2.1080000000000001</c:v>
                </c:pt>
                <c:pt idx="5667">
                  <c:v>2.117</c:v>
                </c:pt>
                <c:pt idx="5668">
                  <c:v>2.1219999999999999</c:v>
                </c:pt>
                <c:pt idx="5669">
                  <c:v>2.1309999999999998</c:v>
                </c:pt>
                <c:pt idx="5670">
                  <c:v>2.133</c:v>
                </c:pt>
                <c:pt idx="5671">
                  <c:v>2.1379999999999999</c:v>
                </c:pt>
                <c:pt idx="5672">
                  <c:v>2.141</c:v>
                </c:pt>
                <c:pt idx="5673">
                  <c:v>2.149</c:v>
                </c:pt>
                <c:pt idx="5674">
                  <c:v>2.1629999999999998</c:v>
                </c:pt>
                <c:pt idx="5675">
                  <c:v>2.1709999999999998</c:v>
                </c:pt>
                <c:pt idx="5676">
                  <c:v>2.1800000000000002</c:v>
                </c:pt>
                <c:pt idx="5677">
                  <c:v>2.1880000000000002</c:v>
                </c:pt>
                <c:pt idx="5678">
                  <c:v>2.1970000000000001</c:v>
                </c:pt>
                <c:pt idx="5679">
                  <c:v>2.2000000000000002</c:v>
                </c:pt>
                <c:pt idx="5680">
                  <c:v>2.2050000000000001</c:v>
                </c:pt>
                <c:pt idx="5681">
                  <c:v>2.2090000000000001</c:v>
                </c:pt>
                <c:pt idx="5682">
                  <c:v>2.2170000000000001</c:v>
                </c:pt>
                <c:pt idx="5683">
                  <c:v>2.222</c:v>
                </c:pt>
                <c:pt idx="5684">
                  <c:v>2.226</c:v>
                </c:pt>
                <c:pt idx="5685">
                  <c:v>2.2330000000000001</c:v>
                </c:pt>
                <c:pt idx="5686">
                  <c:v>2.2400000000000002</c:v>
                </c:pt>
                <c:pt idx="5687">
                  <c:v>2.2429999999999999</c:v>
                </c:pt>
                <c:pt idx="5688">
                  <c:v>2.2509999999999999</c:v>
                </c:pt>
                <c:pt idx="5689">
                  <c:v>2.2570000000000001</c:v>
                </c:pt>
                <c:pt idx="5690">
                  <c:v>2.2610000000000001</c:v>
                </c:pt>
                <c:pt idx="5691">
                  <c:v>2.2679999999999998</c:v>
                </c:pt>
                <c:pt idx="5692">
                  <c:v>2.2749999999999999</c:v>
                </c:pt>
                <c:pt idx="5693">
                  <c:v>2.278</c:v>
                </c:pt>
                <c:pt idx="5694">
                  <c:v>2.2869999999999999</c:v>
                </c:pt>
                <c:pt idx="5695">
                  <c:v>2.2919999999999998</c:v>
                </c:pt>
                <c:pt idx="5696">
                  <c:v>2.2959999999999998</c:v>
                </c:pt>
                <c:pt idx="5697">
                  <c:v>2.3010000000000002</c:v>
                </c:pt>
                <c:pt idx="5698">
                  <c:v>2.31</c:v>
                </c:pt>
                <c:pt idx="5699">
                  <c:v>2.3130000000000002</c:v>
                </c:pt>
                <c:pt idx="5700">
                  <c:v>2.3199999999999998</c:v>
                </c:pt>
                <c:pt idx="5701">
                  <c:v>2.3290000000000002</c:v>
                </c:pt>
                <c:pt idx="5702">
                  <c:v>2.3370000000000002</c:v>
                </c:pt>
                <c:pt idx="5703">
                  <c:v>2.3460000000000001</c:v>
                </c:pt>
                <c:pt idx="5704">
                  <c:v>2.355</c:v>
                </c:pt>
                <c:pt idx="5705">
                  <c:v>2.3559999999999999</c:v>
                </c:pt>
                <c:pt idx="5706">
                  <c:v>2.3639999999999999</c:v>
                </c:pt>
                <c:pt idx="5707">
                  <c:v>2.3730000000000002</c:v>
                </c:pt>
                <c:pt idx="5708">
                  <c:v>2.3769999999999998</c:v>
                </c:pt>
                <c:pt idx="5709">
                  <c:v>2.383</c:v>
                </c:pt>
                <c:pt idx="5710">
                  <c:v>2.387</c:v>
                </c:pt>
                <c:pt idx="5711">
                  <c:v>2.3919999999999999</c:v>
                </c:pt>
                <c:pt idx="5712">
                  <c:v>2.4009999999999998</c:v>
                </c:pt>
                <c:pt idx="5713">
                  <c:v>2.4049999999999998</c:v>
                </c:pt>
                <c:pt idx="5714">
                  <c:v>2.411</c:v>
                </c:pt>
                <c:pt idx="5715">
                  <c:v>2.42</c:v>
                </c:pt>
                <c:pt idx="5716">
                  <c:v>2.4289999999999998</c:v>
                </c:pt>
                <c:pt idx="5717">
                  <c:v>2.4380000000000002</c:v>
                </c:pt>
                <c:pt idx="5718">
                  <c:v>2.4430000000000001</c:v>
                </c:pt>
                <c:pt idx="5719">
                  <c:v>2.4500000000000002</c:v>
                </c:pt>
                <c:pt idx="5720">
                  <c:v>2.4580000000000002</c:v>
                </c:pt>
                <c:pt idx="5721">
                  <c:v>2.4609999999999999</c:v>
                </c:pt>
                <c:pt idx="5722">
                  <c:v>2.4710000000000001</c:v>
                </c:pt>
                <c:pt idx="5723">
                  <c:v>2.48</c:v>
                </c:pt>
                <c:pt idx="5724">
                  <c:v>2.4860000000000002</c:v>
                </c:pt>
                <c:pt idx="5725">
                  <c:v>2.4990000000000001</c:v>
                </c:pt>
                <c:pt idx="5726">
                  <c:v>2.516</c:v>
                </c:pt>
                <c:pt idx="5727">
                  <c:v>2.524</c:v>
                </c:pt>
                <c:pt idx="5728">
                  <c:v>2.5259999999999998</c:v>
                </c:pt>
                <c:pt idx="5729">
                  <c:v>2.5350000000000001</c:v>
                </c:pt>
                <c:pt idx="5730">
                  <c:v>2.544</c:v>
                </c:pt>
                <c:pt idx="5731">
                  <c:v>2.5529999999999999</c:v>
                </c:pt>
                <c:pt idx="5732">
                  <c:v>2.5550000000000002</c:v>
                </c:pt>
                <c:pt idx="5733">
                  <c:v>2.5640000000000001</c:v>
                </c:pt>
                <c:pt idx="5734">
                  <c:v>2.569</c:v>
                </c:pt>
                <c:pt idx="5735">
                  <c:v>2.5739999999999998</c:v>
                </c:pt>
                <c:pt idx="5736">
                  <c:v>2.5840000000000001</c:v>
                </c:pt>
                <c:pt idx="5737">
                  <c:v>2.589</c:v>
                </c:pt>
                <c:pt idx="5738">
                  <c:v>2.5979999999999999</c:v>
                </c:pt>
                <c:pt idx="5739">
                  <c:v>2.605</c:v>
                </c:pt>
                <c:pt idx="5740">
                  <c:v>2.6150000000000002</c:v>
                </c:pt>
                <c:pt idx="5741">
                  <c:v>2.6179999999999999</c:v>
                </c:pt>
                <c:pt idx="5742">
                  <c:v>2.6240000000000001</c:v>
                </c:pt>
                <c:pt idx="5743">
                  <c:v>2.6280000000000001</c:v>
                </c:pt>
                <c:pt idx="5744">
                  <c:v>2.6339999999999999</c:v>
                </c:pt>
                <c:pt idx="5745">
                  <c:v>2.645</c:v>
                </c:pt>
                <c:pt idx="5746">
                  <c:v>2.6480000000000001</c:v>
                </c:pt>
                <c:pt idx="5747">
                  <c:v>2.6589999999999998</c:v>
                </c:pt>
                <c:pt idx="5748">
                  <c:v>2.665</c:v>
                </c:pt>
                <c:pt idx="5749">
                  <c:v>2.6760000000000002</c:v>
                </c:pt>
                <c:pt idx="5750">
                  <c:v>2.68</c:v>
                </c:pt>
                <c:pt idx="5751">
                  <c:v>2.6859999999999999</c:v>
                </c:pt>
                <c:pt idx="5752">
                  <c:v>2.69</c:v>
                </c:pt>
                <c:pt idx="5753">
                  <c:v>2.7</c:v>
                </c:pt>
                <c:pt idx="5754">
                  <c:v>2.7080000000000002</c:v>
                </c:pt>
                <c:pt idx="5755">
                  <c:v>2.7269999999999999</c:v>
                </c:pt>
                <c:pt idx="5756">
                  <c:v>2.7370000000000001</c:v>
                </c:pt>
                <c:pt idx="5757">
                  <c:v>2.7480000000000002</c:v>
                </c:pt>
                <c:pt idx="5758">
                  <c:v>2.75</c:v>
                </c:pt>
                <c:pt idx="5759">
                  <c:v>2.7589999999999999</c:v>
                </c:pt>
                <c:pt idx="5760">
                  <c:v>2.7690000000000001</c:v>
                </c:pt>
                <c:pt idx="5761">
                  <c:v>2.7709999999999999</c:v>
                </c:pt>
                <c:pt idx="5762">
                  <c:v>2.7810000000000001</c:v>
                </c:pt>
                <c:pt idx="5763">
                  <c:v>2.786</c:v>
                </c:pt>
                <c:pt idx="5764">
                  <c:v>2.7970000000000002</c:v>
                </c:pt>
                <c:pt idx="5765">
                  <c:v>2.8029999999999999</c:v>
                </c:pt>
                <c:pt idx="5766">
                  <c:v>2.8140000000000001</c:v>
                </c:pt>
                <c:pt idx="5767">
                  <c:v>2.8170000000000002</c:v>
                </c:pt>
                <c:pt idx="5768">
                  <c:v>2.8279999999999998</c:v>
                </c:pt>
                <c:pt idx="5769">
                  <c:v>2.835</c:v>
                </c:pt>
                <c:pt idx="5770">
                  <c:v>2.839</c:v>
                </c:pt>
                <c:pt idx="5771">
                  <c:v>2.851</c:v>
                </c:pt>
                <c:pt idx="5772">
                  <c:v>2.8580000000000001</c:v>
                </c:pt>
                <c:pt idx="5773">
                  <c:v>2.8690000000000002</c:v>
                </c:pt>
                <c:pt idx="5774">
                  <c:v>2.879</c:v>
                </c:pt>
                <c:pt idx="5775">
                  <c:v>2.895</c:v>
                </c:pt>
                <c:pt idx="5776">
                  <c:v>2.9020000000000001</c:v>
                </c:pt>
                <c:pt idx="5777">
                  <c:v>2.9140000000000001</c:v>
                </c:pt>
                <c:pt idx="5778">
                  <c:v>2.9180000000000001</c:v>
                </c:pt>
                <c:pt idx="5779">
                  <c:v>2.9260000000000002</c:v>
                </c:pt>
                <c:pt idx="5780">
                  <c:v>2.9289999999999998</c:v>
                </c:pt>
                <c:pt idx="5781">
                  <c:v>2.9369999999999998</c:v>
                </c:pt>
                <c:pt idx="5782">
                  <c:v>2.948</c:v>
                </c:pt>
                <c:pt idx="5783">
                  <c:v>2.968</c:v>
                </c:pt>
                <c:pt idx="5784">
                  <c:v>2.98</c:v>
                </c:pt>
                <c:pt idx="5785">
                  <c:v>2.9820000000000002</c:v>
                </c:pt>
                <c:pt idx="5786">
                  <c:v>2.9929999999999999</c:v>
                </c:pt>
                <c:pt idx="5787">
                  <c:v>3.0049999999999999</c:v>
                </c:pt>
                <c:pt idx="5788">
                  <c:v>3.01</c:v>
                </c:pt>
                <c:pt idx="5789">
                  <c:v>3.0169999999999999</c:v>
                </c:pt>
                <c:pt idx="5790">
                  <c:v>3.0209999999999999</c:v>
                </c:pt>
                <c:pt idx="5791">
                  <c:v>3.0329999999999999</c:v>
                </c:pt>
                <c:pt idx="5792">
                  <c:v>3.0430000000000001</c:v>
                </c:pt>
                <c:pt idx="5793">
                  <c:v>3.052</c:v>
                </c:pt>
                <c:pt idx="5794">
                  <c:v>3.0630000000000002</c:v>
                </c:pt>
                <c:pt idx="5795">
                  <c:v>3.0670000000000002</c:v>
                </c:pt>
                <c:pt idx="5796">
                  <c:v>3.081</c:v>
                </c:pt>
                <c:pt idx="5797">
                  <c:v>3.0880000000000001</c:v>
                </c:pt>
                <c:pt idx="5798">
                  <c:v>3.09</c:v>
                </c:pt>
                <c:pt idx="5799">
                  <c:v>3.1040000000000001</c:v>
                </c:pt>
                <c:pt idx="5800">
                  <c:v>3.1110000000000002</c:v>
                </c:pt>
                <c:pt idx="5801">
                  <c:v>3.1160000000000001</c:v>
                </c:pt>
                <c:pt idx="5802">
                  <c:v>3.1349999999999998</c:v>
                </c:pt>
                <c:pt idx="5803">
                  <c:v>3.1480000000000001</c:v>
                </c:pt>
                <c:pt idx="5804">
                  <c:v>3.161</c:v>
                </c:pt>
                <c:pt idx="5805">
                  <c:v>3.1640000000000001</c:v>
                </c:pt>
                <c:pt idx="5806">
                  <c:v>3.1819999999999999</c:v>
                </c:pt>
                <c:pt idx="5807">
                  <c:v>3.1850000000000001</c:v>
                </c:pt>
                <c:pt idx="5808">
                  <c:v>3.194</c:v>
                </c:pt>
                <c:pt idx="5809">
                  <c:v>3.206</c:v>
                </c:pt>
                <c:pt idx="5810">
                  <c:v>3.21</c:v>
                </c:pt>
                <c:pt idx="5811">
                  <c:v>3.2309999999999999</c:v>
                </c:pt>
                <c:pt idx="5812">
                  <c:v>3.2389999999999999</c:v>
                </c:pt>
                <c:pt idx="5813">
                  <c:v>3.2519999999999998</c:v>
                </c:pt>
                <c:pt idx="5814">
                  <c:v>3.2589999999999999</c:v>
                </c:pt>
                <c:pt idx="5815">
                  <c:v>3.2639999999999998</c:v>
                </c:pt>
                <c:pt idx="5816">
                  <c:v>3.2770000000000001</c:v>
                </c:pt>
                <c:pt idx="5817">
                  <c:v>3.2850000000000001</c:v>
                </c:pt>
                <c:pt idx="5818">
                  <c:v>3.2879999999999998</c:v>
                </c:pt>
                <c:pt idx="5819">
                  <c:v>3.2970000000000002</c:v>
                </c:pt>
                <c:pt idx="5820">
                  <c:v>3.3090000000000002</c:v>
                </c:pt>
                <c:pt idx="5821">
                  <c:v>3.3220000000000001</c:v>
                </c:pt>
                <c:pt idx="5822">
                  <c:v>3.3359999999999999</c:v>
                </c:pt>
                <c:pt idx="5823">
                  <c:v>3.339</c:v>
                </c:pt>
                <c:pt idx="5824">
                  <c:v>3.3530000000000002</c:v>
                </c:pt>
                <c:pt idx="5825">
                  <c:v>3.3610000000000002</c:v>
                </c:pt>
                <c:pt idx="5826">
                  <c:v>3.3740000000000001</c:v>
                </c:pt>
                <c:pt idx="5827">
                  <c:v>3.379</c:v>
                </c:pt>
                <c:pt idx="5828">
                  <c:v>3.387</c:v>
                </c:pt>
                <c:pt idx="5829">
                  <c:v>3.3919999999999999</c:v>
                </c:pt>
                <c:pt idx="5830">
                  <c:v>3.4009999999999998</c:v>
                </c:pt>
                <c:pt idx="5831">
                  <c:v>3.415</c:v>
                </c:pt>
                <c:pt idx="5832">
                  <c:v>3.4279999999999999</c:v>
                </c:pt>
                <c:pt idx="5833">
                  <c:v>3.4409999999999998</c:v>
                </c:pt>
                <c:pt idx="5834">
                  <c:v>3.4510000000000001</c:v>
                </c:pt>
                <c:pt idx="5835">
                  <c:v>3.464</c:v>
                </c:pt>
                <c:pt idx="5836">
                  <c:v>3.468</c:v>
                </c:pt>
                <c:pt idx="5837">
                  <c:v>3.4769999999999999</c:v>
                </c:pt>
                <c:pt idx="5838">
                  <c:v>3.4910000000000001</c:v>
                </c:pt>
                <c:pt idx="5839">
                  <c:v>3.4940000000000002</c:v>
                </c:pt>
                <c:pt idx="5840">
                  <c:v>3.4990000000000001</c:v>
                </c:pt>
                <c:pt idx="5841">
                  <c:v>3.5129999999999999</c:v>
                </c:pt>
                <c:pt idx="5842">
                  <c:v>3.5209999999999999</c:v>
                </c:pt>
                <c:pt idx="5843">
                  <c:v>3.5339999999999998</c:v>
                </c:pt>
                <c:pt idx="5844">
                  <c:v>3.548</c:v>
                </c:pt>
                <c:pt idx="5845">
                  <c:v>3.552</c:v>
                </c:pt>
                <c:pt idx="5846">
                  <c:v>3.5619999999999998</c:v>
                </c:pt>
                <c:pt idx="5847">
                  <c:v>3.5750000000000002</c:v>
                </c:pt>
                <c:pt idx="5848">
                  <c:v>3.58</c:v>
                </c:pt>
                <c:pt idx="5849">
                  <c:v>3.589</c:v>
                </c:pt>
                <c:pt idx="5850">
                  <c:v>3.5950000000000002</c:v>
                </c:pt>
                <c:pt idx="5851">
                  <c:v>3.6070000000000002</c:v>
                </c:pt>
                <c:pt idx="5852">
                  <c:v>3.6219999999999999</c:v>
                </c:pt>
                <c:pt idx="5853">
                  <c:v>3.6309999999999998</c:v>
                </c:pt>
                <c:pt idx="5854">
                  <c:v>3.637</c:v>
                </c:pt>
                <c:pt idx="5855">
                  <c:v>3.645</c:v>
                </c:pt>
                <c:pt idx="5856">
                  <c:v>3.6509999999999998</c:v>
                </c:pt>
                <c:pt idx="5857">
                  <c:v>3.665</c:v>
                </c:pt>
                <c:pt idx="5858">
                  <c:v>3.6739999999999999</c:v>
                </c:pt>
                <c:pt idx="5859">
                  <c:v>3.6789999999999998</c:v>
                </c:pt>
                <c:pt idx="5860">
                  <c:v>3.6930000000000001</c:v>
                </c:pt>
                <c:pt idx="5861">
                  <c:v>3.7029999999999998</c:v>
                </c:pt>
                <c:pt idx="5862">
                  <c:v>3.7170000000000001</c:v>
                </c:pt>
                <c:pt idx="5863">
                  <c:v>3.7280000000000002</c:v>
                </c:pt>
                <c:pt idx="5864">
                  <c:v>3.742</c:v>
                </c:pt>
                <c:pt idx="5865">
                  <c:v>3.746</c:v>
                </c:pt>
                <c:pt idx="5866">
                  <c:v>3.7559999999999998</c:v>
                </c:pt>
                <c:pt idx="5867">
                  <c:v>3.76</c:v>
                </c:pt>
                <c:pt idx="5868">
                  <c:v>3.77</c:v>
                </c:pt>
                <c:pt idx="5869">
                  <c:v>3.78</c:v>
                </c:pt>
                <c:pt idx="5870">
                  <c:v>3.8090000000000002</c:v>
                </c:pt>
                <c:pt idx="5871">
                  <c:v>3.8239999999999998</c:v>
                </c:pt>
                <c:pt idx="5872">
                  <c:v>3.8370000000000002</c:v>
                </c:pt>
                <c:pt idx="5873">
                  <c:v>3.8479999999999999</c:v>
                </c:pt>
                <c:pt idx="5874">
                  <c:v>3.8620000000000001</c:v>
                </c:pt>
                <c:pt idx="5875">
                  <c:v>3.867</c:v>
                </c:pt>
                <c:pt idx="5876">
                  <c:v>3.8769999999999998</c:v>
                </c:pt>
                <c:pt idx="5877">
                  <c:v>3.8839999999999999</c:v>
                </c:pt>
                <c:pt idx="5878">
                  <c:v>3.8959999999999999</c:v>
                </c:pt>
                <c:pt idx="5879">
                  <c:v>3.9079999999999999</c:v>
                </c:pt>
                <c:pt idx="5880">
                  <c:v>3.9220000000000002</c:v>
                </c:pt>
                <c:pt idx="5881">
                  <c:v>3.9289999999999998</c:v>
                </c:pt>
                <c:pt idx="5882">
                  <c:v>3.9590000000000001</c:v>
                </c:pt>
                <c:pt idx="5883">
                  <c:v>3.9689999999999999</c:v>
                </c:pt>
                <c:pt idx="5884">
                  <c:v>3.9740000000000002</c:v>
                </c:pt>
                <c:pt idx="5885">
                  <c:v>3.9889999999999999</c:v>
                </c:pt>
                <c:pt idx="5886">
                  <c:v>4</c:v>
                </c:pt>
                <c:pt idx="5887">
                  <c:v>4.0110000000000001</c:v>
                </c:pt>
                <c:pt idx="5888">
                  <c:v>4.0270000000000001</c:v>
                </c:pt>
                <c:pt idx="5889">
                  <c:v>4.03</c:v>
                </c:pt>
                <c:pt idx="5890">
                  <c:v>4.0469999999999997</c:v>
                </c:pt>
                <c:pt idx="5891">
                  <c:v>4.0579999999999998</c:v>
                </c:pt>
                <c:pt idx="5892">
                  <c:v>4.0609999999999999</c:v>
                </c:pt>
                <c:pt idx="5893">
                  <c:v>4.0730000000000004</c:v>
                </c:pt>
                <c:pt idx="5894">
                  <c:v>4.0839999999999996</c:v>
                </c:pt>
                <c:pt idx="5895">
                  <c:v>4.093</c:v>
                </c:pt>
                <c:pt idx="5896">
                  <c:v>4.0999999999999996</c:v>
                </c:pt>
                <c:pt idx="5897">
                  <c:v>4.1150000000000002</c:v>
                </c:pt>
                <c:pt idx="5898">
                  <c:v>4.1239999999999997</c:v>
                </c:pt>
                <c:pt idx="5899">
                  <c:v>4.1310000000000002</c:v>
                </c:pt>
                <c:pt idx="5900">
                  <c:v>4.1449999999999996</c:v>
                </c:pt>
                <c:pt idx="5901">
                  <c:v>4.157</c:v>
                </c:pt>
                <c:pt idx="5902">
                  <c:v>4.1719999999999997</c:v>
                </c:pt>
                <c:pt idx="5903">
                  <c:v>4.1769999999999996</c:v>
                </c:pt>
                <c:pt idx="5904">
                  <c:v>4.1879999999999997</c:v>
                </c:pt>
                <c:pt idx="5905">
                  <c:v>4.1959999999999997</c:v>
                </c:pt>
                <c:pt idx="5906">
                  <c:v>4.2089999999999996</c:v>
                </c:pt>
                <c:pt idx="5907">
                  <c:v>4.2210000000000001</c:v>
                </c:pt>
                <c:pt idx="5908">
                  <c:v>4.2270000000000003</c:v>
                </c:pt>
                <c:pt idx="5909">
                  <c:v>4.2439999999999998</c:v>
                </c:pt>
                <c:pt idx="5910">
                  <c:v>4.25</c:v>
                </c:pt>
                <c:pt idx="5911">
                  <c:v>2.181</c:v>
                </c:pt>
                <c:pt idx="5912">
                  <c:v>2.1579999999999999</c:v>
                </c:pt>
                <c:pt idx="5913">
                  <c:v>2.1589999999999998</c:v>
                </c:pt>
                <c:pt idx="5914">
                  <c:v>2.1669999999999998</c:v>
                </c:pt>
                <c:pt idx="5915">
                  <c:v>2.1760000000000002</c:v>
                </c:pt>
                <c:pt idx="5916">
                  <c:v>2.1850000000000001</c:v>
                </c:pt>
                <c:pt idx="5917">
                  <c:v>2.2010000000000001</c:v>
                </c:pt>
                <c:pt idx="5918">
                  <c:v>2.21</c:v>
                </c:pt>
                <c:pt idx="5919">
                  <c:v>2.218</c:v>
                </c:pt>
                <c:pt idx="5920">
                  <c:v>2.2280000000000002</c:v>
                </c:pt>
                <c:pt idx="5921">
                  <c:v>2.2360000000000002</c:v>
                </c:pt>
                <c:pt idx="5922">
                  <c:v>2.2370000000000001</c:v>
                </c:pt>
                <c:pt idx="5923">
                  <c:v>2.246</c:v>
                </c:pt>
                <c:pt idx="5924">
                  <c:v>2.254</c:v>
                </c:pt>
                <c:pt idx="5925">
                  <c:v>2.2629999999999999</c:v>
                </c:pt>
                <c:pt idx="5926">
                  <c:v>2.2719999999999998</c:v>
                </c:pt>
                <c:pt idx="5927">
                  <c:v>2.2810000000000001</c:v>
                </c:pt>
                <c:pt idx="5928">
                  <c:v>2.29</c:v>
                </c:pt>
                <c:pt idx="5929">
                  <c:v>2.2999999999999998</c:v>
                </c:pt>
                <c:pt idx="5930">
                  <c:v>2.3180000000000001</c:v>
                </c:pt>
                <c:pt idx="5931">
                  <c:v>2.3260000000000001</c:v>
                </c:pt>
                <c:pt idx="5932">
                  <c:v>2.335</c:v>
                </c:pt>
                <c:pt idx="5933">
                  <c:v>2.3450000000000002</c:v>
                </c:pt>
                <c:pt idx="5934">
                  <c:v>2.3530000000000002</c:v>
                </c:pt>
                <c:pt idx="5935">
                  <c:v>2.3620000000000001</c:v>
                </c:pt>
                <c:pt idx="5936">
                  <c:v>1.927</c:v>
                </c:pt>
                <c:pt idx="5937">
                  <c:v>1.9279999999999999</c:v>
                </c:pt>
                <c:pt idx="5938">
                  <c:v>1.93</c:v>
                </c:pt>
                <c:pt idx="5939">
                  <c:v>1.931</c:v>
                </c:pt>
                <c:pt idx="5940">
                  <c:v>1.9319999999999999</c:v>
                </c:pt>
                <c:pt idx="5941">
                  <c:v>1.9330000000000001</c:v>
                </c:pt>
                <c:pt idx="5942">
                  <c:v>1.9339999999999999</c:v>
                </c:pt>
                <c:pt idx="5943">
                  <c:v>1.9350000000000001</c:v>
                </c:pt>
                <c:pt idx="5944">
                  <c:v>1.9359999999999999</c:v>
                </c:pt>
                <c:pt idx="5945">
                  <c:v>1.9370000000000001</c:v>
                </c:pt>
                <c:pt idx="5946">
                  <c:v>1.9379999999999999</c:v>
                </c:pt>
                <c:pt idx="5947">
                  <c:v>1.9390000000000001</c:v>
                </c:pt>
                <c:pt idx="5948">
                  <c:v>1.94</c:v>
                </c:pt>
                <c:pt idx="5949">
                  <c:v>1.9410000000000001</c:v>
                </c:pt>
                <c:pt idx="5950">
                  <c:v>1.9419999999999999</c:v>
                </c:pt>
                <c:pt idx="5951">
                  <c:v>1.9430000000000001</c:v>
                </c:pt>
                <c:pt idx="5952">
                  <c:v>1.944</c:v>
                </c:pt>
                <c:pt idx="5953">
                  <c:v>1.9450000000000001</c:v>
                </c:pt>
                <c:pt idx="5954">
                  <c:v>1.946</c:v>
                </c:pt>
                <c:pt idx="5955">
                  <c:v>1.9470000000000001</c:v>
                </c:pt>
                <c:pt idx="5956">
                  <c:v>1.948</c:v>
                </c:pt>
                <c:pt idx="5957">
                  <c:v>1.9490000000000001</c:v>
                </c:pt>
                <c:pt idx="5958">
                  <c:v>1.95</c:v>
                </c:pt>
                <c:pt idx="5959">
                  <c:v>1.9510000000000001</c:v>
                </c:pt>
                <c:pt idx="5960">
                  <c:v>1.952</c:v>
                </c:pt>
                <c:pt idx="5961">
                  <c:v>1.9530000000000001</c:v>
                </c:pt>
                <c:pt idx="5962">
                  <c:v>1.954</c:v>
                </c:pt>
                <c:pt idx="5963">
                  <c:v>1.9550000000000001</c:v>
                </c:pt>
                <c:pt idx="5964">
                  <c:v>1.956</c:v>
                </c:pt>
                <c:pt idx="5965">
                  <c:v>1.9570000000000001</c:v>
                </c:pt>
                <c:pt idx="5966">
                  <c:v>1.958</c:v>
                </c:pt>
                <c:pt idx="5967">
                  <c:v>1.9590000000000001</c:v>
                </c:pt>
                <c:pt idx="5968">
                  <c:v>1.96</c:v>
                </c:pt>
                <c:pt idx="5969">
                  <c:v>1.9610000000000001</c:v>
                </c:pt>
                <c:pt idx="5970">
                  <c:v>1.962</c:v>
                </c:pt>
                <c:pt idx="5971">
                  <c:v>1.9630000000000001</c:v>
                </c:pt>
                <c:pt idx="5972">
                  <c:v>1.964</c:v>
                </c:pt>
                <c:pt idx="5973">
                  <c:v>1.9650000000000001</c:v>
                </c:pt>
                <c:pt idx="5974">
                  <c:v>1.966</c:v>
                </c:pt>
                <c:pt idx="5975">
                  <c:v>1.9670000000000001</c:v>
                </c:pt>
                <c:pt idx="5976">
                  <c:v>1.968</c:v>
                </c:pt>
                <c:pt idx="5977">
                  <c:v>1.9690000000000001</c:v>
                </c:pt>
                <c:pt idx="5978">
                  <c:v>1.97</c:v>
                </c:pt>
                <c:pt idx="5979">
                  <c:v>1.9710000000000001</c:v>
                </c:pt>
                <c:pt idx="5980">
                  <c:v>1.972</c:v>
                </c:pt>
                <c:pt idx="5981">
                  <c:v>1.974</c:v>
                </c:pt>
                <c:pt idx="5982">
                  <c:v>1.9750000000000001</c:v>
                </c:pt>
                <c:pt idx="5983">
                  <c:v>1.976</c:v>
                </c:pt>
                <c:pt idx="5984">
                  <c:v>1.9770000000000001</c:v>
                </c:pt>
                <c:pt idx="5985">
                  <c:v>1.978</c:v>
                </c:pt>
                <c:pt idx="5986">
                  <c:v>1.9790000000000001</c:v>
                </c:pt>
                <c:pt idx="5987">
                  <c:v>1.98</c:v>
                </c:pt>
                <c:pt idx="5988">
                  <c:v>1.9810000000000001</c:v>
                </c:pt>
                <c:pt idx="5989">
                  <c:v>1.982</c:v>
                </c:pt>
                <c:pt idx="5990">
                  <c:v>1.9830000000000001</c:v>
                </c:pt>
                <c:pt idx="5991">
                  <c:v>1.984</c:v>
                </c:pt>
                <c:pt idx="5992">
                  <c:v>1.9850000000000001</c:v>
                </c:pt>
                <c:pt idx="5993">
                  <c:v>1.986</c:v>
                </c:pt>
                <c:pt idx="5994">
                  <c:v>1.9870000000000001</c:v>
                </c:pt>
                <c:pt idx="5995">
                  <c:v>1.988</c:v>
                </c:pt>
                <c:pt idx="5996">
                  <c:v>1.9890000000000001</c:v>
                </c:pt>
                <c:pt idx="5997">
                  <c:v>1.99</c:v>
                </c:pt>
                <c:pt idx="5998">
                  <c:v>1.9910000000000001</c:v>
                </c:pt>
                <c:pt idx="5999">
                  <c:v>1.992</c:v>
                </c:pt>
                <c:pt idx="6000">
                  <c:v>1.9930000000000001</c:v>
                </c:pt>
                <c:pt idx="6001">
                  <c:v>1.994</c:v>
                </c:pt>
                <c:pt idx="6002">
                  <c:v>1.9950000000000001</c:v>
                </c:pt>
                <c:pt idx="6003">
                  <c:v>1.996</c:v>
                </c:pt>
                <c:pt idx="6004">
                  <c:v>1.9970000000000001</c:v>
                </c:pt>
                <c:pt idx="6005">
                  <c:v>1.998</c:v>
                </c:pt>
                <c:pt idx="6006">
                  <c:v>1.9990000000000001</c:v>
                </c:pt>
                <c:pt idx="6007">
                  <c:v>2</c:v>
                </c:pt>
                <c:pt idx="6008">
                  <c:v>2.0009999999999999</c:v>
                </c:pt>
                <c:pt idx="6009">
                  <c:v>2.0019999999999998</c:v>
                </c:pt>
                <c:pt idx="6010">
                  <c:v>2.0030000000000001</c:v>
                </c:pt>
                <c:pt idx="6011">
                  <c:v>2.004</c:v>
                </c:pt>
                <c:pt idx="6012">
                  <c:v>2.0049999999999999</c:v>
                </c:pt>
                <c:pt idx="6013">
                  <c:v>2.0059999999999998</c:v>
                </c:pt>
                <c:pt idx="6014">
                  <c:v>2.0070000000000001</c:v>
                </c:pt>
                <c:pt idx="6015">
                  <c:v>2.0070000000000001</c:v>
                </c:pt>
                <c:pt idx="6016">
                  <c:v>2.008</c:v>
                </c:pt>
                <c:pt idx="6017">
                  <c:v>2.0099999999999998</c:v>
                </c:pt>
                <c:pt idx="6018">
                  <c:v>2.0110000000000001</c:v>
                </c:pt>
                <c:pt idx="6019">
                  <c:v>2.012</c:v>
                </c:pt>
                <c:pt idx="6020">
                  <c:v>2.0129999999999999</c:v>
                </c:pt>
                <c:pt idx="6021">
                  <c:v>2.0139999999999998</c:v>
                </c:pt>
                <c:pt idx="6022">
                  <c:v>2.0150000000000001</c:v>
                </c:pt>
                <c:pt idx="6023">
                  <c:v>2.016</c:v>
                </c:pt>
                <c:pt idx="6024">
                  <c:v>2.0169999999999999</c:v>
                </c:pt>
                <c:pt idx="6025">
                  <c:v>2.0179999999999998</c:v>
                </c:pt>
                <c:pt idx="6026">
                  <c:v>2.0190000000000001</c:v>
                </c:pt>
                <c:pt idx="6027">
                  <c:v>2.02</c:v>
                </c:pt>
                <c:pt idx="6028">
                  <c:v>2.0219999999999998</c:v>
                </c:pt>
                <c:pt idx="6029">
                  <c:v>2.0230000000000001</c:v>
                </c:pt>
                <c:pt idx="6030">
                  <c:v>2.024</c:v>
                </c:pt>
                <c:pt idx="6031">
                  <c:v>2.0249999999999999</c:v>
                </c:pt>
                <c:pt idx="6032">
                  <c:v>2.0259999999999998</c:v>
                </c:pt>
                <c:pt idx="6033">
                  <c:v>2.0270000000000001</c:v>
                </c:pt>
                <c:pt idx="6034">
                  <c:v>2.028</c:v>
                </c:pt>
                <c:pt idx="6035">
                  <c:v>2.0289999999999999</c:v>
                </c:pt>
                <c:pt idx="6036">
                  <c:v>2.0299999999999998</c:v>
                </c:pt>
                <c:pt idx="6037">
                  <c:v>2.0310000000000001</c:v>
                </c:pt>
                <c:pt idx="6038">
                  <c:v>2.032</c:v>
                </c:pt>
                <c:pt idx="6039">
                  <c:v>2.0329999999999999</c:v>
                </c:pt>
                <c:pt idx="6040">
                  <c:v>2.0339999999999998</c:v>
                </c:pt>
                <c:pt idx="6041">
                  <c:v>2.0350000000000001</c:v>
                </c:pt>
                <c:pt idx="6042">
                  <c:v>2.036</c:v>
                </c:pt>
                <c:pt idx="6043">
                  <c:v>2.0369999999999999</c:v>
                </c:pt>
                <c:pt idx="6044">
                  <c:v>2.0379999999999998</c:v>
                </c:pt>
                <c:pt idx="6045">
                  <c:v>2.0390000000000001</c:v>
                </c:pt>
                <c:pt idx="6046">
                  <c:v>2.04</c:v>
                </c:pt>
                <c:pt idx="6047">
                  <c:v>2.0409999999999999</c:v>
                </c:pt>
                <c:pt idx="6048">
                  <c:v>2.0419999999999998</c:v>
                </c:pt>
                <c:pt idx="6049">
                  <c:v>2.0430000000000001</c:v>
                </c:pt>
                <c:pt idx="6050">
                  <c:v>2.044</c:v>
                </c:pt>
                <c:pt idx="6051">
                  <c:v>2.0449999999999999</c:v>
                </c:pt>
                <c:pt idx="6052">
                  <c:v>2.0459999999999998</c:v>
                </c:pt>
                <c:pt idx="6053">
                  <c:v>2.0470000000000002</c:v>
                </c:pt>
                <c:pt idx="6054">
                  <c:v>2.048</c:v>
                </c:pt>
                <c:pt idx="6055">
                  <c:v>2.0489999999999999</c:v>
                </c:pt>
                <c:pt idx="6056">
                  <c:v>2.0499999999999998</c:v>
                </c:pt>
                <c:pt idx="6057">
                  <c:v>2.0510000000000002</c:v>
                </c:pt>
                <c:pt idx="6058">
                  <c:v>2.052</c:v>
                </c:pt>
                <c:pt idx="6059">
                  <c:v>2.0529999999999999</c:v>
                </c:pt>
                <c:pt idx="6060">
                  <c:v>2.0539999999999998</c:v>
                </c:pt>
                <c:pt idx="6061">
                  <c:v>2.0539999999999998</c:v>
                </c:pt>
                <c:pt idx="6062">
                  <c:v>2.0550000000000002</c:v>
                </c:pt>
                <c:pt idx="6063">
                  <c:v>2.056</c:v>
                </c:pt>
                <c:pt idx="6064">
                  <c:v>2.0569999999999999</c:v>
                </c:pt>
                <c:pt idx="6065">
                  <c:v>2.0569999999999999</c:v>
                </c:pt>
                <c:pt idx="6066">
                  <c:v>2.0579999999999998</c:v>
                </c:pt>
                <c:pt idx="6067">
                  <c:v>2.0590000000000002</c:v>
                </c:pt>
                <c:pt idx="6068">
                  <c:v>2.06</c:v>
                </c:pt>
                <c:pt idx="6069">
                  <c:v>2.0609999999999999</c:v>
                </c:pt>
                <c:pt idx="6070">
                  <c:v>2.0609999999999999</c:v>
                </c:pt>
                <c:pt idx="6071">
                  <c:v>2.0619999999999998</c:v>
                </c:pt>
                <c:pt idx="6072">
                  <c:v>2.0630000000000002</c:v>
                </c:pt>
                <c:pt idx="6073">
                  <c:v>2.0640000000000001</c:v>
                </c:pt>
                <c:pt idx="6074">
                  <c:v>2.0640000000000001</c:v>
                </c:pt>
                <c:pt idx="6075">
                  <c:v>2.0649999999999999</c:v>
                </c:pt>
                <c:pt idx="6076">
                  <c:v>2.0659999999999998</c:v>
                </c:pt>
                <c:pt idx="6077">
                  <c:v>2.0670000000000002</c:v>
                </c:pt>
                <c:pt idx="6078">
                  <c:v>2.0670000000000002</c:v>
                </c:pt>
                <c:pt idx="6079">
                  <c:v>2.0680000000000001</c:v>
                </c:pt>
                <c:pt idx="6080">
                  <c:v>2.069</c:v>
                </c:pt>
                <c:pt idx="6081">
                  <c:v>2.0699999999999998</c:v>
                </c:pt>
                <c:pt idx="6082">
                  <c:v>2.0710000000000002</c:v>
                </c:pt>
                <c:pt idx="6083">
                  <c:v>2.0720000000000001</c:v>
                </c:pt>
                <c:pt idx="6084">
                  <c:v>2.073</c:v>
                </c:pt>
                <c:pt idx="6085">
                  <c:v>2.0739999999999998</c:v>
                </c:pt>
                <c:pt idx="6086">
                  <c:v>2.0750000000000002</c:v>
                </c:pt>
                <c:pt idx="6087">
                  <c:v>2.0760000000000001</c:v>
                </c:pt>
                <c:pt idx="6088">
                  <c:v>1.492</c:v>
                </c:pt>
                <c:pt idx="6089">
                  <c:v>1.407</c:v>
                </c:pt>
                <c:pt idx="6090">
                  <c:v>1.385</c:v>
                </c:pt>
                <c:pt idx="6091">
                  <c:v>1.3859999999999999</c:v>
                </c:pt>
                <c:pt idx="6092">
                  <c:v>1.387</c:v>
                </c:pt>
                <c:pt idx="6093">
                  <c:v>1.3879999999999999</c:v>
                </c:pt>
                <c:pt idx="6094">
                  <c:v>1.39</c:v>
                </c:pt>
                <c:pt idx="6095">
                  <c:v>1.391</c:v>
                </c:pt>
                <c:pt idx="6096">
                  <c:v>1.3919999999999999</c:v>
                </c:pt>
                <c:pt idx="6097">
                  <c:v>1.393</c:v>
                </c:pt>
                <c:pt idx="6098">
                  <c:v>1.3939999999999999</c:v>
                </c:pt>
                <c:pt idx="6099">
                  <c:v>1.395</c:v>
                </c:pt>
                <c:pt idx="6100">
                  <c:v>1.3959999999999999</c:v>
                </c:pt>
                <c:pt idx="6101">
                  <c:v>1.397</c:v>
                </c:pt>
                <c:pt idx="6102">
                  <c:v>1.3979999999999999</c:v>
                </c:pt>
                <c:pt idx="6103">
                  <c:v>1.399</c:v>
                </c:pt>
                <c:pt idx="6104">
                  <c:v>1.4</c:v>
                </c:pt>
                <c:pt idx="6105">
                  <c:v>1.401</c:v>
                </c:pt>
                <c:pt idx="6106">
                  <c:v>1.4019999999999999</c:v>
                </c:pt>
                <c:pt idx="6107">
                  <c:v>1.403</c:v>
                </c:pt>
                <c:pt idx="6108">
                  <c:v>1.4039999999999999</c:v>
                </c:pt>
                <c:pt idx="6109">
                  <c:v>1.405</c:v>
                </c:pt>
                <c:pt idx="6110">
                  <c:v>1.4059999999999999</c:v>
                </c:pt>
                <c:pt idx="6111">
                  <c:v>1.407</c:v>
                </c:pt>
                <c:pt idx="6112">
                  <c:v>1.4079999999999999</c:v>
                </c:pt>
                <c:pt idx="6113">
                  <c:v>1.409</c:v>
                </c:pt>
                <c:pt idx="6114">
                  <c:v>1.41</c:v>
                </c:pt>
                <c:pt idx="6115">
                  <c:v>1.411</c:v>
                </c:pt>
                <c:pt idx="6116">
                  <c:v>1.413</c:v>
                </c:pt>
                <c:pt idx="6117">
                  <c:v>1.413</c:v>
                </c:pt>
                <c:pt idx="6118">
                  <c:v>1.4139999999999999</c:v>
                </c:pt>
                <c:pt idx="6119">
                  <c:v>1.415</c:v>
                </c:pt>
                <c:pt idx="6120">
                  <c:v>1.4159999999999999</c:v>
                </c:pt>
                <c:pt idx="6121">
                  <c:v>1.417</c:v>
                </c:pt>
                <c:pt idx="6122">
                  <c:v>1.4179999999999999</c:v>
                </c:pt>
                <c:pt idx="6123">
                  <c:v>1.419</c:v>
                </c:pt>
                <c:pt idx="6124">
                  <c:v>1.42</c:v>
                </c:pt>
                <c:pt idx="6125">
                  <c:v>1.421</c:v>
                </c:pt>
                <c:pt idx="6126">
                  <c:v>1.4219999999999999</c:v>
                </c:pt>
                <c:pt idx="6127">
                  <c:v>1.423</c:v>
                </c:pt>
                <c:pt idx="6128">
                  <c:v>1.4239999999999999</c:v>
                </c:pt>
                <c:pt idx="6129">
                  <c:v>1.425</c:v>
                </c:pt>
                <c:pt idx="6130">
                  <c:v>1.4259999999999999</c:v>
                </c:pt>
                <c:pt idx="6131">
                  <c:v>1.427</c:v>
                </c:pt>
                <c:pt idx="6132">
                  <c:v>1.4279999999999999</c:v>
                </c:pt>
                <c:pt idx="6133">
                  <c:v>1.429</c:v>
                </c:pt>
                <c:pt idx="6134">
                  <c:v>1.43</c:v>
                </c:pt>
                <c:pt idx="6135">
                  <c:v>1.431</c:v>
                </c:pt>
                <c:pt idx="6136">
                  <c:v>1.4319999999999999</c:v>
                </c:pt>
                <c:pt idx="6137">
                  <c:v>1.4330000000000001</c:v>
                </c:pt>
                <c:pt idx="6138">
                  <c:v>1.4339999999999999</c:v>
                </c:pt>
                <c:pt idx="6139">
                  <c:v>1.4350000000000001</c:v>
                </c:pt>
                <c:pt idx="6140">
                  <c:v>1.4359999999999999</c:v>
                </c:pt>
                <c:pt idx="6141">
                  <c:v>1.4370000000000001</c:v>
                </c:pt>
                <c:pt idx="6142">
                  <c:v>1.4379999999999999</c:v>
                </c:pt>
                <c:pt idx="6143">
                  <c:v>1.4390000000000001</c:v>
                </c:pt>
                <c:pt idx="6144">
                  <c:v>1.44</c:v>
                </c:pt>
                <c:pt idx="6145">
                  <c:v>1.4410000000000001</c:v>
                </c:pt>
                <c:pt idx="6146">
                  <c:v>1.4419999999999999</c:v>
                </c:pt>
                <c:pt idx="6147">
                  <c:v>1.4430000000000001</c:v>
                </c:pt>
                <c:pt idx="6148">
                  <c:v>1.444</c:v>
                </c:pt>
                <c:pt idx="6149">
                  <c:v>1.4450000000000001</c:v>
                </c:pt>
                <c:pt idx="6150">
                  <c:v>1.446</c:v>
                </c:pt>
                <c:pt idx="6151">
                  <c:v>1.4470000000000001</c:v>
                </c:pt>
                <c:pt idx="6152">
                  <c:v>1.448</c:v>
                </c:pt>
                <c:pt idx="6153">
                  <c:v>1.4490000000000001</c:v>
                </c:pt>
                <c:pt idx="6154">
                  <c:v>1.45</c:v>
                </c:pt>
                <c:pt idx="6155">
                  <c:v>1.45</c:v>
                </c:pt>
                <c:pt idx="6156">
                  <c:v>1.4510000000000001</c:v>
                </c:pt>
                <c:pt idx="6157">
                  <c:v>1.452</c:v>
                </c:pt>
                <c:pt idx="6158">
                  <c:v>1.4530000000000001</c:v>
                </c:pt>
                <c:pt idx="6159">
                  <c:v>1.454</c:v>
                </c:pt>
                <c:pt idx="6160">
                  <c:v>1.4550000000000001</c:v>
                </c:pt>
                <c:pt idx="6161">
                  <c:v>1.456</c:v>
                </c:pt>
                <c:pt idx="6162">
                  <c:v>1.4570000000000001</c:v>
                </c:pt>
                <c:pt idx="6163">
                  <c:v>1.458</c:v>
                </c:pt>
                <c:pt idx="6164">
                  <c:v>1.4590000000000001</c:v>
                </c:pt>
                <c:pt idx="6165">
                  <c:v>1.46</c:v>
                </c:pt>
                <c:pt idx="6166">
                  <c:v>1.4610000000000001</c:v>
                </c:pt>
                <c:pt idx="6167">
                  <c:v>1.462</c:v>
                </c:pt>
                <c:pt idx="6168">
                  <c:v>1.4630000000000001</c:v>
                </c:pt>
                <c:pt idx="6169">
                  <c:v>1.464</c:v>
                </c:pt>
                <c:pt idx="6170">
                  <c:v>1.4650000000000001</c:v>
                </c:pt>
                <c:pt idx="6171">
                  <c:v>1.466</c:v>
                </c:pt>
                <c:pt idx="6172">
                  <c:v>1.4670000000000001</c:v>
                </c:pt>
                <c:pt idx="6173">
                  <c:v>1.468</c:v>
                </c:pt>
                <c:pt idx="6174">
                  <c:v>1.4690000000000001</c:v>
                </c:pt>
                <c:pt idx="6175">
                  <c:v>1.47</c:v>
                </c:pt>
                <c:pt idx="6176">
                  <c:v>1.4710000000000001</c:v>
                </c:pt>
                <c:pt idx="6177">
                  <c:v>1.472</c:v>
                </c:pt>
                <c:pt idx="6178">
                  <c:v>1.4730000000000001</c:v>
                </c:pt>
                <c:pt idx="6179">
                  <c:v>1.474</c:v>
                </c:pt>
                <c:pt idx="6180">
                  <c:v>1.4750000000000001</c:v>
                </c:pt>
                <c:pt idx="6181">
                  <c:v>1.476</c:v>
                </c:pt>
                <c:pt idx="6182">
                  <c:v>1.4770000000000001</c:v>
                </c:pt>
                <c:pt idx="6183">
                  <c:v>1.478</c:v>
                </c:pt>
                <c:pt idx="6184">
                  <c:v>1.4790000000000001</c:v>
                </c:pt>
                <c:pt idx="6185">
                  <c:v>1.48</c:v>
                </c:pt>
                <c:pt idx="6186">
                  <c:v>1.4810000000000001</c:v>
                </c:pt>
                <c:pt idx="6187">
                  <c:v>1.482</c:v>
                </c:pt>
                <c:pt idx="6188">
                  <c:v>1.4830000000000001</c:v>
                </c:pt>
                <c:pt idx="6189">
                  <c:v>1.484</c:v>
                </c:pt>
                <c:pt idx="6190">
                  <c:v>1.4850000000000001</c:v>
                </c:pt>
                <c:pt idx="6191">
                  <c:v>1.486</c:v>
                </c:pt>
                <c:pt idx="6192">
                  <c:v>1.4870000000000001</c:v>
                </c:pt>
                <c:pt idx="6193">
                  <c:v>1.4890000000000001</c:v>
                </c:pt>
                <c:pt idx="6194">
                  <c:v>1.4910000000000001</c:v>
                </c:pt>
                <c:pt idx="6195">
                  <c:v>1.3069999999999999</c:v>
                </c:pt>
                <c:pt idx="6196">
                  <c:v>1.3080000000000001</c:v>
                </c:pt>
                <c:pt idx="6197">
                  <c:v>1.3089999999999999</c:v>
                </c:pt>
                <c:pt idx="6198">
                  <c:v>1.31</c:v>
                </c:pt>
                <c:pt idx="6199">
                  <c:v>1.3109999999999999</c:v>
                </c:pt>
                <c:pt idx="6200">
                  <c:v>1.3120000000000001</c:v>
                </c:pt>
                <c:pt idx="6201">
                  <c:v>1.3129999999999999</c:v>
                </c:pt>
                <c:pt idx="6202">
                  <c:v>1.3149999999999999</c:v>
                </c:pt>
                <c:pt idx="6203">
                  <c:v>1.3160000000000001</c:v>
                </c:pt>
                <c:pt idx="6204">
                  <c:v>1.3160000000000001</c:v>
                </c:pt>
                <c:pt idx="6205">
                  <c:v>1.2949999999999999</c:v>
                </c:pt>
                <c:pt idx="6206">
                  <c:v>1.296</c:v>
                </c:pt>
                <c:pt idx="6207">
                  <c:v>1.2969999999999999</c:v>
                </c:pt>
                <c:pt idx="6208">
                  <c:v>1.2969999999999999</c:v>
                </c:pt>
                <c:pt idx="6209">
                  <c:v>1.298</c:v>
                </c:pt>
                <c:pt idx="6210">
                  <c:v>1.2989999999999999</c:v>
                </c:pt>
                <c:pt idx="6211">
                  <c:v>1.3</c:v>
                </c:pt>
                <c:pt idx="6212">
                  <c:v>1.3009999999999999</c:v>
                </c:pt>
                <c:pt idx="6213">
                  <c:v>1.302</c:v>
                </c:pt>
                <c:pt idx="6214">
                  <c:v>1.3029999999999999</c:v>
                </c:pt>
                <c:pt idx="6215">
                  <c:v>1.304</c:v>
                </c:pt>
                <c:pt idx="6216">
                  <c:v>1.3049999999999999</c:v>
                </c:pt>
                <c:pt idx="6217">
                  <c:v>1.306</c:v>
                </c:pt>
                <c:pt idx="6218">
                  <c:v>1.3069999999999999</c:v>
                </c:pt>
                <c:pt idx="6219">
                  <c:v>1.3080000000000001</c:v>
                </c:pt>
                <c:pt idx="6220">
                  <c:v>1.3089999999999999</c:v>
                </c:pt>
                <c:pt idx="6221">
                  <c:v>1.31</c:v>
                </c:pt>
                <c:pt idx="6222">
                  <c:v>1.3109999999999999</c:v>
                </c:pt>
                <c:pt idx="6223">
                  <c:v>1.3120000000000001</c:v>
                </c:pt>
                <c:pt idx="6224">
                  <c:v>1.3129999999999999</c:v>
                </c:pt>
                <c:pt idx="6225">
                  <c:v>1.3129999999999999</c:v>
                </c:pt>
                <c:pt idx="6226">
                  <c:v>1.3140000000000001</c:v>
                </c:pt>
                <c:pt idx="6227">
                  <c:v>1.3149999999999999</c:v>
                </c:pt>
                <c:pt idx="6228">
                  <c:v>1.3160000000000001</c:v>
                </c:pt>
                <c:pt idx="6229">
                  <c:v>1.3169999999999999</c:v>
                </c:pt>
                <c:pt idx="6230">
                  <c:v>1.3180000000000001</c:v>
                </c:pt>
                <c:pt idx="6231">
                  <c:v>1.319</c:v>
                </c:pt>
                <c:pt idx="6232">
                  <c:v>1.32</c:v>
                </c:pt>
                <c:pt idx="6233">
                  <c:v>1.321</c:v>
                </c:pt>
                <c:pt idx="6234">
                  <c:v>1.3220000000000001</c:v>
                </c:pt>
                <c:pt idx="6235">
                  <c:v>1.323</c:v>
                </c:pt>
                <c:pt idx="6236">
                  <c:v>1.3240000000000001</c:v>
                </c:pt>
                <c:pt idx="6237">
                  <c:v>1.325</c:v>
                </c:pt>
                <c:pt idx="6238">
                  <c:v>1.3260000000000001</c:v>
                </c:pt>
                <c:pt idx="6239">
                  <c:v>1.327</c:v>
                </c:pt>
                <c:pt idx="6240">
                  <c:v>1.3280000000000001</c:v>
                </c:pt>
                <c:pt idx="6241">
                  <c:v>1.329</c:v>
                </c:pt>
                <c:pt idx="6242">
                  <c:v>1.33</c:v>
                </c:pt>
                <c:pt idx="6243">
                  <c:v>1.331</c:v>
                </c:pt>
                <c:pt idx="6244">
                  <c:v>1.3320000000000001</c:v>
                </c:pt>
                <c:pt idx="6245">
                  <c:v>1.333</c:v>
                </c:pt>
                <c:pt idx="6246">
                  <c:v>1.3340000000000001</c:v>
                </c:pt>
                <c:pt idx="6247">
                  <c:v>1.335</c:v>
                </c:pt>
                <c:pt idx="6248">
                  <c:v>1.3360000000000001</c:v>
                </c:pt>
                <c:pt idx="6249">
                  <c:v>1.337</c:v>
                </c:pt>
                <c:pt idx="6250">
                  <c:v>1.3380000000000001</c:v>
                </c:pt>
                <c:pt idx="6251">
                  <c:v>1.339</c:v>
                </c:pt>
                <c:pt idx="6252">
                  <c:v>1.34</c:v>
                </c:pt>
                <c:pt idx="6253">
                  <c:v>1.3420000000000001</c:v>
                </c:pt>
                <c:pt idx="6254">
                  <c:v>1.3420000000000001</c:v>
                </c:pt>
                <c:pt idx="6255">
                  <c:v>1.343</c:v>
                </c:pt>
                <c:pt idx="6256">
                  <c:v>1.3440000000000001</c:v>
                </c:pt>
                <c:pt idx="6257">
                  <c:v>1.345</c:v>
                </c:pt>
                <c:pt idx="6258">
                  <c:v>1.3460000000000001</c:v>
                </c:pt>
                <c:pt idx="6259">
                  <c:v>1.347</c:v>
                </c:pt>
                <c:pt idx="6260">
                  <c:v>1.3480000000000001</c:v>
                </c:pt>
                <c:pt idx="6261">
                  <c:v>1.3480000000000001</c:v>
                </c:pt>
                <c:pt idx="6262">
                  <c:v>1.349</c:v>
                </c:pt>
                <c:pt idx="6263">
                  <c:v>1.35</c:v>
                </c:pt>
                <c:pt idx="6264">
                  <c:v>1.351</c:v>
                </c:pt>
                <c:pt idx="6265">
                  <c:v>1.351</c:v>
                </c:pt>
                <c:pt idx="6266">
                  <c:v>1.3520000000000001</c:v>
                </c:pt>
                <c:pt idx="6267">
                  <c:v>1.353</c:v>
                </c:pt>
                <c:pt idx="6268">
                  <c:v>1.3540000000000001</c:v>
                </c:pt>
                <c:pt idx="6269">
                  <c:v>1.355</c:v>
                </c:pt>
                <c:pt idx="6270">
                  <c:v>1.3560000000000001</c:v>
                </c:pt>
                <c:pt idx="6271">
                  <c:v>1.357</c:v>
                </c:pt>
                <c:pt idx="6272">
                  <c:v>1.357</c:v>
                </c:pt>
                <c:pt idx="6273">
                  <c:v>1.3580000000000001</c:v>
                </c:pt>
                <c:pt idx="6274">
                  <c:v>1.359</c:v>
                </c:pt>
                <c:pt idx="6275">
                  <c:v>1.36</c:v>
                </c:pt>
                <c:pt idx="6276">
                  <c:v>1.361</c:v>
                </c:pt>
                <c:pt idx="6277">
                  <c:v>1.3620000000000001</c:v>
                </c:pt>
                <c:pt idx="6278">
                  <c:v>1.363</c:v>
                </c:pt>
                <c:pt idx="6279">
                  <c:v>1.3640000000000001</c:v>
                </c:pt>
                <c:pt idx="6280">
                  <c:v>1.365</c:v>
                </c:pt>
                <c:pt idx="6281">
                  <c:v>1.3660000000000001</c:v>
                </c:pt>
                <c:pt idx="6282">
                  <c:v>1.3660000000000001</c:v>
                </c:pt>
                <c:pt idx="6283">
                  <c:v>1.367</c:v>
                </c:pt>
                <c:pt idx="6284">
                  <c:v>1.369</c:v>
                </c:pt>
                <c:pt idx="6285">
                  <c:v>1.37</c:v>
                </c:pt>
                <c:pt idx="6286">
                  <c:v>1.371</c:v>
                </c:pt>
                <c:pt idx="6287">
                  <c:v>1.3720000000000001</c:v>
                </c:pt>
                <c:pt idx="6288">
                  <c:v>1.373</c:v>
                </c:pt>
                <c:pt idx="6289">
                  <c:v>1.375</c:v>
                </c:pt>
                <c:pt idx="6290">
                  <c:v>1.3759999999999999</c:v>
                </c:pt>
                <c:pt idx="6291">
                  <c:v>1.377</c:v>
                </c:pt>
                <c:pt idx="6292">
                  <c:v>1.3779999999999999</c:v>
                </c:pt>
                <c:pt idx="6293">
                  <c:v>1.379</c:v>
                </c:pt>
                <c:pt idx="6294">
                  <c:v>1.38</c:v>
                </c:pt>
                <c:pt idx="6295">
                  <c:v>1.381</c:v>
                </c:pt>
                <c:pt idx="6296">
                  <c:v>1.383</c:v>
                </c:pt>
                <c:pt idx="6297">
                  <c:v>1.383</c:v>
                </c:pt>
                <c:pt idx="6298">
                  <c:v>1.3839999999999999</c:v>
                </c:pt>
                <c:pt idx="6299">
                  <c:v>1.385</c:v>
                </c:pt>
                <c:pt idx="6300">
                  <c:v>1.3859999999999999</c:v>
                </c:pt>
                <c:pt idx="6301">
                  <c:v>1.3859999999999999</c:v>
                </c:pt>
                <c:pt idx="6302">
                  <c:v>1.387</c:v>
                </c:pt>
                <c:pt idx="6303">
                  <c:v>1.3879999999999999</c:v>
                </c:pt>
                <c:pt idx="6304">
                  <c:v>1.389</c:v>
                </c:pt>
                <c:pt idx="6305">
                  <c:v>1.389</c:v>
                </c:pt>
                <c:pt idx="6306">
                  <c:v>1.39</c:v>
                </c:pt>
                <c:pt idx="6307">
                  <c:v>1.391</c:v>
                </c:pt>
                <c:pt idx="6308">
                  <c:v>1.3919999999999999</c:v>
                </c:pt>
                <c:pt idx="6309">
                  <c:v>1.393</c:v>
                </c:pt>
                <c:pt idx="6310">
                  <c:v>1.393</c:v>
                </c:pt>
                <c:pt idx="6311">
                  <c:v>1.3939999999999999</c:v>
                </c:pt>
                <c:pt idx="6312">
                  <c:v>1.395</c:v>
                </c:pt>
                <c:pt idx="6313">
                  <c:v>1.3959999999999999</c:v>
                </c:pt>
                <c:pt idx="6314">
                  <c:v>1.397</c:v>
                </c:pt>
                <c:pt idx="6315">
                  <c:v>1.3979999999999999</c:v>
                </c:pt>
                <c:pt idx="6316">
                  <c:v>1.399</c:v>
                </c:pt>
                <c:pt idx="6317">
                  <c:v>1.4</c:v>
                </c:pt>
                <c:pt idx="6318">
                  <c:v>1.401</c:v>
                </c:pt>
                <c:pt idx="6319">
                  <c:v>1.4019999999999999</c:v>
                </c:pt>
                <c:pt idx="6320">
                  <c:v>1.403</c:v>
                </c:pt>
                <c:pt idx="6321">
                  <c:v>1.403</c:v>
                </c:pt>
                <c:pt idx="6322">
                  <c:v>1.405</c:v>
                </c:pt>
                <c:pt idx="6323">
                  <c:v>1.4059999999999999</c:v>
                </c:pt>
                <c:pt idx="6324">
                  <c:v>1.407</c:v>
                </c:pt>
                <c:pt idx="6325">
                  <c:v>1.407</c:v>
                </c:pt>
                <c:pt idx="6326">
                  <c:v>1.4079999999999999</c:v>
                </c:pt>
                <c:pt idx="6327">
                  <c:v>1.409</c:v>
                </c:pt>
                <c:pt idx="6328">
                  <c:v>1.41</c:v>
                </c:pt>
                <c:pt idx="6329">
                  <c:v>1.41</c:v>
                </c:pt>
                <c:pt idx="6330">
                  <c:v>1.411</c:v>
                </c:pt>
                <c:pt idx="6331">
                  <c:v>1.4119999999999999</c:v>
                </c:pt>
                <c:pt idx="6332">
                  <c:v>1.413</c:v>
                </c:pt>
                <c:pt idx="6333">
                  <c:v>1.4139999999999999</c:v>
                </c:pt>
                <c:pt idx="6334">
                  <c:v>1.415</c:v>
                </c:pt>
                <c:pt idx="6335">
                  <c:v>1.4159999999999999</c:v>
                </c:pt>
                <c:pt idx="6336">
                  <c:v>1.417</c:v>
                </c:pt>
                <c:pt idx="6337">
                  <c:v>1.4179999999999999</c:v>
                </c:pt>
                <c:pt idx="6338">
                  <c:v>1.419</c:v>
                </c:pt>
                <c:pt idx="6339">
                  <c:v>1.42</c:v>
                </c:pt>
                <c:pt idx="6340">
                  <c:v>1.421</c:v>
                </c:pt>
                <c:pt idx="6341">
                  <c:v>1.4219999999999999</c:v>
                </c:pt>
                <c:pt idx="6342">
                  <c:v>1.423</c:v>
                </c:pt>
                <c:pt idx="6343">
                  <c:v>1.4239999999999999</c:v>
                </c:pt>
                <c:pt idx="6344">
                  <c:v>1.425</c:v>
                </c:pt>
                <c:pt idx="6345">
                  <c:v>1.4259999999999999</c:v>
                </c:pt>
                <c:pt idx="6346">
                  <c:v>1.427</c:v>
                </c:pt>
                <c:pt idx="6347">
                  <c:v>1.4279999999999999</c:v>
                </c:pt>
                <c:pt idx="6348">
                  <c:v>1.429</c:v>
                </c:pt>
                <c:pt idx="6349">
                  <c:v>1.43</c:v>
                </c:pt>
                <c:pt idx="6350">
                  <c:v>1.431</c:v>
                </c:pt>
                <c:pt idx="6351">
                  <c:v>1.4319999999999999</c:v>
                </c:pt>
                <c:pt idx="6352">
                  <c:v>1.4330000000000001</c:v>
                </c:pt>
                <c:pt idx="6353">
                  <c:v>1.4339999999999999</c:v>
                </c:pt>
                <c:pt idx="6354">
                  <c:v>1.4350000000000001</c:v>
                </c:pt>
                <c:pt idx="6355">
                  <c:v>1.4359999999999999</c:v>
                </c:pt>
                <c:pt idx="6356">
                  <c:v>1.4359999999999999</c:v>
                </c:pt>
                <c:pt idx="6357">
                  <c:v>1.4370000000000001</c:v>
                </c:pt>
                <c:pt idx="6358">
                  <c:v>1.4379999999999999</c:v>
                </c:pt>
                <c:pt idx="6359">
                  <c:v>1.4390000000000001</c:v>
                </c:pt>
                <c:pt idx="6360">
                  <c:v>1.44</c:v>
                </c:pt>
                <c:pt idx="6361">
                  <c:v>1.4410000000000001</c:v>
                </c:pt>
                <c:pt idx="6362">
                  <c:v>1.4419999999999999</c:v>
                </c:pt>
                <c:pt idx="6363">
                  <c:v>1.4430000000000001</c:v>
                </c:pt>
                <c:pt idx="6364">
                  <c:v>1.444</c:v>
                </c:pt>
                <c:pt idx="6365">
                  <c:v>1.4450000000000001</c:v>
                </c:pt>
                <c:pt idx="6366">
                  <c:v>1.446</c:v>
                </c:pt>
                <c:pt idx="6367">
                  <c:v>1.4470000000000001</c:v>
                </c:pt>
                <c:pt idx="6368">
                  <c:v>1.448</c:v>
                </c:pt>
                <c:pt idx="6369">
                  <c:v>1.4490000000000001</c:v>
                </c:pt>
                <c:pt idx="6370">
                  <c:v>1.45</c:v>
                </c:pt>
                <c:pt idx="6371">
                  <c:v>1.4510000000000001</c:v>
                </c:pt>
                <c:pt idx="6372">
                  <c:v>1.452</c:v>
                </c:pt>
                <c:pt idx="6373">
                  <c:v>1.4530000000000001</c:v>
                </c:pt>
                <c:pt idx="6374">
                  <c:v>1.454</c:v>
                </c:pt>
                <c:pt idx="6375">
                  <c:v>1.4550000000000001</c:v>
                </c:pt>
                <c:pt idx="6376">
                  <c:v>1.456</c:v>
                </c:pt>
                <c:pt idx="6377">
                  <c:v>1.4570000000000001</c:v>
                </c:pt>
                <c:pt idx="6378">
                  <c:v>1.458</c:v>
                </c:pt>
                <c:pt idx="6379">
                  <c:v>1.4590000000000001</c:v>
                </c:pt>
                <c:pt idx="6380">
                  <c:v>1.46</c:v>
                </c:pt>
                <c:pt idx="6381">
                  <c:v>1.4610000000000001</c:v>
                </c:pt>
                <c:pt idx="6382">
                  <c:v>1.462</c:v>
                </c:pt>
                <c:pt idx="6383">
                  <c:v>1.4630000000000001</c:v>
                </c:pt>
                <c:pt idx="6384">
                  <c:v>1.464</c:v>
                </c:pt>
                <c:pt idx="6385">
                  <c:v>1.4650000000000001</c:v>
                </c:pt>
                <c:pt idx="6386">
                  <c:v>1.466</c:v>
                </c:pt>
                <c:pt idx="6387">
                  <c:v>1.4670000000000001</c:v>
                </c:pt>
                <c:pt idx="6388">
                  <c:v>1.468</c:v>
                </c:pt>
                <c:pt idx="6389">
                  <c:v>1.4690000000000001</c:v>
                </c:pt>
                <c:pt idx="6390">
                  <c:v>1.47</c:v>
                </c:pt>
                <c:pt idx="6391">
                  <c:v>1.4710000000000001</c:v>
                </c:pt>
                <c:pt idx="6392">
                  <c:v>1.472</c:v>
                </c:pt>
                <c:pt idx="6393">
                  <c:v>1.4730000000000001</c:v>
                </c:pt>
                <c:pt idx="6394">
                  <c:v>1.474</c:v>
                </c:pt>
                <c:pt idx="6395">
                  <c:v>1.4750000000000001</c:v>
                </c:pt>
                <c:pt idx="6396">
                  <c:v>1.476</c:v>
                </c:pt>
                <c:pt idx="6397">
                  <c:v>1.4770000000000001</c:v>
                </c:pt>
                <c:pt idx="6398">
                  <c:v>1.478</c:v>
                </c:pt>
                <c:pt idx="6399">
                  <c:v>1.4790000000000001</c:v>
                </c:pt>
                <c:pt idx="6400">
                  <c:v>1.48</c:v>
                </c:pt>
                <c:pt idx="6401">
                  <c:v>1.4810000000000001</c:v>
                </c:pt>
                <c:pt idx="6402">
                  <c:v>1.482</c:v>
                </c:pt>
                <c:pt idx="6403">
                  <c:v>1.4830000000000001</c:v>
                </c:pt>
                <c:pt idx="6404">
                  <c:v>1.484</c:v>
                </c:pt>
                <c:pt idx="6405">
                  <c:v>1.4850000000000001</c:v>
                </c:pt>
                <c:pt idx="6406">
                  <c:v>1.486</c:v>
                </c:pt>
                <c:pt idx="6407">
                  <c:v>1.4870000000000001</c:v>
                </c:pt>
                <c:pt idx="6408">
                  <c:v>1.488</c:v>
                </c:pt>
                <c:pt idx="6409">
                  <c:v>1.4890000000000001</c:v>
                </c:pt>
                <c:pt idx="6410">
                  <c:v>1.49</c:v>
                </c:pt>
                <c:pt idx="6411">
                  <c:v>1.492</c:v>
                </c:pt>
                <c:pt idx="6412">
                  <c:v>1.4930000000000001</c:v>
                </c:pt>
                <c:pt idx="6413">
                  <c:v>1.494</c:v>
                </c:pt>
                <c:pt idx="6414">
                  <c:v>1.4950000000000001</c:v>
                </c:pt>
                <c:pt idx="6415">
                  <c:v>1.496</c:v>
                </c:pt>
                <c:pt idx="6416">
                  <c:v>1.4970000000000001</c:v>
                </c:pt>
                <c:pt idx="6417">
                  <c:v>1.498</c:v>
                </c:pt>
                <c:pt idx="6418">
                  <c:v>1.4990000000000001</c:v>
                </c:pt>
                <c:pt idx="6419">
                  <c:v>1.5</c:v>
                </c:pt>
                <c:pt idx="6420">
                  <c:v>1.5009999999999999</c:v>
                </c:pt>
                <c:pt idx="6421">
                  <c:v>1.502</c:v>
                </c:pt>
                <c:pt idx="6422">
                  <c:v>1.5029999999999999</c:v>
                </c:pt>
                <c:pt idx="6423">
                  <c:v>1.5029999999999999</c:v>
                </c:pt>
                <c:pt idx="6424">
                  <c:v>1.504</c:v>
                </c:pt>
                <c:pt idx="6425">
                  <c:v>1.5049999999999999</c:v>
                </c:pt>
                <c:pt idx="6426">
                  <c:v>1.506</c:v>
                </c:pt>
                <c:pt idx="6427">
                  <c:v>1.506</c:v>
                </c:pt>
                <c:pt idx="6428">
                  <c:v>1.5069999999999999</c:v>
                </c:pt>
                <c:pt idx="6429">
                  <c:v>1.508</c:v>
                </c:pt>
                <c:pt idx="6430">
                  <c:v>1.508</c:v>
                </c:pt>
                <c:pt idx="6431">
                  <c:v>1.5089999999999999</c:v>
                </c:pt>
                <c:pt idx="6432">
                  <c:v>1.51</c:v>
                </c:pt>
                <c:pt idx="6433">
                  <c:v>1.5109999999999999</c:v>
                </c:pt>
                <c:pt idx="6434">
                  <c:v>1.512</c:v>
                </c:pt>
                <c:pt idx="6435">
                  <c:v>1.5129999999999999</c:v>
                </c:pt>
                <c:pt idx="6436">
                  <c:v>1.514</c:v>
                </c:pt>
                <c:pt idx="6437">
                  <c:v>1.5149999999999999</c:v>
                </c:pt>
                <c:pt idx="6438">
                  <c:v>1.516</c:v>
                </c:pt>
                <c:pt idx="6439">
                  <c:v>1.5169999999999999</c:v>
                </c:pt>
                <c:pt idx="6440">
                  <c:v>1.518</c:v>
                </c:pt>
                <c:pt idx="6441">
                  <c:v>1.5189999999999999</c:v>
                </c:pt>
                <c:pt idx="6442">
                  <c:v>1.52</c:v>
                </c:pt>
                <c:pt idx="6443">
                  <c:v>1.5209999999999999</c:v>
                </c:pt>
                <c:pt idx="6444">
                  <c:v>1.522</c:v>
                </c:pt>
                <c:pt idx="6445">
                  <c:v>1.5229999999999999</c:v>
                </c:pt>
                <c:pt idx="6446">
                  <c:v>1.524</c:v>
                </c:pt>
                <c:pt idx="6447">
                  <c:v>1.5249999999999999</c:v>
                </c:pt>
                <c:pt idx="6448">
                  <c:v>1.526</c:v>
                </c:pt>
                <c:pt idx="6449">
                  <c:v>1.5269999999999999</c:v>
                </c:pt>
                <c:pt idx="6450">
                  <c:v>1.528</c:v>
                </c:pt>
                <c:pt idx="6451">
                  <c:v>1.5289999999999999</c:v>
                </c:pt>
                <c:pt idx="6452">
                  <c:v>1.53</c:v>
                </c:pt>
                <c:pt idx="6453">
                  <c:v>1.5309999999999999</c:v>
                </c:pt>
                <c:pt idx="6454">
                  <c:v>1.532</c:v>
                </c:pt>
                <c:pt idx="6455">
                  <c:v>1.5329999999999999</c:v>
                </c:pt>
                <c:pt idx="6456">
                  <c:v>1.534</c:v>
                </c:pt>
                <c:pt idx="6457">
                  <c:v>1.534</c:v>
                </c:pt>
                <c:pt idx="6458">
                  <c:v>1.5349999999999999</c:v>
                </c:pt>
                <c:pt idx="6459">
                  <c:v>1.536</c:v>
                </c:pt>
                <c:pt idx="6460">
                  <c:v>1.5369999999999999</c:v>
                </c:pt>
                <c:pt idx="6461">
                  <c:v>1.5369999999999999</c:v>
                </c:pt>
                <c:pt idx="6462">
                  <c:v>1.538</c:v>
                </c:pt>
                <c:pt idx="6463">
                  <c:v>1.5389999999999999</c:v>
                </c:pt>
                <c:pt idx="6464">
                  <c:v>1.54</c:v>
                </c:pt>
                <c:pt idx="6465">
                  <c:v>1.5409999999999999</c:v>
                </c:pt>
                <c:pt idx="6466">
                  <c:v>1.542</c:v>
                </c:pt>
                <c:pt idx="6467">
                  <c:v>1.5429999999999999</c:v>
                </c:pt>
                <c:pt idx="6468">
                  <c:v>1.544</c:v>
                </c:pt>
                <c:pt idx="6469">
                  <c:v>1.5469999999999999</c:v>
                </c:pt>
                <c:pt idx="6470">
                  <c:v>1.548</c:v>
                </c:pt>
                <c:pt idx="6471">
                  <c:v>1.5489999999999999</c:v>
                </c:pt>
                <c:pt idx="6472">
                  <c:v>1.55</c:v>
                </c:pt>
                <c:pt idx="6473">
                  <c:v>1.5509999999999999</c:v>
                </c:pt>
                <c:pt idx="6474">
                  <c:v>1.552</c:v>
                </c:pt>
                <c:pt idx="6475">
                  <c:v>1.5529999999999999</c:v>
                </c:pt>
                <c:pt idx="6476">
                  <c:v>1.554</c:v>
                </c:pt>
                <c:pt idx="6477">
                  <c:v>1.5549999999999999</c:v>
                </c:pt>
                <c:pt idx="6478">
                  <c:v>1.556</c:v>
                </c:pt>
                <c:pt idx="6479">
                  <c:v>1.5569999999999999</c:v>
                </c:pt>
                <c:pt idx="6480">
                  <c:v>1.5580000000000001</c:v>
                </c:pt>
                <c:pt idx="6481">
                  <c:v>1.5589999999999999</c:v>
                </c:pt>
                <c:pt idx="6482">
                  <c:v>1.56</c:v>
                </c:pt>
                <c:pt idx="6483">
                  <c:v>1.5609999999999999</c:v>
                </c:pt>
                <c:pt idx="6484">
                  <c:v>1.5620000000000001</c:v>
                </c:pt>
                <c:pt idx="6485">
                  <c:v>1.5629999999999999</c:v>
                </c:pt>
                <c:pt idx="6486">
                  <c:v>1.5640000000000001</c:v>
                </c:pt>
                <c:pt idx="6487">
                  <c:v>1.5649999999999999</c:v>
                </c:pt>
                <c:pt idx="6488">
                  <c:v>1.5660000000000001</c:v>
                </c:pt>
                <c:pt idx="6489">
                  <c:v>1.5669999999999999</c:v>
                </c:pt>
                <c:pt idx="6490">
                  <c:v>1.5680000000000001</c:v>
                </c:pt>
                <c:pt idx="6491">
                  <c:v>1.569</c:v>
                </c:pt>
                <c:pt idx="6492">
                  <c:v>1.57</c:v>
                </c:pt>
                <c:pt idx="6493">
                  <c:v>1.571</c:v>
                </c:pt>
                <c:pt idx="6494">
                  <c:v>1.5720000000000001</c:v>
                </c:pt>
                <c:pt idx="6495">
                  <c:v>1.573</c:v>
                </c:pt>
                <c:pt idx="6496">
                  <c:v>1.5740000000000001</c:v>
                </c:pt>
                <c:pt idx="6497">
                  <c:v>1.575</c:v>
                </c:pt>
                <c:pt idx="6498">
                  <c:v>1.5760000000000001</c:v>
                </c:pt>
                <c:pt idx="6499">
                  <c:v>1.484</c:v>
                </c:pt>
                <c:pt idx="6500">
                  <c:v>1.49</c:v>
                </c:pt>
                <c:pt idx="6501">
                  <c:v>1.496</c:v>
                </c:pt>
                <c:pt idx="6502">
                  <c:v>1.502</c:v>
                </c:pt>
                <c:pt idx="6503">
                  <c:v>1.508</c:v>
                </c:pt>
                <c:pt idx="6504">
                  <c:v>1.514</c:v>
                </c:pt>
                <c:pt idx="6505">
                  <c:v>1.52</c:v>
                </c:pt>
                <c:pt idx="6506">
                  <c:v>1.526</c:v>
                </c:pt>
                <c:pt idx="6507">
                  <c:v>1.532</c:v>
                </c:pt>
                <c:pt idx="6508">
                  <c:v>1.5369999999999999</c:v>
                </c:pt>
                <c:pt idx="6509">
                  <c:v>1.5429999999999999</c:v>
                </c:pt>
                <c:pt idx="6510">
                  <c:v>1.55</c:v>
                </c:pt>
                <c:pt idx="6511">
                  <c:v>1.5549999999999999</c:v>
                </c:pt>
                <c:pt idx="6512">
                  <c:v>1.5609999999999999</c:v>
                </c:pt>
                <c:pt idx="6513">
                  <c:v>1.5669999999999999</c:v>
                </c:pt>
                <c:pt idx="6514">
                  <c:v>1.5740000000000001</c:v>
                </c:pt>
                <c:pt idx="6515">
                  <c:v>1.58</c:v>
                </c:pt>
                <c:pt idx="6516">
                  <c:v>1.5860000000000001</c:v>
                </c:pt>
                <c:pt idx="6517">
                  <c:v>1.5920000000000001</c:v>
                </c:pt>
                <c:pt idx="6518">
                  <c:v>1.5980000000000001</c:v>
                </c:pt>
                <c:pt idx="6519">
                  <c:v>1.6040000000000001</c:v>
                </c:pt>
                <c:pt idx="6520">
                  <c:v>1.61</c:v>
                </c:pt>
                <c:pt idx="6521">
                  <c:v>1.6160000000000001</c:v>
                </c:pt>
                <c:pt idx="6522">
                  <c:v>1.623</c:v>
                </c:pt>
                <c:pt idx="6523">
                  <c:v>1.629</c:v>
                </c:pt>
                <c:pt idx="6524">
                  <c:v>1.635</c:v>
                </c:pt>
                <c:pt idx="6525">
                  <c:v>1.6419999999999999</c:v>
                </c:pt>
                <c:pt idx="6526">
                  <c:v>1.6479999999999999</c:v>
                </c:pt>
                <c:pt idx="6527">
                  <c:v>1.6539999999999999</c:v>
                </c:pt>
                <c:pt idx="6528">
                  <c:v>1.661</c:v>
                </c:pt>
                <c:pt idx="6529">
                  <c:v>1.667</c:v>
                </c:pt>
                <c:pt idx="6530">
                  <c:v>1.6739999999999999</c:v>
                </c:pt>
                <c:pt idx="6531">
                  <c:v>1.68</c:v>
                </c:pt>
                <c:pt idx="6532">
                  <c:v>1.7</c:v>
                </c:pt>
                <c:pt idx="6533">
                  <c:v>1.706</c:v>
                </c:pt>
                <c:pt idx="6534">
                  <c:v>1.7130000000000001</c:v>
                </c:pt>
                <c:pt idx="6535">
                  <c:v>1.7190000000000001</c:v>
                </c:pt>
                <c:pt idx="6536">
                  <c:v>1.329</c:v>
                </c:pt>
                <c:pt idx="6537">
                  <c:v>1.33</c:v>
                </c:pt>
                <c:pt idx="6538">
                  <c:v>1.331</c:v>
                </c:pt>
                <c:pt idx="6539">
                  <c:v>1.2470000000000001</c:v>
                </c:pt>
                <c:pt idx="6540">
                  <c:v>1.248</c:v>
                </c:pt>
                <c:pt idx="6541">
                  <c:v>1.2490000000000001</c:v>
                </c:pt>
                <c:pt idx="6542">
                  <c:v>1.25</c:v>
                </c:pt>
                <c:pt idx="6543">
                  <c:v>1.25</c:v>
                </c:pt>
                <c:pt idx="6544">
                  <c:v>1.2509999999999999</c:v>
                </c:pt>
                <c:pt idx="6545">
                  <c:v>1.252</c:v>
                </c:pt>
                <c:pt idx="6546">
                  <c:v>1.2529999999999999</c:v>
                </c:pt>
                <c:pt idx="6547">
                  <c:v>1.254</c:v>
                </c:pt>
                <c:pt idx="6548">
                  <c:v>1.2549999999999999</c:v>
                </c:pt>
                <c:pt idx="6549">
                  <c:v>1.2549999999999999</c:v>
                </c:pt>
                <c:pt idx="6550">
                  <c:v>1.256</c:v>
                </c:pt>
                <c:pt idx="6551">
                  <c:v>1.2569999999999999</c:v>
                </c:pt>
                <c:pt idx="6552">
                  <c:v>1.258</c:v>
                </c:pt>
                <c:pt idx="6553">
                  <c:v>1.2589999999999999</c:v>
                </c:pt>
                <c:pt idx="6554">
                  <c:v>1.26</c:v>
                </c:pt>
                <c:pt idx="6555">
                  <c:v>1.2609999999999999</c:v>
                </c:pt>
                <c:pt idx="6556">
                  <c:v>1.262</c:v>
                </c:pt>
                <c:pt idx="6557">
                  <c:v>1.2629999999999999</c:v>
                </c:pt>
                <c:pt idx="6558">
                  <c:v>1.264</c:v>
                </c:pt>
                <c:pt idx="6559">
                  <c:v>1.2649999999999999</c:v>
                </c:pt>
                <c:pt idx="6560">
                  <c:v>1.266</c:v>
                </c:pt>
                <c:pt idx="6561">
                  <c:v>1.2669999999999999</c:v>
                </c:pt>
                <c:pt idx="6562">
                  <c:v>1.268</c:v>
                </c:pt>
                <c:pt idx="6563">
                  <c:v>1.2689999999999999</c:v>
                </c:pt>
                <c:pt idx="6564">
                  <c:v>1.27</c:v>
                </c:pt>
                <c:pt idx="6565">
                  <c:v>1.2709999999999999</c:v>
                </c:pt>
                <c:pt idx="6566">
                  <c:v>1.2729999999999999</c:v>
                </c:pt>
                <c:pt idx="6567">
                  <c:v>1.274</c:v>
                </c:pt>
                <c:pt idx="6568">
                  <c:v>1.274</c:v>
                </c:pt>
                <c:pt idx="6569">
                  <c:v>1.2749999999999999</c:v>
                </c:pt>
                <c:pt idx="6570">
                  <c:v>1.276</c:v>
                </c:pt>
                <c:pt idx="6571">
                  <c:v>1.2769999999999999</c:v>
                </c:pt>
                <c:pt idx="6572">
                  <c:v>1.278</c:v>
                </c:pt>
                <c:pt idx="6573">
                  <c:v>1.2789999999999999</c:v>
                </c:pt>
                <c:pt idx="6574">
                  <c:v>1.28</c:v>
                </c:pt>
                <c:pt idx="6575">
                  <c:v>1.2809999999999999</c:v>
                </c:pt>
                <c:pt idx="6576">
                  <c:v>1.282</c:v>
                </c:pt>
                <c:pt idx="6577">
                  <c:v>1.2829999999999999</c:v>
                </c:pt>
                <c:pt idx="6578">
                  <c:v>1.284</c:v>
                </c:pt>
                <c:pt idx="6579">
                  <c:v>1.2849999999999999</c:v>
                </c:pt>
                <c:pt idx="6580">
                  <c:v>1.286</c:v>
                </c:pt>
                <c:pt idx="6581">
                  <c:v>1.2869999999999999</c:v>
                </c:pt>
                <c:pt idx="6582">
                  <c:v>1.288</c:v>
                </c:pt>
                <c:pt idx="6583">
                  <c:v>1.2889999999999999</c:v>
                </c:pt>
                <c:pt idx="6584">
                  <c:v>1.29</c:v>
                </c:pt>
                <c:pt idx="6585">
                  <c:v>1.2909999999999999</c:v>
                </c:pt>
                <c:pt idx="6586">
                  <c:v>1.2909999999999999</c:v>
                </c:pt>
                <c:pt idx="6587">
                  <c:v>1.292</c:v>
                </c:pt>
                <c:pt idx="6588">
                  <c:v>1.2929999999999999</c:v>
                </c:pt>
                <c:pt idx="6589">
                  <c:v>1.294</c:v>
                </c:pt>
                <c:pt idx="6590">
                  <c:v>1.2949999999999999</c:v>
                </c:pt>
                <c:pt idx="6591">
                  <c:v>1.296</c:v>
                </c:pt>
                <c:pt idx="6592">
                  <c:v>1.2969999999999999</c:v>
                </c:pt>
                <c:pt idx="6593">
                  <c:v>1.298</c:v>
                </c:pt>
                <c:pt idx="6594">
                  <c:v>1.2989999999999999</c:v>
                </c:pt>
                <c:pt idx="6595">
                  <c:v>1.3</c:v>
                </c:pt>
                <c:pt idx="6596">
                  <c:v>1.3009999999999999</c:v>
                </c:pt>
                <c:pt idx="6597">
                  <c:v>1.302</c:v>
                </c:pt>
                <c:pt idx="6598">
                  <c:v>1.3029999999999999</c:v>
                </c:pt>
                <c:pt idx="6599">
                  <c:v>1.304</c:v>
                </c:pt>
                <c:pt idx="6600">
                  <c:v>1.3049999999999999</c:v>
                </c:pt>
                <c:pt idx="6601">
                  <c:v>1.306</c:v>
                </c:pt>
                <c:pt idx="6602">
                  <c:v>1.3069999999999999</c:v>
                </c:pt>
                <c:pt idx="6603">
                  <c:v>1.3080000000000001</c:v>
                </c:pt>
                <c:pt idx="6604">
                  <c:v>1.3089999999999999</c:v>
                </c:pt>
                <c:pt idx="6605">
                  <c:v>1.31</c:v>
                </c:pt>
                <c:pt idx="6606">
                  <c:v>1.3109999999999999</c:v>
                </c:pt>
                <c:pt idx="6607">
                  <c:v>1.3120000000000001</c:v>
                </c:pt>
                <c:pt idx="6608">
                  <c:v>1.3129999999999999</c:v>
                </c:pt>
                <c:pt idx="6609">
                  <c:v>1.3140000000000001</c:v>
                </c:pt>
                <c:pt idx="6610">
                  <c:v>1.3149999999999999</c:v>
                </c:pt>
                <c:pt idx="6611">
                  <c:v>1.3160000000000001</c:v>
                </c:pt>
                <c:pt idx="6612">
                  <c:v>1.3169999999999999</c:v>
                </c:pt>
                <c:pt idx="6613">
                  <c:v>1.3180000000000001</c:v>
                </c:pt>
                <c:pt idx="6614">
                  <c:v>1.319</c:v>
                </c:pt>
                <c:pt idx="6615">
                  <c:v>1.32</c:v>
                </c:pt>
                <c:pt idx="6616">
                  <c:v>1.321</c:v>
                </c:pt>
                <c:pt idx="6617">
                  <c:v>1.3220000000000001</c:v>
                </c:pt>
                <c:pt idx="6618">
                  <c:v>1.323</c:v>
                </c:pt>
                <c:pt idx="6619">
                  <c:v>1.3240000000000001</c:v>
                </c:pt>
                <c:pt idx="6620">
                  <c:v>1.325</c:v>
                </c:pt>
                <c:pt idx="6621">
                  <c:v>1.3260000000000001</c:v>
                </c:pt>
                <c:pt idx="6622">
                  <c:v>1.327</c:v>
                </c:pt>
                <c:pt idx="6623">
                  <c:v>1.3280000000000001</c:v>
                </c:pt>
                <c:pt idx="6624">
                  <c:v>1.329</c:v>
                </c:pt>
                <c:pt idx="6625">
                  <c:v>1.33</c:v>
                </c:pt>
                <c:pt idx="6626">
                  <c:v>1.331</c:v>
                </c:pt>
                <c:pt idx="6627">
                  <c:v>1.3320000000000001</c:v>
                </c:pt>
                <c:pt idx="6628">
                  <c:v>1.333</c:v>
                </c:pt>
                <c:pt idx="6629">
                  <c:v>1.3340000000000001</c:v>
                </c:pt>
                <c:pt idx="6630">
                  <c:v>1.335</c:v>
                </c:pt>
                <c:pt idx="6631">
                  <c:v>1.3360000000000001</c:v>
                </c:pt>
                <c:pt idx="6632">
                  <c:v>1.337</c:v>
                </c:pt>
                <c:pt idx="6633">
                  <c:v>1.3380000000000001</c:v>
                </c:pt>
                <c:pt idx="6634">
                  <c:v>1.339</c:v>
                </c:pt>
                <c:pt idx="6635">
                  <c:v>1.34</c:v>
                </c:pt>
                <c:pt idx="6636">
                  <c:v>1.341</c:v>
                </c:pt>
                <c:pt idx="6637">
                  <c:v>1.341</c:v>
                </c:pt>
                <c:pt idx="6638">
                  <c:v>1.3420000000000001</c:v>
                </c:pt>
                <c:pt idx="6639">
                  <c:v>1.343</c:v>
                </c:pt>
                <c:pt idx="6640">
                  <c:v>1.3440000000000001</c:v>
                </c:pt>
                <c:pt idx="6641">
                  <c:v>1.345</c:v>
                </c:pt>
                <c:pt idx="6642">
                  <c:v>1.3460000000000001</c:v>
                </c:pt>
                <c:pt idx="6643">
                  <c:v>1.347</c:v>
                </c:pt>
                <c:pt idx="6644">
                  <c:v>1.3480000000000001</c:v>
                </c:pt>
                <c:pt idx="6645">
                  <c:v>1.349</c:v>
                </c:pt>
                <c:pt idx="6646">
                  <c:v>1.35</c:v>
                </c:pt>
                <c:pt idx="6647">
                  <c:v>1.35</c:v>
                </c:pt>
                <c:pt idx="6648">
                  <c:v>1.351</c:v>
                </c:pt>
                <c:pt idx="6649">
                  <c:v>1.3520000000000001</c:v>
                </c:pt>
                <c:pt idx="6650">
                  <c:v>1.353</c:v>
                </c:pt>
                <c:pt idx="6651">
                  <c:v>1.3540000000000001</c:v>
                </c:pt>
                <c:pt idx="6652">
                  <c:v>1.355</c:v>
                </c:pt>
                <c:pt idx="6653">
                  <c:v>1.3560000000000001</c:v>
                </c:pt>
                <c:pt idx="6654">
                  <c:v>1.357</c:v>
                </c:pt>
                <c:pt idx="6655">
                  <c:v>1.3580000000000001</c:v>
                </c:pt>
                <c:pt idx="6656">
                  <c:v>1.359</c:v>
                </c:pt>
                <c:pt idx="6657">
                  <c:v>1.36</c:v>
                </c:pt>
                <c:pt idx="6658">
                  <c:v>1.361</c:v>
                </c:pt>
                <c:pt idx="6659">
                  <c:v>1.3620000000000001</c:v>
                </c:pt>
                <c:pt idx="6660">
                  <c:v>1.363</c:v>
                </c:pt>
                <c:pt idx="6661">
                  <c:v>1.3640000000000001</c:v>
                </c:pt>
                <c:pt idx="6662">
                  <c:v>1.365</c:v>
                </c:pt>
                <c:pt idx="6663">
                  <c:v>1.3660000000000001</c:v>
                </c:pt>
                <c:pt idx="6664">
                  <c:v>1.367</c:v>
                </c:pt>
                <c:pt idx="6665">
                  <c:v>1.3680000000000001</c:v>
                </c:pt>
                <c:pt idx="6666">
                  <c:v>1.369</c:v>
                </c:pt>
                <c:pt idx="6667">
                  <c:v>1.37</c:v>
                </c:pt>
                <c:pt idx="6668">
                  <c:v>1.371</c:v>
                </c:pt>
                <c:pt idx="6669">
                  <c:v>1.3720000000000001</c:v>
                </c:pt>
                <c:pt idx="6670">
                  <c:v>1.373</c:v>
                </c:pt>
                <c:pt idx="6671">
                  <c:v>1.3740000000000001</c:v>
                </c:pt>
                <c:pt idx="6672">
                  <c:v>1.375</c:v>
                </c:pt>
                <c:pt idx="6673">
                  <c:v>1.3759999999999999</c:v>
                </c:pt>
                <c:pt idx="6674">
                  <c:v>1.377</c:v>
                </c:pt>
                <c:pt idx="6675">
                  <c:v>1.3779999999999999</c:v>
                </c:pt>
                <c:pt idx="6676">
                  <c:v>1.3779999999999999</c:v>
                </c:pt>
                <c:pt idx="6677">
                  <c:v>1.379</c:v>
                </c:pt>
                <c:pt idx="6678">
                  <c:v>1.38</c:v>
                </c:pt>
                <c:pt idx="6679">
                  <c:v>1.381</c:v>
                </c:pt>
                <c:pt idx="6680">
                  <c:v>1.3819999999999999</c:v>
                </c:pt>
                <c:pt idx="6681">
                  <c:v>1.383</c:v>
                </c:pt>
                <c:pt idx="6682">
                  <c:v>1.3839999999999999</c:v>
                </c:pt>
                <c:pt idx="6683">
                  <c:v>1.385</c:v>
                </c:pt>
                <c:pt idx="6684">
                  <c:v>1.3859999999999999</c:v>
                </c:pt>
                <c:pt idx="6685">
                  <c:v>1.387</c:v>
                </c:pt>
                <c:pt idx="6686">
                  <c:v>1.3879999999999999</c:v>
                </c:pt>
                <c:pt idx="6687">
                  <c:v>1.389</c:v>
                </c:pt>
                <c:pt idx="6688">
                  <c:v>1.39</c:v>
                </c:pt>
                <c:pt idx="6689">
                  <c:v>1.391</c:v>
                </c:pt>
                <c:pt idx="6690">
                  <c:v>1.3919999999999999</c:v>
                </c:pt>
                <c:pt idx="6691">
                  <c:v>1.393</c:v>
                </c:pt>
                <c:pt idx="6692">
                  <c:v>1.3939999999999999</c:v>
                </c:pt>
                <c:pt idx="6693">
                  <c:v>1.395</c:v>
                </c:pt>
                <c:pt idx="6694">
                  <c:v>1.3959999999999999</c:v>
                </c:pt>
                <c:pt idx="6695">
                  <c:v>1.397</c:v>
                </c:pt>
                <c:pt idx="6696">
                  <c:v>1.3979999999999999</c:v>
                </c:pt>
                <c:pt idx="6697">
                  <c:v>1.399</c:v>
                </c:pt>
                <c:pt idx="6698">
                  <c:v>1.4</c:v>
                </c:pt>
                <c:pt idx="6699">
                  <c:v>1.401</c:v>
                </c:pt>
                <c:pt idx="6700">
                  <c:v>1.403</c:v>
                </c:pt>
                <c:pt idx="6701">
                  <c:v>1.4039999999999999</c:v>
                </c:pt>
                <c:pt idx="6702">
                  <c:v>1.405</c:v>
                </c:pt>
                <c:pt idx="6703">
                  <c:v>1.4059999999999999</c:v>
                </c:pt>
                <c:pt idx="6704">
                  <c:v>1.407</c:v>
                </c:pt>
                <c:pt idx="6705">
                  <c:v>1.4079999999999999</c:v>
                </c:pt>
                <c:pt idx="6706">
                  <c:v>1.409</c:v>
                </c:pt>
                <c:pt idx="6707">
                  <c:v>1.41</c:v>
                </c:pt>
                <c:pt idx="6708">
                  <c:v>1.411</c:v>
                </c:pt>
                <c:pt idx="6709">
                  <c:v>1.4119999999999999</c:v>
                </c:pt>
                <c:pt idx="6710">
                  <c:v>1.413</c:v>
                </c:pt>
                <c:pt idx="6711">
                  <c:v>1.4139999999999999</c:v>
                </c:pt>
                <c:pt idx="6712">
                  <c:v>1.415</c:v>
                </c:pt>
                <c:pt idx="6713">
                  <c:v>1.4159999999999999</c:v>
                </c:pt>
                <c:pt idx="6714">
                  <c:v>1.417</c:v>
                </c:pt>
                <c:pt idx="6715">
                  <c:v>1.4179999999999999</c:v>
                </c:pt>
                <c:pt idx="6716">
                  <c:v>1.419</c:v>
                </c:pt>
                <c:pt idx="6717">
                  <c:v>1.42</c:v>
                </c:pt>
                <c:pt idx="6718">
                  <c:v>1.421</c:v>
                </c:pt>
                <c:pt idx="6719">
                  <c:v>1.4219999999999999</c:v>
                </c:pt>
                <c:pt idx="6720">
                  <c:v>1.423</c:v>
                </c:pt>
                <c:pt idx="6721">
                  <c:v>1.4239999999999999</c:v>
                </c:pt>
                <c:pt idx="6722">
                  <c:v>1.425</c:v>
                </c:pt>
                <c:pt idx="6723">
                  <c:v>1.427</c:v>
                </c:pt>
                <c:pt idx="6724">
                  <c:v>1.4279999999999999</c:v>
                </c:pt>
                <c:pt idx="6725">
                  <c:v>1.429</c:v>
                </c:pt>
                <c:pt idx="6726">
                  <c:v>1.43</c:v>
                </c:pt>
                <c:pt idx="6727">
                  <c:v>1.431</c:v>
                </c:pt>
                <c:pt idx="6728">
                  <c:v>1.4319999999999999</c:v>
                </c:pt>
                <c:pt idx="6729">
                  <c:v>1.4330000000000001</c:v>
                </c:pt>
                <c:pt idx="6730">
                  <c:v>1.4339999999999999</c:v>
                </c:pt>
                <c:pt idx="6731">
                  <c:v>1.4350000000000001</c:v>
                </c:pt>
                <c:pt idx="6732">
                  <c:v>1.4359999999999999</c:v>
                </c:pt>
                <c:pt idx="6733">
                  <c:v>1.4370000000000001</c:v>
                </c:pt>
                <c:pt idx="6734">
                  <c:v>1.4379999999999999</c:v>
                </c:pt>
                <c:pt idx="6735">
                  <c:v>1.4390000000000001</c:v>
                </c:pt>
                <c:pt idx="6736">
                  <c:v>1.44</c:v>
                </c:pt>
                <c:pt idx="6737">
                  <c:v>1.4410000000000001</c:v>
                </c:pt>
                <c:pt idx="6738">
                  <c:v>1.4419999999999999</c:v>
                </c:pt>
                <c:pt idx="6739">
                  <c:v>1.4430000000000001</c:v>
                </c:pt>
                <c:pt idx="6740">
                  <c:v>1.4450000000000001</c:v>
                </c:pt>
                <c:pt idx="6741">
                  <c:v>1.446</c:v>
                </c:pt>
                <c:pt idx="6742">
                  <c:v>1.4490000000000001</c:v>
                </c:pt>
                <c:pt idx="6743">
                  <c:v>1.45</c:v>
                </c:pt>
                <c:pt idx="6744">
                  <c:v>1.4510000000000001</c:v>
                </c:pt>
                <c:pt idx="6745">
                  <c:v>1.452</c:v>
                </c:pt>
                <c:pt idx="6746">
                  <c:v>1.4530000000000001</c:v>
                </c:pt>
                <c:pt idx="6747">
                  <c:v>1.454</c:v>
                </c:pt>
                <c:pt idx="6748">
                  <c:v>1.4550000000000001</c:v>
                </c:pt>
                <c:pt idx="6749">
                  <c:v>1.456</c:v>
                </c:pt>
                <c:pt idx="6750">
                  <c:v>1.4570000000000001</c:v>
                </c:pt>
                <c:pt idx="6751">
                  <c:v>1.458</c:v>
                </c:pt>
                <c:pt idx="6752">
                  <c:v>1.4590000000000001</c:v>
                </c:pt>
                <c:pt idx="6753">
                  <c:v>1.46</c:v>
                </c:pt>
                <c:pt idx="6754">
                  <c:v>1.4610000000000001</c:v>
                </c:pt>
                <c:pt idx="6755">
                  <c:v>1.4630000000000001</c:v>
                </c:pt>
                <c:pt idx="6756">
                  <c:v>1.464</c:v>
                </c:pt>
                <c:pt idx="6757">
                  <c:v>1.4650000000000001</c:v>
                </c:pt>
                <c:pt idx="6758">
                  <c:v>1.466</c:v>
                </c:pt>
                <c:pt idx="6759">
                  <c:v>1.4670000000000001</c:v>
                </c:pt>
                <c:pt idx="6760">
                  <c:v>1.4670000000000001</c:v>
                </c:pt>
                <c:pt idx="6761">
                  <c:v>1.468</c:v>
                </c:pt>
                <c:pt idx="6762">
                  <c:v>1.4690000000000001</c:v>
                </c:pt>
                <c:pt idx="6763">
                  <c:v>1.47</c:v>
                </c:pt>
                <c:pt idx="6764">
                  <c:v>1.4710000000000001</c:v>
                </c:pt>
                <c:pt idx="6765">
                  <c:v>1.472</c:v>
                </c:pt>
                <c:pt idx="6766">
                  <c:v>1.4730000000000001</c:v>
                </c:pt>
                <c:pt idx="6767">
                  <c:v>1.474</c:v>
                </c:pt>
                <c:pt idx="6768">
                  <c:v>1.4750000000000001</c:v>
                </c:pt>
                <c:pt idx="6769">
                  <c:v>1.476</c:v>
                </c:pt>
                <c:pt idx="6770">
                  <c:v>1.4770000000000001</c:v>
                </c:pt>
                <c:pt idx="6771">
                  <c:v>1.478</c:v>
                </c:pt>
                <c:pt idx="6772">
                  <c:v>1.4790000000000001</c:v>
                </c:pt>
                <c:pt idx="6773">
                  <c:v>1.48</c:v>
                </c:pt>
                <c:pt idx="6774">
                  <c:v>1.4810000000000001</c:v>
                </c:pt>
                <c:pt idx="6775">
                  <c:v>1.4830000000000001</c:v>
                </c:pt>
                <c:pt idx="6776">
                  <c:v>1.484</c:v>
                </c:pt>
                <c:pt idx="6777">
                  <c:v>1.4850000000000001</c:v>
                </c:pt>
                <c:pt idx="6778">
                  <c:v>1.486</c:v>
                </c:pt>
                <c:pt idx="6779">
                  <c:v>1.4870000000000001</c:v>
                </c:pt>
                <c:pt idx="6780">
                  <c:v>1.488</c:v>
                </c:pt>
                <c:pt idx="6781">
                  <c:v>1.4890000000000001</c:v>
                </c:pt>
                <c:pt idx="6782">
                  <c:v>1.49</c:v>
                </c:pt>
                <c:pt idx="6783">
                  <c:v>1.4910000000000001</c:v>
                </c:pt>
                <c:pt idx="6784">
                  <c:v>1.492</c:v>
                </c:pt>
                <c:pt idx="6785">
                  <c:v>1.4930000000000001</c:v>
                </c:pt>
                <c:pt idx="6786">
                  <c:v>1.494</c:v>
                </c:pt>
                <c:pt idx="6787">
                  <c:v>1.4950000000000001</c:v>
                </c:pt>
                <c:pt idx="6788">
                  <c:v>1.496</c:v>
                </c:pt>
                <c:pt idx="6789">
                  <c:v>1.498</c:v>
                </c:pt>
                <c:pt idx="6790">
                  <c:v>1.4990000000000001</c:v>
                </c:pt>
                <c:pt idx="6791">
                  <c:v>1.5</c:v>
                </c:pt>
                <c:pt idx="6792">
                  <c:v>1.5009999999999999</c:v>
                </c:pt>
                <c:pt idx="6793">
                  <c:v>1.502</c:v>
                </c:pt>
                <c:pt idx="6794">
                  <c:v>1.5029999999999999</c:v>
                </c:pt>
                <c:pt idx="6795">
                  <c:v>1.504</c:v>
                </c:pt>
                <c:pt idx="6796">
                  <c:v>1.5049999999999999</c:v>
                </c:pt>
                <c:pt idx="6797">
                  <c:v>1.506</c:v>
                </c:pt>
                <c:pt idx="6798">
                  <c:v>1.5069999999999999</c:v>
                </c:pt>
                <c:pt idx="6799">
                  <c:v>1.508</c:v>
                </c:pt>
                <c:pt idx="6800">
                  <c:v>1.5089999999999999</c:v>
                </c:pt>
                <c:pt idx="6801">
                  <c:v>1.51</c:v>
                </c:pt>
                <c:pt idx="6802">
                  <c:v>1.5109999999999999</c:v>
                </c:pt>
                <c:pt idx="6803">
                  <c:v>1.512</c:v>
                </c:pt>
                <c:pt idx="6804">
                  <c:v>1.5129999999999999</c:v>
                </c:pt>
                <c:pt idx="6805">
                  <c:v>1.514</c:v>
                </c:pt>
                <c:pt idx="6806">
                  <c:v>1.5149999999999999</c:v>
                </c:pt>
                <c:pt idx="6807">
                  <c:v>1.516</c:v>
                </c:pt>
                <c:pt idx="6808">
                  <c:v>1.5169999999999999</c:v>
                </c:pt>
                <c:pt idx="6809">
                  <c:v>1.518</c:v>
                </c:pt>
                <c:pt idx="6810">
                  <c:v>1.5189999999999999</c:v>
                </c:pt>
                <c:pt idx="6811">
                  <c:v>1.52</c:v>
                </c:pt>
                <c:pt idx="6812">
                  <c:v>1.5209999999999999</c:v>
                </c:pt>
                <c:pt idx="6813">
                  <c:v>1.5229999999999999</c:v>
                </c:pt>
                <c:pt idx="6814">
                  <c:v>1.524</c:v>
                </c:pt>
                <c:pt idx="6815">
                  <c:v>1.5249999999999999</c:v>
                </c:pt>
                <c:pt idx="6816">
                  <c:v>1.526</c:v>
                </c:pt>
                <c:pt idx="6817">
                  <c:v>1.5269999999999999</c:v>
                </c:pt>
                <c:pt idx="6818">
                  <c:v>1.528</c:v>
                </c:pt>
                <c:pt idx="6819">
                  <c:v>1.5289999999999999</c:v>
                </c:pt>
                <c:pt idx="6820">
                  <c:v>1.53</c:v>
                </c:pt>
                <c:pt idx="6821">
                  <c:v>1.5309999999999999</c:v>
                </c:pt>
                <c:pt idx="6822">
                  <c:v>1.532</c:v>
                </c:pt>
                <c:pt idx="6823">
                  <c:v>1.5329999999999999</c:v>
                </c:pt>
                <c:pt idx="6824">
                  <c:v>1.534</c:v>
                </c:pt>
                <c:pt idx="6825">
                  <c:v>1.5349999999999999</c:v>
                </c:pt>
                <c:pt idx="6826">
                  <c:v>1.536</c:v>
                </c:pt>
                <c:pt idx="6827">
                  <c:v>1.5369999999999999</c:v>
                </c:pt>
                <c:pt idx="6828">
                  <c:v>1.538</c:v>
                </c:pt>
                <c:pt idx="6829">
                  <c:v>1.5389999999999999</c:v>
                </c:pt>
                <c:pt idx="6830">
                  <c:v>1.54</c:v>
                </c:pt>
                <c:pt idx="6831">
                  <c:v>1.5409999999999999</c:v>
                </c:pt>
                <c:pt idx="6832">
                  <c:v>1.542</c:v>
                </c:pt>
                <c:pt idx="6833">
                  <c:v>1.5429999999999999</c:v>
                </c:pt>
                <c:pt idx="6834">
                  <c:v>1.544</c:v>
                </c:pt>
                <c:pt idx="6835">
                  <c:v>1.5449999999999999</c:v>
                </c:pt>
                <c:pt idx="6836">
                  <c:v>1.546</c:v>
                </c:pt>
                <c:pt idx="6837">
                  <c:v>1.5469999999999999</c:v>
                </c:pt>
                <c:pt idx="6838">
                  <c:v>1.548</c:v>
                </c:pt>
                <c:pt idx="6839">
                  <c:v>1.5489999999999999</c:v>
                </c:pt>
                <c:pt idx="6840">
                  <c:v>1.55</c:v>
                </c:pt>
                <c:pt idx="6841">
                  <c:v>1.5509999999999999</c:v>
                </c:pt>
                <c:pt idx="6842">
                  <c:v>1.552</c:v>
                </c:pt>
                <c:pt idx="6843">
                  <c:v>1.5529999999999999</c:v>
                </c:pt>
                <c:pt idx="6844">
                  <c:v>1.554</c:v>
                </c:pt>
                <c:pt idx="6845">
                  <c:v>1.5549999999999999</c:v>
                </c:pt>
                <c:pt idx="6846">
                  <c:v>1.556</c:v>
                </c:pt>
                <c:pt idx="6847">
                  <c:v>1.5569999999999999</c:v>
                </c:pt>
                <c:pt idx="6848">
                  <c:v>1.5580000000000001</c:v>
                </c:pt>
                <c:pt idx="6849">
                  <c:v>1.5589999999999999</c:v>
                </c:pt>
                <c:pt idx="6850">
                  <c:v>1.56</c:v>
                </c:pt>
                <c:pt idx="6851">
                  <c:v>1.5609999999999999</c:v>
                </c:pt>
                <c:pt idx="6852">
                  <c:v>1.5620000000000001</c:v>
                </c:pt>
                <c:pt idx="6853">
                  <c:v>1.5629999999999999</c:v>
                </c:pt>
                <c:pt idx="6854">
                  <c:v>1.5640000000000001</c:v>
                </c:pt>
                <c:pt idx="6855">
                  <c:v>1.5649999999999999</c:v>
                </c:pt>
                <c:pt idx="6856">
                  <c:v>1.5660000000000001</c:v>
                </c:pt>
                <c:pt idx="6857">
                  <c:v>1.5669999999999999</c:v>
                </c:pt>
                <c:pt idx="6858">
                  <c:v>1.5680000000000001</c:v>
                </c:pt>
                <c:pt idx="6859">
                  <c:v>1.569</c:v>
                </c:pt>
                <c:pt idx="6860">
                  <c:v>1.57</c:v>
                </c:pt>
                <c:pt idx="6861">
                  <c:v>1.571</c:v>
                </c:pt>
                <c:pt idx="6862">
                  <c:v>1.5720000000000001</c:v>
                </c:pt>
                <c:pt idx="6863">
                  <c:v>1.573</c:v>
                </c:pt>
                <c:pt idx="6864">
                  <c:v>1.5740000000000001</c:v>
                </c:pt>
                <c:pt idx="6865">
                  <c:v>1.575</c:v>
                </c:pt>
                <c:pt idx="6866">
                  <c:v>1.5760000000000001</c:v>
                </c:pt>
                <c:pt idx="6867">
                  <c:v>1.577</c:v>
                </c:pt>
                <c:pt idx="6868">
                  <c:v>1.5780000000000001</c:v>
                </c:pt>
                <c:pt idx="6869">
                  <c:v>1.579</c:v>
                </c:pt>
                <c:pt idx="6870">
                  <c:v>1.58</c:v>
                </c:pt>
                <c:pt idx="6871">
                  <c:v>1.581</c:v>
                </c:pt>
                <c:pt idx="6872">
                  <c:v>1.5820000000000001</c:v>
                </c:pt>
                <c:pt idx="6873">
                  <c:v>1.583</c:v>
                </c:pt>
                <c:pt idx="6874">
                  <c:v>1.5840000000000001</c:v>
                </c:pt>
                <c:pt idx="6875">
                  <c:v>1.585</c:v>
                </c:pt>
                <c:pt idx="6876">
                  <c:v>1.5860000000000001</c:v>
                </c:pt>
                <c:pt idx="6877">
                  <c:v>1.5860000000000001</c:v>
                </c:pt>
                <c:pt idx="6878">
                  <c:v>1.587</c:v>
                </c:pt>
                <c:pt idx="6879">
                  <c:v>1.5880000000000001</c:v>
                </c:pt>
                <c:pt idx="6880">
                  <c:v>1.589</c:v>
                </c:pt>
                <c:pt idx="6881">
                  <c:v>1.59</c:v>
                </c:pt>
                <c:pt idx="6882">
                  <c:v>1.591</c:v>
                </c:pt>
                <c:pt idx="6883">
                  <c:v>1.5920000000000001</c:v>
                </c:pt>
                <c:pt idx="6884">
                  <c:v>1.5980000000000001</c:v>
                </c:pt>
                <c:pt idx="6885">
                  <c:v>1.6040000000000001</c:v>
                </c:pt>
                <c:pt idx="6886">
                  <c:v>1.61</c:v>
                </c:pt>
                <c:pt idx="6887">
                  <c:v>1.617</c:v>
                </c:pt>
                <c:pt idx="6888">
                  <c:v>1.623</c:v>
                </c:pt>
                <c:pt idx="6889">
                  <c:v>1.629</c:v>
                </c:pt>
                <c:pt idx="6890">
                  <c:v>1.635</c:v>
                </c:pt>
                <c:pt idx="6891">
                  <c:v>1.6419999999999999</c:v>
                </c:pt>
                <c:pt idx="6892">
                  <c:v>1.6479999999999999</c:v>
                </c:pt>
                <c:pt idx="6893">
                  <c:v>1.6539999999999999</c:v>
                </c:pt>
                <c:pt idx="6894">
                  <c:v>1.661</c:v>
                </c:pt>
                <c:pt idx="6895">
                  <c:v>1.6679999999999999</c:v>
                </c:pt>
                <c:pt idx="6896">
                  <c:v>1.6739999999999999</c:v>
                </c:pt>
                <c:pt idx="6897">
                  <c:v>1.68</c:v>
                </c:pt>
                <c:pt idx="6898">
                  <c:v>1.6870000000000001</c:v>
                </c:pt>
                <c:pt idx="6899">
                  <c:v>1.6930000000000001</c:v>
                </c:pt>
                <c:pt idx="6900">
                  <c:v>1.7</c:v>
                </c:pt>
                <c:pt idx="6901">
                  <c:v>1.7070000000000001</c:v>
                </c:pt>
                <c:pt idx="6902">
                  <c:v>1.7130000000000001</c:v>
                </c:pt>
                <c:pt idx="6903">
                  <c:v>1.72</c:v>
                </c:pt>
                <c:pt idx="6904">
                  <c:v>1.726</c:v>
                </c:pt>
                <c:pt idx="6905">
                  <c:v>1.7330000000000001</c:v>
                </c:pt>
                <c:pt idx="6906">
                  <c:v>1.74</c:v>
                </c:pt>
                <c:pt idx="6907">
                  <c:v>1.7470000000000001</c:v>
                </c:pt>
                <c:pt idx="6908">
                  <c:v>1.754</c:v>
                </c:pt>
                <c:pt idx="6909">
                  <c:v>1.76</c:v>
                </c:pt>
                <c:pt idx="6910">
                  <c:v>1.7669999999999999</c:v>
                </c:pt>
                <c:pt idx="6911">
                  <c:v>1.768</c:v>
                </c:pt>
                <c:pt idx="6912">
                  <c:v>1.2929999999999999</c:v>
                </c:pt>
                <c:pt idx="6913">
                  <c:v>1.2929999999999999</c:v>
                </c:pt>
                <c:pt idx="6914">
                  <c:v>1.294</c:v>
                </c:pt>
                <c:pt idx="6915">
                  <c:v>1.2949999999999999</c:v>
                </c:pt>
                <c:pt idx="6916">
                  <c:v>1.296</c:v>
                </c:pt>
                <c:pt idx="6917">
                  <c:v>1.2969999999999999</c:v>
                </c:pt>
                <c:pt idx="6918">
                  <c:v>1.298</c:v>
                </c:pt>
                <c:pt idx="6919">
                  <c:v>1.2989999999999999</c:v>
                </c:pt>
                <c:pt idx="6920">
                  <c:v>1.3</c:v>
                </c:pt>
                <c:pt idx="6921">
                  <c:v>1.3009999999999999</c:v>
                </c:pt>
                <c:pt idx="6922">
                  <c:v>1.302</c:v>
                </c:pt>
                <c:pt idx="6923">
                  <c:v>1.3029999999999999</c:v>
                </c:pt>
                <c:pt idx="6924">
                  <c:v>1.304</c:v>
                </c:pt>
                <c:pt idx="6925">
                  <c:v>1.3049999999999999</c:v>
                </c:pt>
                <c:pt idx="6926">
                  <c:v>1.306</c:v>
                </c:pt>
                <c:pt idx="6927">
                  <c:v>1.3069999999999999</c:v>
                </c:pt>
                <c:pt idx="6928">
                  <c:v>1.3080000000000001</c:v>
                </c:pt>
                <c:pt idx="6929">
                  <c:v>1.3089999999999999</c:v>
                </c:pt>
                <c:pt idx="6930">
                  <c:v>1.31</c:v>
                </c:pt>
                <c:pt idx="6931">
                  <c:v>1.3109999999999999</c:v>
                </c:pt>
                <c:pt idx="6932">
                  <c:v>1.3120000000000001</c:v>
                </c:pt>
                <c:pt idx="6933">
                  <c:v>1.3129999999999999</c:v>
                </c:pt>
                <c:pt idx="6934">
                  <c:v>1.3140000000000001</c:v>
                </c:pt>
                <c:pt idx="6935">
                  <c:v>1.3149999999999999</c:v>
                </c:pt>
                <c:pt idx="6936">
                  <c:v>1.3160000000000001</c:v>
                </c:pt>
                <c:pt idx="6937">
                  <c:v>1.3169999999999999</c:v>
                </c:pt>
                <c:pt idx="6938">
                  <c:v>1.3180000000000001</c:v>
                </c:pt>
                <c:pt idx="6939">
                  <c:v>1.319</c:v>
                </c:pt>
                <c:pt idx="6940">
                  <c:v>1.32</c:v>
                </c:pt>
                <c:pt idx="6941">
                  <c:v>1.321</c:v>
                </c:pt>
                <c:pt idx="6942">
                  <c:v>1.3220000000000001</c:v>
                </c:pt>
                <c:pt idx="6943">
                  <c:v>1.323</c:v>
                </c:pt>
                <c:pt idx="6944">
                  <c:v>1.3240000000000001</c:v>
                </c:pt>
                <c:pt idx="6945">
                  <c:v>1.325</c:v>
                </c:pt>
                <c:pt idx="6946">
                  <c:v>1.3260000000000001</c:v>
                </c:pt>
                <c:pt idx="6947">
                  <c:v>1.327</c:v>
                </c:pt>
                <c:pt idx="6948">
                  <c:v>1.3280000000000001</c:v>
                </c:pt>
                <c:pt idx="6949">
                  <c:v>1.329</c:v>
                </c:pt>
                <c:pt idx="6950">
                  <c:v>1.33</c:v>
                </c:pt>
                <c:pt idx="6951">
                  <c:v>1.331</c:v>
                </c:pt>
                <c:pt idx="6952">
                  <c:v>1.3320000000000001</c:v>
                </c:pt>
                <c:pt idx="6953">
                  <c:v>1.333</c:v>
                </c:pt>
                <c:pt idx="6954">
                  <c:v>1.3340000000000001</c:v>
                </c:pt>
                <c:pt idx="6955">
                  <c:v>1.335</c:v>
                </c:pt>
                <c:pt idx="6956">
                  <c:v>1.3360000000000001</c:v>
                </c:pt>
                <c:pt idx="6957">
                  <c:v>1.337</c:v>
                </c:pt>
                <c:pt idx="6958">
                  <c:v>1.3380000000000001</c:v>
                </c:pt>
                <c:pt idx="6959">
                  <c:v>1.339</c:v>
                </c:pt>
                <c:pt idx="6960">
                  <c:v>1.34</c:v>
                </c:pt>
                <c:pt idx="6961">
                  <c:v>1.341</c:v>
                </c:pt>
                <c:pt idx="6962">
                  <c:v>1.3420000000000001</c:v>
                </c:pt>
                <c:pt idx="6963">
                  <c:v>1.3420000000000001</c:v>
                </c:pt>
                <c:pt idx="6964">
                  <c:v>1.3440000000000001</c:v>
                </c:pt>
                <c:pt idx="6965">
                  <c:v>1.345</c:v>
                </c:pt>
                <c:pt idx="6966">
                  <c:v>1.3460000000000001</c:v>
                </c:pt>
                <c:pt idx="6967">
                  <c:v>1.347</c:v>
                </c:pt>
                <c:pt idx="6968">
                  <c:v>1.3480000000000001</c:v>
                </c:pt>
                <c:pt idx="6969">
                  <c:v>1.349</c:v>
                </c:pt>
                <c:pt idx="6970">
                  <c:v>1.35</c:v>
                </c:pt>
                <c:pt idx="6971">
                  <c:v>1.351</c:v>
                </c:pt>
                <c:pt idx="6972">
                  <c:v>1.353</c:v>
                </c:pt>
                <c:pt idx="6973">
                  <c:v>1.3540000000000001</c:v>
                </c:pt>
                <c:pt idx="6974">
                  <c:v>1.3540000000000001</c:v>
                </c:pt>
                <c:pt idx="6975">
                  <c:v>1.355</c:v>
                </c:pt>
                <c:pt idx="6976">
                  <c:v>1.3560000000000001</c:v>
                </c:pt>
                <c:pt idx="6977">
                  <c:v>1.357</c:v>
                </c:pt>
                <c:pt idx="6978">
                  <c:v>1.359</c:v>
                </c:pt>
                <c:pt idx="6979">
                  <c:v>1.36</c:v>
                </c:pt>
                <c:pt idx="6980">
                  <c:v>1.361</c:v>
                </c:pt>
                <c:pt idx="6981">
                  <c:v>1.3620000000000001</c:v>
                </c:pt>
                <c:pt idx="6982">
                  <c:v>1.363</c:v>
                </c:pt>
                <c:pt idx="6983">
                  <c:v>1.3640000000000001</c:v>
                </c:pt>
                <c:pt idx="6984">
                  <c:v>1.365</c:v>
                </c:pt>
                <c:pt idx="6985">
                  <c:v>1.3660000000000001</c:v>
                </c:pt>
                <c:pt idx="6986">
                  <c:v>1.367</c:v>
                </c:pt>
                <c:pt idx="6987">
                  <c:v>1.3680000000000001</c:v>
                </c:pt>
                <c:pt idx="6988">
                  <c:v>1.369</c:v>
                </c:pt>
                <c:pt idx="6989">
                  <c:v>1.37</c:v>
                </c:pt>
                <c:pt idx="6990">
                  <c:v>1.3720000000000001</c:v>
                </c:pt>
                <c:pt idx="6991">
                  <c:v>1.373</c:v>
                </c:pt>
                <c:pt idx="6992">
                  <c:v>1.3740000000000001</c:v>
                </c:pt>
                <c:pt idx="6993">
                  <c:v>1.375</c:v>
                </c:pt>
                <c:pt idx="6994">
                  <c:v>1.3759999999999999</c:v>
                </c:pt>
                <c:pt idx="6995">
                  <c:v>1.3759999999999999</c:v>
                </c:pt>
                <c:pt idx="6996">
                  <c:v>1.377</c:v>
                </c:pt>
                <c:pt idx="6997">
                  <c:v>1.3779999999999999</c:v>
                </c:pt>
                <c:pt idx="6998">
                  <c:v>1.379</c:v>
                </c:pt>
                <c:pt idx="6999">
                  <c:v>1.38</c:v>
                </c:pt>
                <c:pt idx="7000">
                  <c:v>1.38</c:v>
                </c:pt>
                <c:pt idx="7001">
                  <c:v>1.381</c:v>
                </c:pt>
                <c:pt idx="7002">
                  <c:v>1.3819999999999999</c:v>
                </c:pt>
                <c:pt idx="7003">
                  <c:v>1.383</c:v>
                </c:pt>
                <c:pt idx="7004">
                  <c:v>1.3839999999999999</c:v>
                </c:pt>
                <c:pt idx="7005">
                  <c:v>1.385</c:v>
                </c:pt>
                <c:pt idx="7006">
                  <c:v>1.3859999999999999</c:v>
                </c:pt>
                <c:pt idx="7007">
                  <c:v>1.3859999999999999</c:v>
                </c:pt>
                <c:pt idx="7008">
                  <c:v>1.387</c:v>
                </c:pt>
                <c:pt idx="7009">
                  <c:v>1.3879999999999999</c:v>
                </c:pt>
                <c:pt idx="7010">
                  <c:v>1.389</c:v>
                </c:pt>
                <c:pt idx="7011">
                  <c:v>1.39</c:v>
                </c:pt>
                <c:pt idx="7012">
                  <c:v>1.391</c:v>
                </c:pt>
                <c:pt idx="7013">
                  <c:v>1.3919999999999999</c:v>
                </c:pt>
                <c:pt idx="7014">
                  <c:v>1.393</c:v>
                </c:pt>
                <c:pt idx="7015">
                  <c:v>1.3939999999999999</c:v>
                </c:pt>
                <c:pt idx="7016">
                  <c:v>1.395</c:v>
                </c:pt>
                <c:pt idx="7017">
                  <c:v>1.3959999999999999</c:v>
                </c:pt>
                <c:pt idx="7018">
                  <c:v>1.397</c:v>
                </c:pt>
                <c:pt idx="7019">
                  <c:v>1.397</c:v>
                </c:pt>
                <c:pt idx="7020">
                  <c:v>1.3979999999999999</c:v>
                </c:pt>
                <c:pt idx="7021">
                  <c:v>1.399</c:v>
                </c:pt>
                <c:pt idx="7022">
                  <c:v>1.4</c:v>
                </c:pt>
                <c:pt idx="7023">
                  <c:v>1.401</c:v>
                </c:pt>
                <c:pt idx="7024">
                  <c:v>1.4019999999999999</c:v>
                </c:pt>
                <c:pt idx="7025">
                  <c:v>1.403</c:v>
                </c:pt>
                <c:pt idx="7026">
                  <c:v>1.4039999999999999</c:v>
                </c:pt>
                <c:pt idx="7027">
                  <c:v>1.405</c:v>
                </c:pt>
                <c:pt idx="7028">
                  <c:v>1.4059999999999999</c:v>
                </c:pt>
                <c:pt idx="7029">
                  <c:v>1.407</c:v>
                </c:pt>
                <c:pt idx="7030">
                  <c:v>1.4079999999999999</c:v>
                </c:pt>
                <c:pt idx="7031">
                  <c:v>1.409</c:v>
                </c:pt>
                <c:pt idx="7032">
                  <c:v>1.41</c:v>
                </c:pt>
                <c:pt idx="7033">
                  <c:v>1.411</c:v>
                </c:pt>
                <c:pt idx="7034">
                  <c:v>1.4119999999999999</c:v>
                </c:pt>
                <c:pt idx="7035">
                  <c:v>1.413</c:v>
                </c:pt>
                <c:pt idx="7036">
                  <c:v>1.4139999999999999</c:v>
                </c:pt>
                <c:pt idx="7037">
                  <c:v>1.415</c:v>
                </c:pt>
                <c:pt idx="7038">
                  <c:v>1.4159999999999999</c:v>
                </c:pt>
                <c:pt idx="7039">
                  <c:v>1.417</c:v>
                </c:pt>
                <c:pt idx="7040">
                  <c:v>1.4179999999999999</c:v>
                </c:pt>
                <c:pt idx="7041">
                  <c:v>1.419</c:v>
                </c:pt>
                <c:pt idx="7042">
                  <c:v>1.42</c:v>
                </c:pt>
                <c:pt idx="7043">
                  <c:v>1.421</c:v>
                </c:pt>
                <c:pt idx="7044">
                  <c:v>1.4219999999999999</c:v>
                </c:pt>
                <c:pt idx="7045">
                  <c:v>1.423</c:v>
                </c:pt>
                <c:pt idx="7046">
                  <c:v>1.4239999999999999</c:v>
                </c:pt>
                <c:pt idx="7047">
                  <c:v>1.425</c:v>
                </c:pt>
                <c:pt idx="7048">
                  <c:v>1.4259999999999999</c:v>
                </c:pt>
                <c:pt idx="7049">
                  <c:v>1.429</c:v>
                </c:pt>
                <c:pt idx="7050">
                  <c:v>1.43</c:v>
                </c:pt>
                <c:pt idx="7051">
                  <c:v>1.431</c:v>
                </c:pt>
                <c:pt idx="7052">
                  <c:v>1.4319999999999999</c:v>
                </c:pt>
                <c:pt idx="7053">
                  <c:v>1.4330000000000001</c:v>
                </c:pt>
                <c:pt idx="7054">
                  <c:v>1.4339999999999999</c:v>
                </c:pt>
                <c:pt idx="7055">
                  <c:v>1.4350000000000001</c:v>
                </c:pt>
                <c:pt idx="7056">
                  <c:v>1.4359999999999999</c:v>
                </c:pt>
                <c:pt idx="7057">
                  <c:v>1.4370000000000001</c:v>
                </c:pt>
                <c:pt idx="7058">
                  <c:v>1.4379999999999999</c:v>
                </c:pt>
                <c:pt idx="7059">
                  <c:v>1.4390000000000001</c:v>
                </c:pt>
                <c:pt idx="7060">
                  <c:v>1.4410000000000001</c:v>
                </c:pt>
                <c:pt idx="7061">
                  <c:v>1.4419999999999999</c:v>
                </c:pt>
                <c:pt idx="7062">
                  <c:v>1.4430000000000001</c:v>
                </c:pt>
                <c:pt idx="7063">
                  <c:v>1.444</c:v>
                </c:pt>
                <c:pt idx="7064">
                  <c:v>1.4450000000000001</c:v>
                </c:pt>
                <c:pt idx="7065">
                  <c:v>1.4470000000000001</c:v>
                </c:pt>
                <c:pt idx="7066">
                  <c:v>1.448</c:v>
                </c:pt>
                <c:pt idx="7067">
                  <c:v>1.4490000000000001</c:v>
                </c:pt>
                <c:pt idx="7068">
                  <c:v>1.45</c:v>
                </c:pt>
                <c:pt idx="7069">
                  <c:v>1.4510000000000001</c:v>
                </c:pt>
                <c:pt idx="7070">
                  <c:v>1.452</c:v>
                </c:pt>
                <c:pt idx="7071">
                  <c:v>1.4530000000000001</c:v>
                </c:pt>
                <c:pt idx="7072">
                  <c:v>1.454</c:v>
                </c:pt>
                <c:pt idx="7073">
                  <c:v>1.4550000000000001</c:v>
                </c:pt>
                <c:pt idx="7074">
                  <c:v>1.456</c:v>
                </c:pt>
                <c:pt idx="7075">
                  <c:v>1.4570000000000001</c:v>
                </c:pt>
                <c:pt idx="7076">
                  <c:v>1.458</c:v>
                </c:pt>
                <c:pt idx="7077">
                  <c:v>1.4590000000000001</c:v>
                </c:pt>
                <c:pt idx="7078">
                  <c:v>1.46</c:v>
                </c:pt>
                <c:pt idx="7079">
                  <c:v>1.4610000000000001</c:v>
                </c:pt>
                <c:pt idx="7080">
                  <c:v>1.462</c:v>
                </c:pt>
                <c:pt idx="7081">
                  <c:v>1.4630000000000001</c:v>
                </c:pt>
                <c:pt idx="7082">
                  <c:v>1.464</c:v>
                </c:pt>
                <c:pt idx="7083">
                  <c:v>1.466</c:v>
                </c:pt>
                <c:pt idx="7084">
                  <c:v>1.466</c:v>
                </c:pt>
                <c:pt idx="7085">
                  <c:v>1.4670000000000001</c:v>
                </c:pt>
                <c:pt idx="7086">
                  <c:v>1.468</c:v>
                </c:pt>
                <c:pt idx="7087">
                  <c:v>1.4690000000000001</c:v>
                </c:pt>
                <c:pt idx="7088">
                  <c:v>1.47</c:v>
                </c:pt>
                <c:pt idx="7089">
                  <c:v>1.4710000000000001</c:v>
                </c:pt>
                <c:pt idx="7090">
                  <c:v>1.472</c:v>
                </c:pt>
                <c:pt idx="7091">
                  <c:v>1.4730000000000001</c:v>
                </c:pt>
                <c:pt idx="7092">
                  <c:v>1.474</c:v>
                </c:pt>
                <c:pt idx="7093">
                  <c:v>1.4750000000000001</c:v>
                </c:pt>
                <c:pt idx="7094">
                  <c:v>1.476</c:v>
                </c:pt>
                <c:pt idx="7095">
                  <c:v>1.4770000000000001</c:v>
                </c:pt>
                <c:pt idx="7096">
                  <c:v>1.478</c:v>
                </c:pt>
                <c:pt idx="7097">
                  <c:v>1.4790000000000001</c:v>
                </c:pt>
                <c:pt idx="7098">
                  <c:v>1.48</c:v>
                </c:pt>
                <c:pt idx="7099">
                  <c:v>1.4810000000000001</c:v>
                </c:pt>
                <c:pt idx="7100">
                  <c:v>1.482</c:v>
                </c:pt>
                <c:pt idx="7101">
                  <c:v>1.4830000000000001</c:v>
                </c:pt>
                <c:pt idx="7102">
                  <c:v>1.484</c:v>
                </c:pt>
                <c:pt idx="7103">
                  <c:v>1.4850000000000001</c:v>
                </c:pt>
                <c:pt idx="7104">
                  <c:v>1.486</c:v>
                </c:pt>
                <c:pt idx="7105">
                  <c:v>1.4870000000000001</c:v>
                </c:pt>
                <c:pt idx="7106">
                  <c:v>1.488</c:v>
                </c:pt>
                <c:pt idx="7107">
                  <c:v>1.4890000000000001</c:v>
                </c:pt>
                <c:pt idx="7108">
                  <c:v>1.49</c:v>
                </c:pt>
                <c:pt idx="7109">
                  <c:v>1.4910000000000001</c:v>
                </c:pt>
                <c:pt idx="7110">
                  <c:v>1.492</c:v>
                </c:pt>
                <c:pt idx="7111">
                  <c:v>1.4930000000000001</c:v>
                </c:pt>
                <c:pt idx="7112">
                  <c:v>1.494</c:v>
                </c:pt>
                <c:pt idx="7113">
                  <c:v>1.4950000000000001</c:v>
                </c:pt>
                <c:pt idx="7114">
                  <c:v>1.496</c:v>
                </c:pt>
                <c:pt idx="7115">
                  <c:v>1.4970000000000001</c:v>
                </c:pt>
                <c:pt idx="7116">
                  <c:v>1.498</c:v>
                </c:pt>
                <c:pt idx="7117">
                  <c:v>1.4990000000000001</c:v>
                </c:pt>
                <c:pt idx="7118">
                  <c:v>1.5</c:v>
                </c:pt>
                <c:pt idx="7119">
                  <c:v>1.5009999999999999</c:v>
                </c:pt>
                <c:pt idx="7120">
                  <c:v>1.502</c:v>
                </c:pt>
                <c:pt idx="7121">
                  <c:v>1.5029999999999999</c:v>
                </c:pt>
                <c:pt idx="7122">
                  <c:v>1.504</c:v>
                </c:pt>
                <c:pt idx="7123">
                  <c:v>1.5049999999999999</c:v>
                </c:pt>
                <c:pt idx="7124">
                  <c:v>1.506</c:v>
                </c:pt>
                <c:pt idx="7125">
                  <c:v>1.5069999999999999</c:v>
                </c:pt>
                <c:pt idx="7126">
                  <c:v>1.508</c:v>
                </c:pt>
                <c:pt idx="7127">
                  <c:v>1.5089999999999999</c:v>
                </c:pt>
                <c:pt idx="7128">
                  <c:v>1.51</c:v>
                </c:pt>
                <c:pt idx="7129">
                  <c:v>1.5109999999999999</c:v>
                </c:pt>
                <c:pt idx="7130">
                  <c:v>1.512</c:v>
                </c:pt>
                <c:pt idx="7131">
                  <c:v>1.5129999999999999</c:v>
                </c:pt>
                <c:pt idx="7132">
                  <c:v>1.514</c:v>
                </c:pt>
                <c:pt idx="7133">
                  <c:v>1.5149999999999999</c:v>
                </c:pt>
                <c:pt idx="7134">
                  <c:v>1.516</c:v>
                </c:pt>
                <c:pt idx="7135">
                  <c:v>1.5169999999999999</c:v>
                </c:pt>
                <c:pt idx="7136">
                  <c:v>1.518</c:v>
                </c:pt>
                <c:pt idx="7137">
                  <c:v>1.5189999999999999</c:v>
                </c:pt>
                <c:pt idx="7138">
                  <c:v>1.006</c:v>
                </c:pt>
                <c:pt idx="7139">
                  <c:v>0.98899999999999999</c:v>
                </c:pt>
                <c:pt idx="7140">
                  <c:v>0.98799999999999999</c:v>
                </c:pt>
                <c:pt idx="7141">
                  <c:v>0.98899999999999999</c:v>
                </c:pt>
                <c:pt idx="7142">
                  <c:v>0.99</c:v>
                </c:pt>
                <c:pt idx="7143">
                  <c:v>0.99099999999999999</c:v>
                </c:pt>
                <c:pt idx="7144">
                  <c:v>0.99199999999999999</c:v>
                </c:pt>
                <c:pt idx="7145">
                  <c:v>0.99299999999999999</c:v>
                </c:pt>
                <c:pt idx="7146">
                  <c:v>0.99399999999999999</c:v>
                </c:pt>
                <c:pt idx="7147">
                  <c:v>0.995</c:v>
                </c:pt>
                <c:pt idx="7148">
                  <c:v>0.996</c:v>
                </c:pt>
                <c:pt idx="7149">
                  <c:v>0.997</c:v>
                </c:pt>
                <c:pt idx="7150">
                  <c:v>0.998</c:v>
                </c:pt>
                <c:pt idx="7151">
                  <c:v>0.999</c:v>
                </c:pt>
                <c:pt idx="7152">
                  <c:v>1</c:v>
                </c:pt>
                <c:pt idx="7153">
                  <c:v>1.0009999999999999</c:v>
                </c:pt>
                <c:pt idx="7154">
                  <c:v>1.002</c:v>
                </c:pt>
                <c:pt idx="7155">
                  <c:v>1.0029999999999999</c:v>
                </c:pt>
                <c:pt idx="7156">
                  <c:v>1.004</c:v>
                </c:pt>
                <c:pt idx="7157">
                  <c:v>1.0049999999999999</c:v>
                </c:pt>
                <c:pt idx="7158">
                  <c:v>1.006</c:v>
                </c:pt>
                <c:pt idx="7159">
                  <c:v>1.0069999999999999</c:v>
                </c:pt>
                <c:pt idx="7160">
                  <c:v>1.008</c:v>
                </c:pt>
                <c:pt idx="7161">
                  <c:v>1.0089999999999999</c:v>
                </c:pt>
                <c:pt idx="7162">
                  <c:v>1.01</c:v>
                </c:pt>
                <c:pt idx="7163">
                  <c:v>1.0109999999999999</c:v>
                </c:pt>
                <c:pt idx="7164">
                  <c:v>1.012</c:v>
                </c:pt>
                <c:pt idx="7165">
                  <c:v>1.0129999999999999</c:v>
                </c:pt>
                <c:pt idx="7166">
                  <c:v>1.014</c:v>
                </c:pt>
                <c:pt idx="7167">
                  <c:v>1.0149999999999999</c:v>
                </c:pt>
                <c:pt idx="7168">
                  <c:v>1.016</c:v>
                </c:pt>
                <c:pt idx="7169">
                  <c:v>1.0169999999999999</c:v>
                </c:pt>
                <c:pt idx="7170">
                  <c:v>1.018</c:v>
                </c:pt>
                <c:pt idx="7171">
                  <c:v>1.0189999999999999</c:v>
                </c:pt>
                <c:pt idx="7172">
                  <c:v>1.02</c:v>
                </c:pt>
                <c:pt idx="7173">
                  <c:v>1.0209999999999999</c:v>
                </c:pt>
                <c:pt idx="7174">
                  <c:v>1.022</c:v>
                </c:pt>
                <c:pt idx="7175">
                  <c:v>1.0229999999999999</c:v>
                </c:pt>
                <c:pt idx="7176">
                  <c:v>1.024</c:v>
                </c:pt>
                <c:pt idx="7177">
                  <c:v>1.0249999999999999</c:v>
                </c:pt>
                <c:pt idx="7178">
                  <c:v>1.026</c:v>
                </c:pt>
                <c:pt idx="7179">
                  <c:v>1.0269999999999999</c:v>
                </c:pt>
                <c:pt idx="7180">
                  <c:v>1.028</c:v>
                </c:pt>
                <c:pt idx="7181">
                  <c:v>1.0289999999999999</c:v>
                </c:pt>
                <c:pt idx="7182">
                  <c:v>1.03</c:v>
                </c:pt>
                <c:pt idx="7183">
                  <c:v>1.0309999999999999</c:v>
                </c:pt>
                <c:pt idx="7184">
                  <c:v>1.032</c:v>
                </c:pt>
                <c:pt idx="7185">
                  <c:v>1.0329999999999999</c:v>
                </c:pt>
                <c:pt idx="7186">
                  <c:v>1.034</c:v>
                </c:pt>
                <c:pt idx="7187">
                  <c:v>1.0349999999999999</c:v>
                </c:pt>
                <c:pt idx="7188">
                  <c:v>1.036</c:v>
                </c:pt>
                <c:pt idx="7189">
                  <c:v>1.0369999999999999</c:v>
                </c:pt>
                <c:pt idx="7190">
                  <c:v>1.038</c:v>
                </c:pt>
                <c:pt idx="7191">
                  <c:v>1.0389999999999999</c:v>
                </c:pt>
                <c:pt idx="7192">
                  <c:v>1.04</c:v>
                </c:pt>
                <c:pt idx="7193">
                  <c:v>1.0409999999999999</c:v>
                </c:pt>
                <c:pt idx="7194">
                  <c:v>1.042</c:v>
                </c:pt>
                <c:pt idx="7195">
                  <c:v>1.0429999999999999</c:v>
                </c:pt>
                <c:pt idx="7196">
                  <c:v>1.044</c:v>
                </c:pt>
                <c:pt idx="7197">
                  <c:v>1.0449999999999999</c:v>
                </c:pt>
                <c:pt idx="7198">
                  <c:v>1.0489999999999999</c:v>
                </c:pt>
                <c:pt idx="7199">
                  <c:v>1.0529999999999999</c:v>
                </c:pt>
                <c:pt idx="7200">
                  <c:v>1.0569999999999999</c:v>
                </c:pt>
                <c:pt idx="7201">
                  <c:v>1.0609999999999999</c:v>
                </c:pt>
                <c:pt idx="7202">
                  <c:v>1.0649999999999999</c:v>
                </c:pt>
                <c:pt idx="7203">
                  <c:v>1.073</c:v>
                </c:pt>
                <c:pt idx="7204">
                  <c:v>1.077</c:v>
                </c:pt>
                <c:pt idx="7205">
                  <c:v>1.081</c:v>
                </c:pt>
                <c:pt idx="7206">
                  <c:v>1.0860000000000001</c:v>
                </c:pt>
                <c:pt idx="7207">
                  <c:v>1.0900000000000001</c:v>
                </c:pt>
                <c:pt idx="7208">
                  <c:v>1.0940000000000001</c:v>
                </c:pt>
                <c:pt idx="7209">
                  <c:v>1.0980000000000001</c:v>
                </c:pt>
                <c:pt idx="7210">
                  <c:v>1.107</c:v>
                </c:pt>
                <c:pt idx="7211">
                  <c:v>1.111</c:v>
                </c:pt>
                <c:pt idx="7212">
                  <c:v>1.115</c:v>
                </c:pt>
                <c:pt idx="7213">
                  <c:v>1.1200000000000001</c:v>
                </c:pt>
                <c:pt idx="7214">
                  <c:v>1.1240000000000001</c:v>
                </c:pt>
                <c:pt idx="7215">
                  <c:v>1.1279999999999999</c:v>
                </c:pt>
                <c:pt idx="7216">
                  <c:v>1.133</c:v>
                </c:pt>
                <c:pt idx="7217">
                  <c:v>1.137</c:v>
                </c:pt>
                <c:pt idx="7218">
                  <c:v>1.1459999999999999</c:v>
                </c:pt>
                <c:pt idx="7219">
                  <c:v>1.1499999999999999</c:v>
                </c:pt>
                <c:pt idx="7220">
                  <c:v>1.155</c:v>
                </c:pt>
                <c:pt idx="7221">
                  <c:v>1.159</c:v>
                </c:pt>
                <c:pt idx="7222">
                  <c:v>1.1639999999999999</c:v>
                </c:pt>
                <c:pt idx="7223">
                  <c:v>1.1679999999999999</c:v>
                </c:pt>
                <c:pt idx="7224">
                  <c:v>1.173</c:v>
                </c:pt>
                <c:pt idx="7225">
                  <c:v>1.177</c:v>
                </c:pt>
                <c:pt idx="7226">
                  <c:v>1.1819999999999999</c:v>
                </c:pt>
                <c:pt idx="7227">
                  <c:v>1.1859999999999999</c:v>
                </c:pt>
                <c:pt idx="7228">
                  <c:v>1.1870000000000001</c:v>
                </c:pt>
                <c:pt idx="7229">
                  <c:v>1.196</c:v>
                </c:pt>
                <c:pt idx="7230">
                  <c:v>1.2</c:v>
                </c:pt>
                <c:pt idx="7231">
                  <c:v>1.2050000000000001</c:v>
                </c:pt>
                <c:pt idx="7232">
                  <c:v>1.2090000000000001</c:v>
                </c:pt>
                <c:pt idx="7233">
                  <c:v>1.214</c:v>
                </c:pt>
                <c:pt idx="7234">
                  <c:v>1.2190000000000001</c:v>
                </c:pt>
                <c:pt idx="7235">
                  <c:v>1.2230000000000001</c:v>
                </c:pt>
                <c:pt idx="7236">
                  <c:v>1.228</c:v>
                </c:pt>
                <c:pt idx="7237">
                  <c:v>1.2330000000000001</c:v>
                </c:pt>
                <c:pt idx="7238">
                  <c:v>1.238</c:v>
                </c:pt>
                <c:pt idx="7239">
                  <c:v>1.242</c:v>
                </c:pt>
                <c:pt idx="7240">
                  <c:v>1.2470000000000001</c:v>
                </c:pt>
                <c:pt idx="7241">
                  <c:v>1.252</c:v>
                </c:pt>
                <c:pt idx="7242">
                  <c:v>1.2569999999999999</c:v>
                </c:pt>
                <c:pt idx="7243">
                  <c:v>1.262</c:v>
                </c:pt>
                <c:pt idx="7244">
                  <c:v>1.266</c:v>
                </c:pt>
                <c:pt idx="7245">
                  <c:v>1.2709999999999999</c:v>
                </c:pt>
                <c:pt idx="7246">
                  <c:v>1.276</c:v>
                </c:pt>
                <c:pt idx="7247">
                  <c:v>1.282</c:v>
                </c:pt>
                <c:pt idx="7248">
                  <c:v>1.2829999999999999</c:v>
                </c:pt>
                <c:pt idx="7249">
                  <c:v>1.2909999999999999</c:v>
                </c:pt>
                <c:pt idx="7250">
                  <c:v>1.296</c:v>
                </c:pt>
                <c:pt idx="7251">
                  <c:v>1.3009999999999999</c:v>
                </c:pt>
                <c:pt idx="7252">
                  <c:v>1.306</c:v>
                </c:pt>
                <c:pt idx="7253">
                  <c:v>1.3109999999999999</c:v>
                </c:pt>
                <c:pt idx="7254">
                  <c:v>1.3160000000000001</c:v>
                </c:pt>
                <c:pt idx="7255">
                  <c:v>1.3220000000000001</c:v>
                </c:pt>
                <c:pt idx="7256">
                  <c:v>1.327</c:v>
                </c:pt>
                <c:pt idx="7257">
                  <c:v>1.3320000000000001</c:v>
                </c:pt>
                <c:pt idx="7258">
                  <c:v>1.337</c:v>
                </c:pt>
                <c:pt idx="7259">
                  <c:v>1.347</c:v>
                </c:pt>
                <c:pt idx="7260">
                  <c:v>1.353</c:v>
                </c:pt>
                <c:pt idx="7261">
                  <c:v>1.3580000000000001</c:v>
                </c:pt>
                <c:pt idx="7262">
                  <c:v>1.363</c:v>
                </c:pt>
                <c:pt idx="7263">
                  <c:v>1.3680000000000001</c:v>
                </c:pt>
                <c:pt idx="7264">
                  <c:v>1.3740000000000001</c:v>
                </c:pt>
                <c:pt idx="7265">
                  <c:v>1.379</c:v>
                </c:pt>
                <c:pt idx="7266">
                  <c:v>1.3839999999999999</c:v>
                </c:pt>
                <c:pt idx="7267">
                  <c:v>1.387</c:v>
                </c:pt>
                <c:pt idx="7268">
                  <c:v>1.395</c:v>
                </c:pt>
                <c:pt idx="7269">
                  <c:v>1.401</c:v>
                </c:pt>
                <c:pt idx="7270">
                  <c:v>1.4059999999999999</c:v>
                </c:pt>
                <c:pt idx="7271">
                  <c:v>1.411</c:v>
                </c:pt>
                <c:pt idx="7272">
                  <c:v>1.417</c:v>
                </c:pt>
                <c:pt idx="7273">
                  <c:v>1.4219999999999999</c:v>
                </c:pt>
                <c:pt idx="7274">
                  <c:v>1.4279999999999999</c:v>
                </c:pt>
                <c:pt idx="7275">
                  <c:v>1.4339999999999999</c:v>
                </c:pt>
                <c:pt idx="7276">
                  <c:v>1.4390000000000001</c:v>
                </c:pt>
                <c:pt idx="7277">
                  <c:v>1.444</c:v>
                </c:pt>
                <c:pt idx="7278">
                  <c:v>1.45</c:v>
                </c:pt>
                <c:pt idx="7279">
                  <c:v>1.456</c:v>
                </c:pt>
                <c:pt idx="7280">
                  <c:v>1.4610000000000001</c:v>
                </c:pt>
                <c:pt idx="7281">
                  <c:v>1.4670000000000001</c:v>
                </c:pt>
                <c:pt idx="7282">
                  <c:v>1.468</c:v>
                </c:pt>
                <c:pt idx="7283">
                  <c:v>1.4730000000000001</c:v>
                </c:pt>
                <c:pt idx="7284">
                  <c:v>1.478</c:v>
                </c:pt>
                <c:pt idx="7285">
                  <c:v>1.484</c:v>
                </c:pt>
                <c:pt idx="7286">
                  <c:v>1.4850000000000001</c:v>
                </c:pt>
                <c:pt idx="7287">
                  <c:v>1.4910000000000001</c:v>
                </c:pt>
                <c:pt idx="7288">
                  <c:v>1.496</c:v>
                </c:pt>
                <c:pt idx="7289">
                  <c:v>1.4990000000000001</c:v>
                </c:pt>
                <c:pt idx="7290">
                  <c:v>1.508</c:v>
                </c:pt>
                <c:pt idx="7291">
                  <c:v>1.5129999999999999</c:v>
                </c:pt>
                <c:pt idx="7292">
                  <c:v>1.5189999999999999</c:v>
                </c:pt>
                <c:pt idx="7293">
                  <c:v>1.5249999999999999</c:v>
                </c:pt>
                <c:pt idx="7294">
                  <c:v>1.53</c:v>
                </c:pt>
                <c:pt idx="7295">
                  <c:v>1.5309999999999999</c:v>
                </c:pt>
                <c:pt idx="7296">
                  <c:v>1.542</c:v>
                </c:pt>
                <c:pt idx="7297">
                  <c:v>1.548</c:v>
                </c:pt>
                <c:pt idx="7298">
                  <c:v>1.5549999999999999</c:v>
                </c:pt>
                <c:pt idx="7299">
                  <c:v>1.56</c:v>
                </c:pt>
                <c:pt idx="7300">
                  <c:v>1.5609999999999999</c:v>
                </c:pt>
                <c:pt idx="7301">
                  <c:v>1.5660000000000001</c:v>
                </c:pt>
                <c:pt idx="7302">
                  <c:v>1.5669999999999999</c:v>
                </c:pt>
                <c:pt idx="7303">
                  <c:v>1.573</c:v>
                </c:pt>
                <c:pt idx="7304">
                  <c:v>1.579</c:v>
                </c:pt>
                <c:pt idx="7305">
                  <c:v>1.585</c:v>
                </c:pt>
                <c:pt idx="7306">
                  <c:v>1.5860000000000001</c:v>
                </c:pt>
                <c:pt idx="7307">
                  <c:v>1.5920000000000001</c:v>
                </c:pt>
                <c:pt idx="7308">
                  <c:v>1.597</c:v>
                </c:pt>
                <c:pt idx="7309">
                  <c:v>1.603</c:v>
                </c:pt>
                <c:pt idx="7310">
                  <c:v>1.6040000000000001</c:v>
                </c:pt>
                <c:pt idx="7311">
                  <c:v>1.611</c:v>
                </c:pt>
                <c:pt idx="7312">
                  <c:v>1.6160000000000001</c:v>
                </c:pt>
                <c:pt idx="7313">
                  <c:v>1.617</c:v>
                </c:pt>
                <c:pt idx="7314">
                  <c:v>1.62</c:v>
                </c:pt>
                <c:pt idx="7315">
                  <c:v>1.63</c:v>
                </c:pt>
                <c:pt idx="7316">
                  <c:v>1.635</c:v>
                </c:pt>
                <c:pt idx="7317">
                  <c:v>1.647</c:v>
                </c:pt>
                <c:pt idx="7318">
                  <c:v>1.653</c:v>
                </c:pt>
                <c:pt idx="7319">
                  <c:v>1.659</c:v>
                </c:pt>
                <c:pt idx="7320">
                  <c:v>1.661</c:v>
                </c:pt>
                <c:pt idx="7321">
                  <c:v>1.6659999999999999</c:v>
                </c:pt>
                <c:pt idx="7322">
                  <c:v>1.667</c:v>
                </c:pt>
                <c:pt idx="7323">
                  <c:v>1.679</c:v>
                </c:pt>
                <c:pt idx="7324">
                  <c:v>1.6859999999999999</c:v>
                </c:pt>
                <c:pt idx="7325">
                  <c:v>1.6919999999999999</c:v>
                </c:pt>
                <c:pt idx="7326">
                  <c:v>1.6930000000000001</c:v>
                </c:pt>
                <c:pt idx="7327">
                  <c:v>1.6990000000000001</c:v>
                </c:pt>
                <c:pt idx="7328">
                  <c:v>1.7</c:v>
                </c:pt>
                <c:pt idx="7329">
                  <c:v>1.706</c:v>
                </c:pt>
                <c:pt idx="7330">
                  <c:v>1.7110000000000001</c:v>
                </c:pt>
                <c:pt idx="7331">
                  <c:v>1.718</c:v>
                </c:pt>
                <c:pt idx="7332">
                  <c:v>1.7250000000000001</c:v>
                </c:pt>
                <c:pt idx="7333">
                  <c:v>1.7270000000000001</c:v>
                </c:pt>
                <c:pt idx="7334">
                  <c:v>1.734</c:v>
                </c:pt>
                <c:pt idx="7335">
                  <c:v>1.738</c:v>
                </c:pt>
                <c:pt idx="7336">
                  <c:v>1.7450000000000001</c:v>
                </c:pt>
                <c:pt idx="7337">
                  <c:v>1.7470000000000001</c:v>
                </c:pt>
                <c:pt idx="7338">
                  <c:v>1.75</c:v>
                </c:pt>
                <c:pt idx="7339">
                  <c:v>1.7609999999999999</c:v>
                </c:pt>
                <c:pt idx="7340">
                  <c:v>1.7649999999999999</c:v>
                </c:pt>
                <c:pt idx="7341">
                  <c:v>1.774</c:v>
                </c:pt>
                <c:pt idx="7342">
                  <c:v>1.786</c:v>
                </c:pt>
                <c:pt idx="7343">
                  <c:v>1.788</c:v>
                </c:pt>
                <c:pt idx="7344">
                  <c:v>1.7929999999999999</c:v>
                </c:pt>
                <c:pt idx="7345">
                  <c:v>1.7949999999999999</c:v>
                </c:pt>
                <c:pt idx="7346">
                  <c:v>1.802</c:v>
                </c:pt>
                <c:pt idx="7347">
                  <c:v>1.8069999999999999</c:v>
                </c:pt>
                <c:pt idx="7348">
                  <c:v>1.8089999999999999</c:v>
                </c:pt>
                <c:pt idx="7349">
                  <c:v>1.8160000000000001</c:v>
                </c:pt>
                <c:pt idx="7350">
                  <c:v>1.827</c:v>
                </c:pt>
                <c:pt idx="7351">
                  <c:v>1.835</c:v>
                </c:pt>
                <c:pt idx="7352">
                  <c:v>1.8420000000000001</c:v>
                </c:pt>
                <c:pt idx="7353">
                  <c:v>1.8440000000000001</c:v>
                </c:pt>
                <c:pt idx="7354">
                  <c:v>1.849</c:v>
                </c:pt>
                <c:pt idx="7355">
                  <c:v>1.8560000000000001</c:v>
                </c:pt>
                <c:pt idx="7356">
                  <c:v>1.86</c:v>
                </c:pt>
                <c:pt idx="7357">
                  <c:v>1.8640000000000001</c:v>
                </c:pt>
                <c:pt idx="7358">
                  <c:v>1.8660000000000001</c:v>
                </c:pt>
                <c:pt idx="7359">
                  <c:v>1.873</c:v>
                </c:pt>
                <c:pt idx="7360">
                  <c:v>1.8779999999999999</c:v>
                </c:pt>
                <c:pt idx="7361">
                  <c:v>1.885</c:v>
                </c:pt>
                <c:pt idx="7362">
                  <c:v>1.8879999999999999</c:v>
                </c:pt>
                <c:pt idx="7363">
                  <c:v>1.891</c:v>
                </c:pt>
                <c:pt idx="7364">
                  <c:v>1.903</c:v>
                </c:pt>
                <c:pt idx="7365">
                  <c:v>1.907</c:v>
                </c:pt>
                <c:pt idx="7366">
                  <c:v>1.909</c:v>
                </c:pt>
                <c:pt idx="7367">
                  <c:v>1.917</c:v>
                </c:pt>
                <c:pt idx="7368">
                  <c:v>1.921</c:v>
                </c:pt>
                <c:pt idx="7369">
                  <c:v>1.925</c:v>
                </c:pt>
                <c:pt idx="7370">
                  <c:v>1.9319999999999999</c:v>
                </c:pt>
                <c:pt idx="7371">
                  <c:v>1.9370000000000001</c:v>
                </c:pt>
                <c:pt idx="7372">
                  <c:v>1.9470000000000001</c:v>
                </c:pt>
                <c:pt idx="7373">
                  <c:v>1.9550000000000001</c:v>
                </c:pt>
                <c:pt idx="7374">
                  <c:v>1.962</c:v>
                </c:pt>
                <c:pt idx="7375">
                  <c:v>1.966</c:v>
                </c:pt>
                <c:pt idx="7376">
                  <c:v>1.97</c:v>
                </c:pt>
                <c:pt idx="7377">
                  <c:v>1.9750000000000001</c:v>
                </c:pt>
                <c:pt idx="7378">
                  <c:v>1.982</c:v>
                </c:pt>
                <c:pt idx="7379">
                  <c:v>1.9850000000000001</c:v>
                </c:pt>
                <c:pt idx="7380">
                  <c:v>1.99</c:v>
                </c:pt>
                <c:pt idx="7381">
                  <c:v>2.0019999999999998</c:v>
                </c:pt>
                <c:pt idx="7382">
                  <c:v>2.0049999999999999</c:v>
                </c:pt>
                <c:pt idx="7383">
                  <c:v>2.0089999999999999</c:v>
                </c:pt>
                <c:pt idx="7384">
                  <c:v>2.016</c:v>
                </c:pt>
                <c:pt idx="7385">
                  <c:v>2.024</c:v>
                </c:pt>
                <c:pt idx="7386">
                  <c:v>2.0289999999999999</c:v>
                </c:pt>
                <c:pt idx="7387">
                  <c:v>2.0329999999999999</c:v>
                </c:pt>
                <c:pt idx="7388">
                  <c:v>2.0369999999999999</c:v>
                </c:pt>
                <c:pt idx="7389">
                  <c:v>2.044</c:v>
                </c:pt>
                <c:pt idx="7390">
                  <c:v>2.06</c:v>
                </c:pt>
                <c:pt idx="7391">
                  <c:v>2.0710000000000002</c:v>
                </c:pt>
                <c:pt idx="7392">
                  <c:v>2.0760000000000001</c:v>
                </c:pt>
                <c:pt idx="7393">
                  <c:v>2.08</c:v>
                </c:pt>
                <c:pt idx="7394">
                  <c:v>2.0840000000000001</c:v>
                </c:pt>
                <c:pt idx="7395">
                  <c:v>2.093</c:v>
                </c:pt>
                <c:pt idx="7396">
                  <c:v>2.0960000000000001</c:v>
                </c:pt>
                <c:pt idx="7397">
                  <c:v>2.101</c:v>
                </c:pt>
                <c:pt idx="7398">
                  <c:v>2.1040000000000001</c:v>
                </c:pt>
                <c:pt idx="7399">
                  <c:v>2.1080000000000001</c:v>
                </c:pt>
                <c:pt idx="7400">
                  <c:v>2.117</c:v>
                </c:pt>
                <c:pt idx="7401">
                  <c:v>2.12</c:v>
                </c:pt>
                <c:pt idx="7402">
                  <c:v>2.125</c:v>
                </c:pt>
                <c:pt idx="7403">
                  <c:v>1.454</c:v>
                </c:pt>
                <c:pt idx="7404">
                  <c:v>1.4550000000000001</c:v>
                </c:pt>
                <c:pt idx="7405">
                  <c:v>1.4610000000000001</c:v>
                </c:pt>
                <c:pt idx="7406">
                  <c:v>1.466</c:v>
                </c:pt>
                <c:pt idx="7407">
                  <c:v>1.472</c:v>
                </c:pt>
                <c:pt idx="7408">
                  <c:v>1.478</c:v>
                </c:pt>
                <c:pt idx="7409">
                  <c:v>1.4830000000000001</c:v>
                </c:pt>
                <c:pt idx="7410">
                  <c:v>1.484</c:v>
                </c:pt>
                <c:pt idx="7411">
                  <c:v>1.49</c:v>
                </c:pt>
                <c:pt idx="7412">
                  <c:v>1.496</c:v>
                </c:pt>
                <c:pt idx="7413">
                  <c:v>1.502</c:v>
                </c:pt>
                <c:pt idx="7414">
                  <c:v>1.508</c:v>
                </c:pt>
                <c:pt idx="7415">
                  <c:v>1.514</c:v>
                </c:pt>
                <c:pt idx="7416">
                  <c:v>1.5189999999999999</c:v>
                </c:pt>
                <c:pt idx="7417">
                  <c:v>1.5249999999999999</c:v>
                </c:pt>
                <c:pt idx="7418">
                  <c:v>1.5309999999999999</c:v>
                </c:pt>
                <c:pt idx="7419">
                  <c:v>1.5369999999999999</c:v>
                </c:pt>
                <c:pt idx="7420">
                  <c:v>1.5429999999999999</c:v>
                </c:pt>
                <c:pt idx="7421">
                  <c:v>1.5489999999999999</c:v>
                </c:pt>
                <c:pt idx="7422">
                  <c:v>1.5549999999999999</c:v>
                </c:pt>
                <c:pt idx="7423">
                  <c:v>1.5609999999999999</c:v>
                </c:pt>
                <c:pt idx="7424">
                  <c:v>1.5669999999999999</c:v>
                </c:pt>
                <c:pt idx="7425">
                  <c:v>1.573</c:v>
                </c:pt>
                <c:pt idx="7426">
                  <c:v>1.579</c:v>
                </c:pt>
                <c:pt idx="7427">
                  <c:v>1.585</c:v>
                </c:pt>
                <c:pt idx="7428">
                  <c:v>1.591</c:v>
                </c:pt>
                <c:pt idx="7429">
                  <c:v>1.597</c:v>
                </c:pt>
                <c:pt idx="7430">
                  <c:v>1.6040000000000001</c:v>
                </c:pt>
                <c:pt idx="7431">
                  <c:v>1.61</c:v>
                </c:pt>
                <c:pt idx="7432">
                  <c:v>1.623</c:v>
                </c:pt>
                <c:pt idx="7433">
                  <c:v>1.629</c:v>
                </c:pt>
                <c:pt idx="7434">
                  <c:v>1.641</c:v>
                </c:pt>
                <c:pt idx="7435">
                  <c:v>1.6479999999999999</c:v>
                </c:pt>
                <c:pt idx="7436">
                  <c:v>1.6539999999999999</c:v>
                </c:pt>
                <c:pt idx="7437">
                  <c:v>1.66</c:v>
                </c:pt>
                <c:pt idx="7438">
                  <c:v>1.667</c:v>
                </c:pt>
                <c:pt idx="7439">
                  <c:v>1.673</c:v>
                </c:pt>
                <c:pt idx="7440">
                  <c:v>1.68</c:v>
                </c:pt>
                <c:pt idx="7441">
                  <c:v>1.6859999999999999</c:v>
                </c:pt>
                <c:pt idx="7442">
                  <c:v>1.6930000000000001</c:v>
                </c:pt>
                <c:pt idx="7443">
                  <c:v>1.6990000000000001</c:v>
                </c:pt>
                <c:pt idx="7444">
                  <c:v>1.706</c:v>
                </c:pt>
                <c:pt idx="7445">
                  <c:v>1.712</c:v>
                </c:pt>
                <c:pt idx="7446">
                  <c:v>1.7190000000000001</c:v>
                </c:pt>
                <c:pt idx="7447">
                  <c:v>1.732</c:v>
                </c:pt>
                <c:pt idx="7448">
                  <c:v>1.7390000000000001</c:v>
                </c:pt>
                <c:pt idx="7449">
                  <c:v>1.74</c:v>
                </c:pt>
                <c:pt idx="7450">
                  <c:v>1.7529999999999999</c:v>
                </c:pt>
                <c:pt idx="7451">
                  <c:v>1.7589999999999999</c:v>
                </c:pt>
                <c:pt idx="7452">
                  <c:v>1.76</c:v>
                </c:pt>
                <c:pt idx="7453">
                  <c:v>1.7729999999999999</c:v>
                </c:pt>
                <c:pt idx="7454">
                  <c:v>1.7789999999999999</c:v>
                </c:pt>
                <c:pt idx="7455">
                  <c:v>1.7929999999999999</c:v>
                </c:pt>
                <c:pt idx="7456">
                  <c:v>1.8</c:v>
                </c:pt>
                <c:pt idx="7457">
                  <c:v>1.8069999999999999</c:v>
                </c:pt>
                <c:pt idx="7458">
                  <c:v>1.8140000000000001</c:v>
                </c:pt>
                <c:pt idx="7459">
                  <c:v>1.8220000000000001</c:v>
                </c:pt>
                <c:pt idx="7460">
                  <c:v>1.8360000000000001</c:v>
                </c:pt>
                <c:pt idx="7461">
                  <c:v>1.843</c:v>
                </c:pt>
                <c:pt idx="7462">
                  <c:v>1.85</c:v>
                </c:pt>
                <c:pt idx="7463">
                  <c:v>1.857</c:v>
                </c:pt>
                <c:pt idx="7464">
                  <c:v>1.865</c:v>
                </c:pt>
                <c:pt idx="7465">
                  <c:v>1.8720000000000001</c:v>
                </c:pt>
                <c:pt idx="7466">
                  <c:v>1.879</c:v>
                </c:pt>
                <c:pt idx="7467">
                  <c:v>1.88</c:v>
                </c:pt>
                <c:pt idx="7468">
                  <c:v>1.8939999999999999</c:v>
                </c:pt>
                <c:pt idx="7469">
                  <c:v>1.901</c:v>
                </c:pt>
                <c:pt idx="7470">
                  <c:v>1.9019999999999999</c:v>
                </c:pt>
                <c:pt idx="7471">
                  <c:v>1.9159999999999999</c:v>
                </c:pt>
                <c:pt idx="7472">
                  <c:v>1.923</c:v>
                </c:pt>
                <c:pt idx="7473">
                  <c:v>1.93</c:v>
                </c:pt>
                <c:pt idx="7474">
                  <c:v>1.9379999999999999</c:v>
                </c:pt>
                <c:pt idx="7475">
                  <c:v>1.9450000000000001</c:v>
                </c:pt>
                <c:pt idx="7476">
                  <c:v>1.9530000000000001</c:v>
                </c:pt>
                <c:pt idx="7477">
                  <c:v>1.96</c:v>
                </c:pt>
                <c:pt idx="7478">
                  <c:v>1.9690000000000001</c:v>
                </c:pt>
                <c:pt idx="7479">
                  <c:v>1.976</c:v>
                </c:pt>
                <c:pt idx="7480">
                  <c:v>1.984</c:v>
                </c:pt>
                <c:pt idx="7481">
                  <c:v>1.9990000000000001</c:v>
                </c:pt>
                <c:pt idx="7482">
                  <c:v>2.0059999999999998</c:v>
                </c:pt>
                <c:pt idx="7483">
                  <c:v>2.0139999999999998</c:v>
                </c:pt>
                <c:pt idx="7484">
                  <c:v>2.0219999999999998</c:v>
                </c:pt>
                <c:pt idx="7485">
                  <c:v>2.0299999999999998</c:v>
                </c:pt>
                <c:pt idx="7486">
                  <c:v>2.0310000000000001</c:v>
                </c:pt>
                <c:pt idx="7487">
                  <c:v>2.0459999999999998</c:v>
                </c:pt>
                <c:pt idx="7488">
                  <c:v>2.0539999999999998</c:v>
                </c:pt>
                <c:pt idx="7489">
                  <c:v>2.0550000000000002</c:v>
                </c:pt>
                <c:pt idx="7490">
                  <c:v>2.0699999999999998</c:v>
                </c:pt>
                <c:pt idx="7491">
                  <c:v>2.077</c:v>
                </c:pt>
                <c:pt idx="7492">
                  <c:v>2.085</c:v>
                </c:pt>
                <c:pt idx="7493">
                  <c:v>2.0939999999999999</c:v>
                </c:pt>
                <c:pt idx="7494">
                  <c:v>2.1019999999999999</c:v>
                </c:pt>
                <c:pt idx="7495">
                  <c:v>2.109</c:v>
                </c:pt>
                <c:pt idx="7496">
                  <c:v>2.1259999999999999</c:v>
                </c:pt>
                <c:pt idx="7497">
                  <c:v>2.1339999999999999</c:v>
                </c:pt>
                <c:pt idx="7498">
                  <c:v>2.1429999999999998</c:v>
                </c:pt>
                <c:pt idx="7499">
                  <c:v>2.1509999999999998</c:v>
                </c:pt>
                <c:pt idx="7500">
                  <c:v>2.16</c:v>
                </c:pt>
                <c:pt idx="7501">
                  <c:v>2.1680000000000001</c:v>
                </c:pt>
                <c:pt idx="7502">
                  <c:v>2.1760000000000002</c:v>
                </c:pt>
                <c:pt idx="7503">
                  <c:v>2.1840000000000002</c:v>
                </c:pt>
                <c:pt idx="7504">
                  <c:v>2.1930000000000001</c:v>
                </c:pt>
                <c:pt idx="7505">
                  <c:v>2.1949999999999998</c:v>
                </c:pt>
                <c:pt idx="7506">
                  <c:v>2.2109999999999999</c:v>
                </c:pt>
                <c:pt idx="7507">
                  <c:v>2.2189999999999999</c:v>
                </c:pt>
                <c:pt idx="7508">
                  <c:v>2.2200000000000002</c:v>
                </c:pt>
                <c:pt idx="7509">
                  <c:v>2.2360000000000002</c:v>
                </c:pt>
                <c:pt idx="7510">
                  <c:v>2.2450000000000001</c:v>
                </c:pt>
                <c:pt idx="7511">
                  <c:v>2.2530000000000001</c:v>
                </c:pt>
                <c:pt idx="7512">
                  <c:v>2.262</c:v>
                </c:pt>
                <c:pt idx="7513">
                  <c:v>2.2709999999999999</c:v>
                </c:pt>
                <c:pt idx="7514">
                  <c:v>2.2789999999999999</c:v>
                </c:pt>
                <c:pt idx="7515">
                  <c:v>2.2879999999999998</c:v>
                </c:pt>
                <c:pt idx="7516">
                  <c:v>2.2970000000000002</c:v>
                </c:pt>
                <c:pt idx="7517">
                  <c:v>2.306</c:v>
                </c:pt>
                <c:pt idx="7518">
                  <c:v>2.3149999999999999</c:v>
                </c:pt>
                <c:pt idx="7519">
                  <c:v>2.3239999999999998</c:v>
                </c:pt>
                <c:pt idx="7520">
                  <c:v>2.3330000000000002</c:v>
                </c:pt>
                <c:pt idx="7521">
                  <c:v>2.3420000000000001</c:v>
                </c:pt>
                <c:pt idx="7522">
                  <c:v>2.351</c:v>
                </c:pt>
                <c:pt idx="7523">
                  <c:v>2.36</c:v>
                </c:pt>
                <c:pt idx="7524">
                  <c:v>2.3690000000000002</c:v>
                </c:pt>
                <c:pt idx="7525">
                  <c:v>2.3719999999999999</c:v>
                </c:pt>
                <c:pt idx="7526">
                  <c:v>2.3879999999999999</c:v>
                </c:pt>
                <c:pt idx="7527">
                  <c:v>2.3969999999999998</c:v>
                </c:pt>
                <c:pt idx="7528">
                  <c:v>2.4159999999999999</c:v>
                </c:pt>
                <c:pt idx="7529">
                  <c:v>2.4249999999999998</c:v>
                </c:pt>
                <c:pt idx="7530">
                  <c:v>2.4350000000000001</c:v>
                </c:pt>
                <c:pt idx="7531">
                  <c:v>2.444</c:v>
                </c:pt>
                <c:pt idx="7532">
                  <c:v>2.4540000000000002</c:v>
                </c:pt>
                <c:pt idx="7533">
                  <c:v>2.4630000000000001</c:v>
                </c:pt>
                <c:pt idx="7534">
                  <c:v>2.472</c:v>
                </c:pt>
                <c:pt idx="7535">
                  <c:v>2.4820000000000002</c:v>
                </c:pt>
                <c:pt idx="7536">
                  <c:v>2.492</c:v>
                </c:pt>
                <c:pt idx="7537">
                  <c:v>2.5019999999999998</c:v>
                </c:pt>
                <c:pt idx="7538">
                  <c:v>2.5110000000000001</c:v>
                </c:pt>
                <c:pt idx="7539">
                  <c:v>2.5209999999999999</c:v>
                </c:pt>
                <c:pt idx="7540">
                  <c:v>2.5310000000000001</c:v>
                </c:pt>
                <c:pt idx="7541">
                  <c:v>2.54</c:v>
                </c:pt>
                <c:pt idx="7542">
                  <c:v>2.5499999999999998</c:v>
                </c:pt>
                <c:pt idx="7543">
                  <c:v>2.56</c:v>
                </c:pt>
                <c:pt idx="7544">
                  <c:v>2.5619999999999998</c:v>
                </c:pt>
                <c:pt idx="7545">
                  <c:v>2.581</c:v>
                </c:pt>
                <c:pt idx="7546">
                  <c:v>2.59</c:v>
                </c:pt>
                <c:pt idx="7547">
                  <c:v>2.5920000000000001</c:v>
                </c:pt>
                <c:pt idx="7548">
                  <c:v>2.61</c:v>
                </c:pt>
                <c:pt idx="7549">
                  <c:v>2.62</c:v>
                </c:pt>
                <c:pt idx="7550">
                  <c:v>2.63</c:v>
                </c:pt>
                <c:pt idx="7551">
                  <c:v>2.641</c:v>
                </c:pt>
                <c:pt idx="7552">
                  <c:v>2.6509999999999998</c:v>
                </c:pt>
                <c:pt idx="7553">
                  <c:v>2.661</c:v>
                </c:pt>
                <c:pt idx="7554">
                  <c:v>2.6709999999999998</c:v>
                </c:pt>
                <c:pt idx="7555">
                  <c:v>2.6819999999999999</c:v>
                </c:pt>
                <c:pt idx="7556">
                  <c:v>2.6920000000000002</c:v>
                </c:pt>
                <c:pt idx="7557">
                  <c:v>2.7029999999999998</c:v>
                </c:pt>
                <c:pt idx="7558">
                  <c:v>2.7130000000000001</c:v>
                </c:pt>
                <c:pt idx="7559">
                  <c:v>2.7240000000000002</c:v>
                </c:pt>
                <c:pt idx="7560">
                  <c:v>2.734</c:v>
                </c:pt>
                <c:pt idx="7561">
                  <c:v>2.7440000000000002</c:v>
                </c:pt>
                <c:pt idx="7562">
                  <c:v>2.7549999999999999</c:v>
                </c:pt>
                <c:pt idx="7563">
                  <c:v>2.766</c:v>
                </c:pt>
                <c:pt idx="7564">
                  <c:v>2.7679999999999998</c:v>
                </c:pt>
                <c:pt idx="7565">
                  <c:v>2.7879999999999998</c:v>
                </c:pt>
                <c:pt idx="7566">
                  <c:v>2.7989999999999999</c:v>
                </c:pt>
                <c:pt idx="7567">
                  <c:v>2.8010000000000002</c:v>
                </c:pt>
                <c:pt idx="7568">
                  <c:v>2.82</c:v>
                </c:pt>
                <c:pt idx="7569">
                  <c:v>2.831</c:v>
                </c:pt>
                <c:pt idx="7570">
                  <c:v>2.8420000000000001</c:v>
                </c:pt>
                <c:pt idx="7571">
                  <c:v>2.8530000000000002</c:v>
                </c:pt>
                <c:pt idx="7572">
                  <c:v>2.8540000000000001</c:v>
                </c:pt>
                <c:pt idx="7573">
                  <c:v>2.8650000000000002</c:v>
                </c:pt>
                <c:pt idx="7574">
                  <c:v>2.8769999999999998</c:v>
                </c:pt>
                <c:pt idx="7575">
                  <c:v>2.8879999999999999</c:v>
                </c:pt>
                <c:pt idx="7576">
                  <c:v>2.899</c:v>
                </c:pt>
                <c:pt idx="7577">
                  <c:v>2.91</c:v>
                </c:pt>
                <c:pt idx="7578">
                  <c:v>2.9209999999999998</c:v>
                </c:pt>
                <c:pt idx="7579">
                  <c:v>2.9319999999999999</c:v>
                </c:pt>
                <c:pt idx="7580">
                  <c:v>2.944</c:v>
                </c:pt>
                <c:pt idx="7581">
                  <c:v>2.9550000000000001</c:v>
                </c:pt>
                <c:pt idx="7582">
                  <c:v>2.9670000000000001</c:v>
                </c:pt>
                <c:pt idx="7583">
                  <c:v>2.9780000000000002</c:v>
                </c:pt>
                <c:pt idx="7584">
                  <c:v>2.99</c:v>
                </c:pt>
                <c:pt idx="7585">
                  <c:v>3.0009999999999999</c:v>
                </c:pt>
                <c:pt idx="7586">
                  <c:v>3.0129999999999999</c:v>
                </c:pt>
                <c:pt idx="7587">
                  <c:v>3.0249999999999999</c:v>
                </c:pt>
                <c:pt idx="7588">
                  <c:v>3.0369999999999999</c:v>
                </c:pt>
                <c:pt idx="7589">
                  <c:v>3.048</c:v>
                </c:pt>
                <c:pt idx="7590">
                  <c:v>3.06</c:v>
                </c:pt>
                <c:pt idx="7591">
                  <c:v>3.0720000000000001</c:v>
                </c:pt>
                <c:pt idx="7592">
                  <c:v>3.0840000000000001</c:v>
                </c:pt>
                <c:pt idx="7593">
                  <c:v>3.0960000000000001</c:v>
                </c:pt>
                <c:pt idx="7594">
                  <c:v>3.1080000000000001</c:v>
                </c:pt>
                <c:pt idx="7595">
                  <c:v>3.12</c:v>
                </c:pt>
                <c:pt idx="7596">
                  <c:v>3.1320000000000001</c:v>
                </c:pt>
                <c:pt idx="7597">
                  <c:v>3.1440000000000001</c:v>
                </c:pt>
                <c:pt idx="7598">
                  <c:v>3.1560000000000001</c:v>
                </c:pt>
                <c:pt idx="7599">
                  <c:v>3.1680000000000001</c:v>
                </c:pt>
                <c:pt idx="7600">
                  <c:v>3.181</c:v>
                </c:pt>
                <c:pt idx="7601">
                  <c:v>3.1930000000000001</c:v>
                </c:pt>
                <c:pt idx="7602">
                  <c:v>3.2050000000000001</c:v>
                </c:pt>
                <c:pt idx="7603">
                  <c:v>3.2170000000000001</c:v>
                </c:pt>
                <c:pt idx="7604">
                  <c:v>3.23</c:v>
                </c:pt>
                <c:pt idx="7605">
                  <c:v>3.242</c:v>
                </c:pt>
                <c:pt idx="7606">
                  <c:v>3.2549999999999999</c:v>
                </c:pt>
                <c:pt idx="7607">
                  <c:v>3.2679999999999998</c:v>
                </c:pt>
                <c:pt idx="7608">
                  <c:v>3.28</c:v>
                </c:pt>
                <c:pt idx="7609">
                  <c:v>3.2930000000000001</c:v>
                </c:pt>
                <c:pt idx="7610">
                  <c:v>3.306</c:v>
                </c:pt>
                <c:pt idx="7611">
                  <c:v>3.319</c:v>
                </c:pt>
                <c:pt idx="7612">
                  <c:v>3.3319999999999999</c:v>
                </c:pt>
                <c:pt idx="7613">
                  <c:v>3.3439999999999999</c:v>
                </c:pt>
                <c:pt idx="7614">
                  <c:v>3.3570000000000002</c:v>
                </c:pt>
                <c:pt idx="7615">
                  <c:v>3.37</c:v>
                </c:pt>
                <c:pt idx="7616">
                  <c:v>3.383</c:v>
                </c:pt>
                <c:pt idx="7617">
                  <c:v>3.3959999999999999</c:v>
                </c:pt>
                <c:pt idx="7618">
                  <c:v>3.41</c:v>
                </c:pt>
                <c:pt idx="7619">
                  <c:v>3.423</c:v>
                </c:pt>
                <c:pt idx="7620">
                  <c:v>3.4359999999999999</c:v>
                </c:pt>
                <c:pt idx="7621">
                  <c:v>3.4489999999999998</c:v>
                </c:pt>
                <c:pt idx="7622">
                  <c:v>3.4630000000000001</c:v>
                </c:pt>
                <c:pt idx="7623">
                  <c:v>3.476</c:v>
                </c:pt>
                <c:pt idx="7624">
                  <c:v>3.4889999999999999</c:v>
                </c:pt>
                <c:pt idx="7625">
                  <c:v>3.5019999999999998</c:v>
                </c:pt>
                <c:pt idx="7626">
                  <c:v>3.516</c:v>
                </c:pt>
                <c:pt idx="7627">
                  <c:v>3.53</c:v>
                </c:pt>
                <c:pt idx="7628">
                  <c:v>3.5430000000000001</c:v>
                </c:pt>
                <c:pt idx="7629">
                  <c:v>3.5579999999999998</c:v>
                </c:pt>
                <c:pt idx="7630">
                  <c:v>3.5710000000000002</c:v>
                </c:pt>
                <c:pt idx="7631">
                  <c:v>3.585</c:v>
                </c:pt>
                <c:pt idx="7632">
                  <c:v>3.5990000000000002</c:v>
                </c:pt>
                <c:pt idx="7633">
                  <c:v>3.613</c:v>
                </c:pt>
                <c:pt idx="7634">
                  <c:v>3.6269999999999998</c:v>
                </c:pt>
                <c:pt idx="7635">
                  <c:v>3.641</c:v>
                </c:pt>
                <c:pt idx="7636">
                  <c:v>3.6549999999999998</c:v>
                </c:pt>
                <c:pt idx="7637">
                  <c:v>3.669</c:v>
                </c:pt>
                <c:pt idx="7638">
                  <c:v>3.6829999999999998</c:v>
                </c:pt>
                <c:pt idx="7639">
                  <c:v>3.6970000000000001</c:v>
                </c:pt>
                <c:pt idx="7640">
                  <c:v>3.7120000000000002</c:v>
                </c:pt>
                <c:pt idx="7641">
                  <c:v>3.726</c:v>
                </c:pt>
                <c:pt idx="7642">
                  <c:v>3.7410000000000001</c:v>
                </c:pt>
                <c:pt idx="7643">
                  <c:v>3.7549999999999999</c:v>
                </c:pt>
                <c:pt idx="7644">
                  <c:v>3.7690000000000001</c:v>
                </c:pt>
                <c:pt idx="7645">
                  <c:v>3.7989999999999999</c:v>
                </c:pt>
                <c:pt idx="7646">
                  <c:v>3.8279999999999998</c:v>
                </c:pt>
                <c:pt idx="7647">
                  <c:v>3.843</c:v>
                </c:pt>
                <c:pt idx="7648">
                  <c:v>3.8580000000000001</c:v>
                </c:pt>
                <c:pt idx="7649">
                  <c:v>3.8730000000000002</c:v>
                </c:pt>
                <c:pt idx="7650">
                  <c:v>3.8879999999999999</c:v>
                </c:pt>
                <c:pt idx="7651">
                  <c:v>3.8889999999999998</c:v>
                </c:pt>
                <c:pt idx="7652">
                  <c:v>2.9550000000000001</c:v>
                </c:pt>
                <c:pt idx="7653">
                  <c:v>2.8620000000000001</c:v>
                </c:pt>
                <c:pt idx="7654">
                  <c:v>2.863</c:v>
                </c:pt>
                <c:pt idx="7655">
                  <c:v>2.8639999999999999</c:v>
                </c:pt>
                <c:pt idx="7656">
                  <c:v>2.8650000000000002</c:v>
                </c:pt>
                <c:pt idx="7657">
                  <c:v>2.8660000000000001</c:v>
                </c:pt>
                <c:pt idx="7658">
                  <c:v>2.867</c:v>
                </c:pt>
                <c:pt idx="7659">
                  <c:v>2.8679999999999999</c:v>
                </c:pt>
                <c:pt idx="7660">
                  <c:v>2.8690000000000002</c:v>
                </c:pt>
                <c:pt idx="7661">
                  <c:v>2.87</c:v>
                </c:pt>
                <c:pt idx="7662">
                  <c:v>2.871</c:v>
                </c:pt>
                <c:pt idx="7663">
                  <c:v>2.8719999999999999</c:v>
                </c:pt>
                <c:pt idx="7664">
                  <c:v>2.8730000000000002</c:v>
                </c:pt>
                <c:pt idx="7665">
                  <c:v>2.8740000000000001</c:v>
                </c:pt>
                <c:pt idx="7666">
                  <c:v>2.875</c:v>
                </c:pt>
                <c:pt idx="7667">
                  <c:v>2.8759999999999999</c:v>
                </c:pt>
                <c:pt idx="7668">
                  <c:v>2.8769999999999998</c:v>
                </c:pt>
                <c:pt idx="7669">
                  <c:v>2.8780000000000001</c:v>
                </c:pt>
                <c:pt idx="7670">
                  <c:v>2.879</c:v>
                </c:pt>
                <c:pt idx="7671">
                  <c:v>2.88</c:v>
                </c:pt>
                <c:pt idx="7672">
                  <c:v>2.8809999999999998</c:v>
                </c:pt>
                <c:pt idx="7673">
                  <c:v>2.8820000000000001</c:v>
                </c:pt>
                <c:pt idx="7674">
                  <c:v>2.883</c:v>
                </c:pt>
                <c:pt idx="7675">
                  <c:v>2.161</c:v>
                </c:pt>
                <c:pt idx="7676">
                  <c:v>2.129</c:v>
                </c:pt>
                <c:pt idx="7677">
                  <c:v>2.13</c:v>
                </c:pt>
                <c:pt idx="7678">
                  <c:v>2.1379999999999999</c:v>
                </c:pt>
                <c:pt idx="7679">
                  <c:v>2.1469999999999998</c:v>
                </c:pt>
                <c:pt idx="7680">
                  <c:v>2.1549999999999998</c:v>
                </c:pt>
                <c:pt idx="7681">
                  <c:v>2.1629999999999998</c:v>
                </c:pt>
                <c:pt idx="7682">
                  <c:v>2.1709999999999998</c:v>
                </c:pt>
                <c:pt idx="7683">
                  <c:v>2.1800000000000002</c:v>
                </c:pt>
                <c:pt idx="7684">
                  <c:v>2.181</c:v>
                </c:pt>
                <c:pt idx="7685">
                  <c:v>2.1890000000000001</c:v>
                </c:pt>
                <c:pt idx="7686">
                  <c:v>2.19</c:v>
                </c:pt>
                <c:pt idx="7687">
                  <c:v>2.1989999999999998</c:v>
                </c:pt>
                <c:pt idx="7688">
                  <c:v>2.2069999999999999</c:v>
                </c:pt>
                <c:pt idx="7689">
                  <c:v>2.2160000000000002</c:v>
                </c:pt>
                <c:pt idx="7690">
                  <c:v>2.2250000000000001</c:v>
                </c:pt>
                <c:pt idx="7691">
                  <c:v>2.2330000000000001</c:v>
                </c:pt>
                <c:pt idx="7692">
                  <c:v>2.2410000000000001</c:v>
                </c:pt>
                <c:pt idx="7693">
                  <c:v>2.25</c:v>
                </c:pt>
                <c:pt idx="7694">
                  <c:v>2.2589999999999999</c:v>
                </c:pt>
                <c:pt idx="7695">
                  <c:v>2.2679999999999998</c:v>
                </c:pt>
                <c:pt idx="7696">
                  <c:v>2.2770000000000001</c:v>
                </c:pt>
                <c:pt idx="7697">
                  <c:v>2.2850000000000001</c:v>
                </c:pt>
                <c:pt idx="7698">
                  <c:v>2.294</c:v>
                </c:pt>
                <c:pt idx="7699">
                  <c:v>2.3029999999999999</c:v>
                </c:pt>
                <c:pt idx="7700">
                  <c:v>2.3119999999999998</c:v>
                </c:pt>
                <c:pt idx="7701">
                  <c:v>2.3210000000000002</c:v>
                </c:pt>
                <c:pt idx="7702">
                  <c:v>2.33</c:v>
                </c:pt>
                <c:pt idx="7703">
                  <c:v>2.339</c:v>
                </c:pt>
                <c:pt idx="7704">
                  <c:v>2.3479999999999999</c:v>
                </c:pt>
                <c:pt idx="7705">
                  <c:v>2.3570000000000002</c:v>
                </c:pt>
                <c:pt idx="7706">
                  <c:v>2.3660000000000001</c:v>
                </c:pt>
                <c:pt idx="7707">
                  <c:v>2.375</c:v>
                </c:pt>
                <c:pt idx="7708">
                  <c:v>2.3839999999999999</c:v>
                </c:pt>
                <c:pt idx="7709">
                  <c:v>2.3940000000000001</c:v>
                </c:pt>
                <c:pt idx="7710">
                  <c:v>2.403</c:v>
                </c:pt>
                <c:pt idx="7711">
                  <c:v>2.4119999999999999</c:v>
                </c:pt>
                <c:pt idx="7712">
                  <c:v>2.4220000000000002</c:v>
                </c:pt>
                <c:pt idx="7713">
                  <c:v>2.431</c:v>
                </c:pt>
                <c:pt idx="7714">
                  <c:v>2.4409999999999998</c:v>
                </c:pt>
                <c:pt idx="7715">
                  <c:v>2.4500000000000002</c:v>
                </c:pt>
                <c:pt idx="7716">
                  <c:v>2.4590000000000001</c:v>
                </c:pt>
                <c:pt idx="7717">
                  <c:v>2.4689999999999999</c:v>
                </c:pt>
                <c:pt idx="7718">
                  <c:v>2.4780000000000002</c:v>
                </c:pt>
                <c:pt idx="7719">
                  <c:v>2.488</c:v>
                </c:pt>
                <c:pt idx="7720">
                  <c:v>2.4980000000000002</c:v>
                </c:pt>
                <c:pt idx="7721">
                  <c:v>2.5070000000000001</c:v>
                </c:pt>
                <c:pt idx="7722">
                  <c:v>2.5169999999999999</c:v>
                </c:pt>
                <c:pt idx="7723">
                  <c:v>2.153</c:v>
                </c:pt>
                <c:pt idx="7724">
                  <c:v>2.089</c:v>
                </c:pt>
                <c:pt idx="7725">
                  <c:v>2.0529999999999999</c:v>
                </c:pt>
                <c:pt idx="7726">
                  <c:v>2.0539999999999998</c:v>
                </c:pt>
                <c:pt idx="7727">
                  <c:v>2.0550000000000002</c:v>
                </c:pt>
                <c:pt idx="7728">
                  <c:v>2.056</c:v>
                </c:pt>
                <c:pt idx="7729">
                  <c:v>2.0569999999999999</c:v>
                </c:pt>
                <c:pt idx="7730">
                  <c:v>2.0579999999999998</c:v>
                </c:pt>
                <c:pt idx="7731">
                  <c:v>2.0590000000000002</c:v>
                </c:pt>
                <c:pt idx="7732">
                  <c:v>2.06</c:v>
                </c:pt>
                <c:pt idx="7733">
                  <c:v>2.0609999999999999</c:v>
                </c:pt>
                <c:pt idx="7734">
                  <c:v>2.0619999999999998</c:v>
                </c:pt>
                <c:pt idx="7735">
                  <c:v>2.0630000000000002</c:v>
                </c:pt>
                <c:pt idx="7736">
                  <c:v>2.0640000000000001</c:v>
                </c:pt>
                <c:pt idx="7737">
                  <c:v>2.0649999999999999</c:v>
                </c:pt>
                <c:pt idx="7738">
                  <c:v>2.0659999999999998</c:v>
                </c:pt>
                <c:pt idx="7739">
                  <c:v>2.0670000000000002</c:v>
                </c:pt>
                <c:pt idx="7740">
                  <c:v>2.0680000000000001</c:v>
                </c:pt>
                <c:pt idx="7741">
                  <c:v>2.069</c:v>
                </c:pt>
                <c:pt idx="7742">
                  <c:v>2.0699999999999998</c:v>
                </c:pt>
                <c:pt idx="7743">
                  <c:v>2.0710000000000002</c:v>
                </c:pt>
                <c:pt idx="7744">
                  <c:v>2.0720000000000001</c:v>
                </c:pt>
                <c:pt idx="7745">
                  <c:v>2.073</c:v>
                </c:pt>
                <c:pt idx="7746">
                  <c:v>2.0739999999999998</c:v>
                </c:pt>
                <c:pt idx="7747">
                  <c:v>2.0739999999999998</c:v>
                </c:pt>
                <c:pt idx="7748">
                  <c:v>2.0750000000000002</c:v>
                </c:pt>
                <c:pt idx="7749">
                  <c:v>2.0760000000000001</c:v>
                </c:pt>
                <c:pt idx="7750">
                  <c:v>2.077</c:v>
                </c:pt>
                <c:pt idx="7751">
                  <c:v>2.0779999999999998</c:v>
                </c:pt>
                <c:pt idx="7752">
                  <c:v>2.0790000000000002</c:v>
                </c:pt>
                <c:pt idx="7753">
                  <c:v>2.0790000000000002</c:v>
                </c:pt>
                <c:pt idx="7754">
                  <c:v>2.08</c:v>
                </c:pt>
                <c:pt idx="7755">
                  <c:v>2.081</c:v>
                </c:pt>
                <c:pt idx="7756">
                  <c:v>2.0819999999999999</c:v>
                </c:pt>
                <c:pt idx="7757">
                  <c:v>2.0830000000000002</c:v>
                </c:pt>
                <c:pt idx="7758">
                  <c:v>2.0840000000000001</c:v>
                </c:pt>
                <c:pt idx="7759">
                  <c:v>2.0840000000000001</c:v>
                </c:pt>
                <c:pt idx="7760">
                  <c:v>2.085</c:v>
                </c:pt>
                <c:pt idx="7761">
                  <c:v>2.0859999999999999</c:v>
                </c:pt>
                <c:pt idx="7762">
                  <c:v>2.0870000000000002</c:v>
                </c:pt>
                <c:pt idx="7763">
                  <c:v>2.089</c:v>
                </c:pt>
                <c:pt idx="7764">
                  <c:v>2.09</c:v>
                </c:pt>
                <c:pt idx="7765">
                  <c:v>2.0910000000000002</c:v>
                </c:pt>
                <c:pt idx="7766">
                  <c:v>2.0920000000000001</c:v>
                </c:pt>
                <c:pt idx="7767">
                  <c:v>2.093</c:v>
                </c:pt>
                <c:pt idx="7768">
                  <c:v>2.0939999999999999</c:v>
                </c:pt>
                <c:pt idx="7769">
                  <c:v>2.0950000000000002</c:v>
                </c:pt>
                <c:pt idx="7770">
                  <c:v>2.0950000000000002</c:v>
                </c:pt>
                <c:pt idx="7771">
                  <c:v>2.0960000000000001</c:v>
                </c:pt>
                <c:pt idx="7772">
                  <c:v>2.097</c:v>
                </c:pt>
                <c:pt idx="7773">
                  <c:v>2.0979999999999999</c:v>
                </c:pt>
                <c:pt idx="7774">
                  <c:v>2.0979999999999999</c:v>
                </c:pt>
                <c:pt idx="7775">
                  <c:v>2.0990000000000002</c:v>
                </c:pt>
                <c:pt idx="7776">
                  <c:v>2.1</c:v>
                </c:pt>
                <c:pt idx="7777">
                  <c:v>2.101</c:v>
                </c:pt>
                <c:pt idx="7778">
                  <c:v>2.1019999999999999</c:v>
                </c:pt>
                <c:pt idx="7779">
                  <c:v>2.1030000000000002</c:v>
                </c:pt>
                <c:pt idx="7780">
                  <c:v>2.1040000000000001</c:v>
                </c:pt>
                <c:pt idx="7781">
                  <c:v>2.105</c:v>
                </c:pt>
                <c:pt idx="7782">
                  <c:v>2.1059999999999999</c:v>
                </c:pt>
                <c:pt idx="7783">
                  <c:v>2.1070000000000002</c:v>
                </c:pt>
                <c:pt idx="7784">
                  <c:v>2.1080000000000001</c:v>
                </c:pt>
                <c:pt idx="7785">
                  <c:v>2.109</c:v>
                </c:pt>
                <c:pt idx="7786">
                  <c:v>2.11</c:v>
                </c:pt>
                <c:pt idx="7787">
                  <c:v>2.1110000000000002</c:v>
                </c:pt>
                <c:pt idx="7788">
                  <c:v>2.1120000000000001</c:v>
                </c:pt>
                <c:pt idx="7789">
                  <c:v>2.113</c:v>
                </c:pt>
                <c:pt idx="7790">
                  <c:v>2.1139999999999999</c:v>
                </c:pt>
                <c:pt idx="7791">
                  <c:v>2.1150000000000002</c:v>
                </c:pt>
                <c:pt idx="7792">
                  <c:v>2.1160000000000001</c:v>
                </c:pt>
                <c:pt idx="7793">
                  <c:v>2.117</c:v>
                </c:pt>
                <c:pt idx="7794">
                  <c:v>2.1179999999999999</c:v>
                </c:pt>
                <c:pt idx="7795">
                  <c:v>2.1190000000000002</c:v>
                </c:pt>
                <c:pt idx="7796">
                  <c:v>2.12</c:v>
                </c:pt>
                <c:pt idx="7797">
                  <c:v>2.12</c:v>
                </c:pt>
                <c:pt idx="7798">
                  <c:v>2.121</c:v>
                </c:pt>
                <c:pt idx="7799">
                  <c:v>2.1219999999999999</c:v>
                </c:pt>
                <c:pt idx="7800">
                  <c:v>2.1230000000000002</c:v>
                </c:pt>
                <c:pt idx="7801">
                  <c:v>2.1240000000000001</c:v>
                </c:pt>
                <c:pt idx="7802">
                  <c:v>2.125</c:v>
                </c:pt>
                <c:pt idx="7803">
                  <c:v>2.1259999999999999</c:v>
                </c:pt>
                <c:pt idx="7804">
                  <c:v>2.1269999999999998</c:v>
                </c:pt>
                <c:pt idx="7805">
                  <c:v>2.1280000000000001</c:v>
                </c:pt>
                <c:pt idx="7806">
                  <c:v>2.129</c:v>
                </c:pt>
                <c:pt idx="7807">
                  <c:v>2.13</c:v>
                </c:pt>
                <c:pt idx="7808">
                  <c:v>2.1309999999999998</c:v>
                </c:pt>
                <c:pt idx="7809">
                  <c:v>2.1320000000000001</c:v>
                </c:pt>
                <c:pt idx="7810">
                  <c:v>2.133</c:v>
                </c:pt>
                <c:pt idx="7811">
                  <c:v>2.1339999999999999</c:v>
                </c:pt>
                <c:pt idx="7812">
                  <c:v>2.1349999999999998</c:v>
                </c:pt>
                <c:pt idx="7813">
                  <c:v>2.1360000000000001</c:v>
                </c:pt>
                <c:pt idx="7814">
                  <c:v>2.137</c:v>
                </c:pt>
                <c:pt idx="7815">
                  <c:v>2.1379999999999999</c:v>
                </c:pt>
                <c:pt idx="7816">
                  <c:v>2.1389999999999998</c:v>
                </c:pt>
                <c:pt idx="7817">
                  <c:v>2.14</c:v>
                </c:pt>
                <c:pt idx="7818">
                  <c:v>2.14</c:v>
                </c:pt>
                <c:pt idx="7819">
                  <c:v>2.1440000000000001</c:v>
                </c:pt>
                <c:pt idx="7820">
                  <c:v>2.145</c:v>
                </c:pt>
                <c:pt idx="7821">
                  <c:v>2.1459999999999999</c:v>
                </c:pt>
                <c:pt idx="7822">
                  <c:v>2.1469999999999998</c:v>
                </c:pt>
                <c:pt idx="7823">
                  <c:v>2.1480000000000001</c:v>
                </c:pt>
                <c:pt idx="7824">
                  <c:v>2.149</c:v>
                </c:pt>
                <c:pt idx="7825">
                  <c:v>2.15</c:v>
                </c:pt>
                <c:pt idx="7826">
                  <c:v>2.1509999999999998</c:v>
                </c:pt>
                <c:pt idx="7827">
                  <c:v>2.1520000000000001</c:v>
                </c:pt>
                <c:pt idx="7828">
                  <c:v>2.153</c:v>
                </c:pt>
                <c:pt idx="7829">
                  <c:v>2.1539999999999999</c:v>
                </c:pt>
                <c:pt idx="7830">
                  <c:v>2.1549999999999998</c:v>
                </c:pt>
                <c:pt idx="7831">
                  <c:v>2.1560000000000001</c:v>
                </c:pt>
                <c:pt idx="7832">
                  <c:v>2.157</c:v>
                </c:pt>
                <c:pt idx="7833">
                  <c:v>2.1579999999999999</c:v>
                </c:pt>
                <c:pt idx="7834">
                  <c:v>2.1589999999999998</c:v>
                </c:pt>
                <c:pt idx="7835">
                  <c:v>2.16</c:v>
                </c:pt>
                <c:pt idx="7836">
                  <c:v>2.161</c:v>
                </c:pt>
                <c:pt idx="7837">
                  <c:v>2.1619999999999999</c:v>
                </c:pt>
                <c:pt idx="7838">
                  <c:v>2.1629999999999998</c:v>
                </c:pt>
                <c:pt idx="7839">
                  <c:v>2.1640000000000001</c:v>
                </c:pt>
                <c:pt idx="7840">
                  <c:v>2.1640000000000001</c:v>
                </c:pt>
                <c:pt idx="7841">
                  <c:v>2.165</c:v>
                </c:pt>
                <c:pt idx="7842">
                  <c:v>2.1659999999999999</c:v>
                </c:pt>
                <c:pt idx="7843">
                  <c:v>2.1669999999999998</c:v>
                </c:pt>
                <c:pt idx="7844">
                  <c:v>2.1680000000000001</c:v>
                </c:pt>
                <c:pt idx="7845">
                  <c:v>2.169</c:v>
                </c:pt>
                <c:pt idx="7846">
                  <c:v>2.17</c:v>
                </c:pt>
                <c:pt idx="7847">
                  <c:v>2.1709999999999998</c:v>
                </c:pt>
                <c:pt idx="7848">
                  <c:v>2.1720000000000002</c:v>
                </c:pt>
                <c:pt idx="7849">
                  <c:v>2.173</c:v>
                </c:pt>
                <c:pt idx="7850">
                  <c:v>2.173</c:v>
                </c:pt>
                <c:pt idx="7851">
                  <c:v>2.1739999999999999</c:v>
                </c:pt>
                <c:pt idx="7852">
                  <c:v>2.1749999999999998</c:v>
                </c:pt>
                <c:pt idx="7853">
                  <c:v>2.1760000000000002</c:v>
                </c:pt>
                <c:pt idx="7854">
                  <c:v>2.177</c:v>
                </c:pt>
                <c:pt idx="7855">
                  <c:v>2.1779999999999999</c:v>
                </c:pt>
                <c:pt idx="7856">
                  <c:v>2.1789999999999998</c:v>
                </c:pt>
                <c:pt idx="7857">
                  <c:v>2.1800000000000002</c:v>
                </c:pt>
                <c:pt idx="7858">
                  <c:v>2.181</c:v>
                </c:pt>
                <c:pt idx="7859">
                  <c:v>2.1819999999999999</c:v>
                </c:pt>
                <c:pt idx="7860">
                  <c:v>2.1829999999999998</c:v>
                </c:pt>
                <c:pt idx="7861">
                  <c:v>2.1840000000000002</c:v>
                </c:pt>
                <c:pt idx="7862">
                  <c:v>2.1850000000000001</c:v>
                </c:pt>
                <c:pt idx="7863">
                  <c:v>2.1859999999999999</c:v>
                </c:pt>
                <c:pt idx="7864">
                  <c:v>2.1869999999999998</c:v>
                </c:pt>
                <c:pt idx="7865">
                  <c:v>1.41</c:v>
                </c:pt>
                <c:pt idx="7866">
                  <c:v>1.411</c:v>
                </c:pt>
                <c:pt idx="7867">
                  <c:v>1.4119999999999999</c:v>
                </c:pt>
                <c:pt idx="7868">
                  <c:v>1.413</c:v>
                </c:pt>
                <c:pt idx="7869">
                  <c:v>1.4139999999999999</c:v>
                </c:pt>
                <c:pt idx="7870">
                  <c:v>1.415</c:v>
                </c:pt>
                <c:pt idx="7871">
                  <c:v>1.4159999999999999</c:v>
                </c:pt>
                <c:pt idx="7872">
                  <c:v>1.417</c:v>
                </c:pt>
                <c:pt idx="7873">
                  <c:v>1.4179999999999999</c:v>
                </c:pt>
                <c:pt idx="7874">
                  <c:v>1.419</c:v>
                </c:pt>
                <c:pt idx="7875">
                  <c:v>1.42</c:v>
                </c:pt>
                <c:pt idx="7876">
                  <c:v>1.421</c:v>
                </c:pt>
                <c:pt idx="7877">
                  <c:v>1.4219999999999999</c:v>
                </c:pt>
                <c:pt idx="7878">
                  <c:v>1.423</c:v>
                </c:pt>
                <c:pt idx="7879">
                  <c:v>1.4239999999999999</c:v>
                </c:pt>
                <c:pt idx="7880">
                  <c:v>1.425</c:v>
                </c:pt>
                <c:pt idx="7881">
                  <c:v>1.4259999999999999</c:v>
                </c:pt>
                <c:pt idx="7882">
                  <c:v>1.427</c:v>
                </c:pt>
                <c:pt idx="7883">
                  <c:v>1.4279999999999999</c:v>
                </c:pt>
                <c:pt idx="7884">
                  <c:v>1.429</c:v>
                </c:pt>
                <c:pt idx="7885">
                  <c:v>1.43</c:v>
                </c:pt>
                <c:pt idx="7886">
                  <c:v>1.431</c:v>
                </c:pt>
                <c:pt idx="7887">
                  <c:v>1.4319999999999999</c:v>
                </c:pt>
                <c:pt idx="7888">
                  <c:v>1.4330000000000001</c:v>
                </c:pt>
                <c:pt idx="7889">
                  <c:v>1.4339999999999999</c:v>
                </c:pt>
                <c:pt idx="7890">
                  <c:v>1.4350000000000001</c:v>
                </c:pt>
                <c:pt idx="7891">
                  <c:v>1.4359999999999999</c:v>
                </c:pt>
                <c:pt idx="7892">
                  <c:v>1.4370000000000001</c:v>
                </c:pt>
                <c:pt idx="7893">
                  <c:v>1.4379999999999999</c:v>
                </c:pt>
                <c:pt idx="7894">
                  <c:v>1.4390000000000001</c:v>
                </c:pt>
                <c:pt idx="7895">
                  <c:v>1.44</c:v>
                </c:pt>
                <c:pt idx="7896">
                  <c:v>1.4410000000000001</c:v>
                </c:pt>
                <c:pt idx="7897">
                  <c:v>1.4419999999999999</c:v>
                </c:pt>
                <c:pt idx="7898">
                  <c:v>1.4430000000000001</c:v>
                </c:pt>
                <c:pt idx="7899">
                  <c:v>1.444</c:v>
                </c:pt>
                <c:pt idx="7900">
                  <c:v>1.4450000000000001</c:v>
                </c:pt>
                <c:pt idx="7901">
                  <c:v>1.446</c:v>
                </c:pt>
                <c:pt idx="7902">
                  <c:v>1.4470000000000001</c:v>
                </c:pt>
                <c:pt idx="7903">
                  <c:v>1.4490000000000001</c:v>
                </c:pt>
                <c:pt idx="7904">
                  <c:v>1.4490000000000001</c:v>
                </c:pt>
                <c:pt idx="7905">
                  <c:v>1.45</c:v>
                </c:pt>
                <c:pt idx="7906">
                  <c:v>1.4510000000000001</c:v>
                </c:pt>
                <c:pt idx="7907">
                  <c:v>1.452</c:v>
                </c:pt>
                <c:pt idx="7908">
                  <c:v>1.4530000000000001</c:v>
                </c:pt>
                <c:pt idx="7909">
                  <c:v>1.454</c:v>
                </c:pt>
                <c:pt idx="7910">
                  <c:v>1.4550000000000001</c:v>
                </c:pt>
                <c:pt idx="7911">
                  <c:v>1.456</c:v>
                </c:pt>
                <c:pt idx="7912">
                  <c:v>1.4570000000000001</c:v>
                </c:pt>
                <c:pt idx="7913">
                  <c:v>1.458</c:v>
                </c:pt>
                <c:pt idx="7914">
                  <c:v>1.4590000000000001</c:v>
                </c:pt>
                <c:pt idx="7915">
                  <c:v>1.46</c:v>
                </c:pt>
                <c:pt idx="7916">
                  <c:v>1.4610000000000001</c:v>
                </c:pt>
                <c:pt idx="7917">
                  <c:v>1.462</c:v>
                </c:pt>
                <c:pt idx="7918">
                  <c:v>1.4630000000000001</c:v>
                </c:pt>
                <c:pt idx="7919">
                  <c:v>1.464</c:v>
                </c:pt>
                <c:pt idx="7920">
                  <c:v>1.466</c:v>
                </c:pt>
                <c:pt idx="7921">
                  <c:v>1.4670000000000001</c:v>
                </c:pt>
                <c:pt idx="7922">
                  <c:v>1.468</c:v>
                </c:pt>
                <c:pt idx="7923">
                  <c:v>1.4690000000000001</c:v>
                </c:pt>
                <c:pt idx="7924">
                  <c:v>1.47</c:v>
                </c:pt>
                <c:pt idx="7925">
                  <c:v>1.4710000000000001</c:v>
                </c:pt>
                <c:pt idx="7926">
                  <c:v>1.472</c:v>
                </c:pt>
                <c:pt idx="7927">
                  <c:v>1.472</c:v>
                </c:pt>
                <c:pt idx="7928">
                  <c:v>1.4730000000000001</c:v>
                </c:pt>
                <c:pt idx="7929">
                  <c:v>1.474</c:v>
                </c:pt>
                <c:pt idx="7930">
                  <c:v>1.4750000000000001</c:v>
                </c:pt>
                <c:pt idx="7931">
                  <c:v>1.4750000000000001</c:v>
                </c:pt>
                <c:pt idx="7932">
                  <c:v>1.476</c:v>
                </c:pt>
                <c:pt idx="7933">
                  <c:v>1.4770000000000001</c:v>
                </c:pt>
                <c:pt idx="7934">
                  <c:v>1.478</c:v>
                </c:pt>
                <c:pt idx="7935">
                  <c:v>1.4790000000000001</c:v>
                </c:pt>
                <c:pt idx="7936">
                  <c:v>1.48</c:v>
                </c:pt>
                <c:pt idx="7937">
                  <c:v>1.4810000000000001</c:v>
                </c:pt>
                <c:pt idx="7938">
                  <c:v>1.482</c:v>
                </c:pt>
                <c:pt idx="7939">
                  <c:v>1.4830000000000001</c:v>
                </c:pt>
                <c:pt idx="7940">
                  <c:v>1.4830000000000001</c:v>
                </c:pt>
                <c:pt idx="7941">
                  <c:v>1.484</c:v>
                </c:pt>
                <c:pt idx="7942">
                  <c:v>1.4850000000000001</c:v>
                </c:pt>
                <c:pt idx="7943">
                  <c:v>1.486</c:v>
                </c:pt>
                <c:pt idx="7944">
                  <c:v>1.4870000000000001</c:v>
                </c:pt>
                <c:pt idx="7945">
                  <c:v>1.488</c:v>
                </c:pt>
                <c:pt idx="7946">
                  <c:v>1.488</c:v>
                </c:pt>
                <c:pt idx="7947">
                  <c:v>1.4890000000000001</c:v>
                </c:pt>
                <c:pt idx="7948">
                  <c:v>1.49</c:v>
                </c:pt>
                <c:pt idx="7949">
                  <c:v>1.4910000000000001</c:v>
                </c:pt>
                <c:pt idx="7950">
                  <c:v>1.492</c:v>
                </c:pt>
                <c:pt idx="7951">
                  <c:v>1.4930000000000001</c:v>
                </c:pt>
                <c:pt idx="7952">
                  <c:v>1.494</c:v>
                </c:pt>
                <c:pt idx="7953">
                  <c:v>1.4950000000000001</c:v>
                </c:pt>
                <c:pt idx="7954">
                  <c:v>1.496</c:v>
                </c:pt>
                <c:pt idx="7955">
                  <c:v>1.4970000000000001</c:v>
                </c:pt>
                <c:pt idx="7956">
                  <c:v>1.498</c:v>
                </c:pt>
                <c:pt idx="7957">
                  <c:v>1.4990000000000001</c:v>
                </c:pt>
                <c:pt idx="7958">
                  <c:v>1.5</c:v>
                </c:pt>
                <c:pt idx="7959">
                  <c:v>1.5009999999999999</c:v>
                </c:pt>
                <c:pt idx="7960">
                  <c:v>1.502</c:v>
                </c:pt>
                <c:pt idx="7961">
                  <c:v>1.5029999999999999</c:v>
                </c:pt>
                <c:pt idx="7962">
                  <c:v>1.504</c:v>
                </c:pt>
                <c:pt idx="7963">
                  <c:v>1.5049999999999999</c:v>
                </c:pt>
                <c:pt idx="7964">
                  <c:v>1.506</c:v>
                </c:pt>
                <c:pt idx="7965">
                  <c:v>1.5069999999999999</c:v>
                </c:pt>
                <c:pt idx="7966">
                  <c:v>1.508</c:v>
                </c:pt>
                <c:pt idx="7967">
                  <c:v>1.5089999999999999</c:v>
                </c:pt>
                <c:pt idx="7968">
                  <c:v>1.51</c:v>
                </c:pt>
                <c:pt idx="7969">
                  <c:v>1.5109999999999999</c:v>
                </c:pt>
                <c:pt idx="7970">
                  <c:v>1.512</c:v>
                </c:pt>
                <c:pt idx="7971">
                  <c:v>1.5129999999999999</c:v>
                </c:pt>
                <c:pt idx="7972">
                  <c:v>1.5149999999999999</c:v>
                </c:pt>
                <c:pt idx="7973">
                  <c:v>1.516</c:v>
                </c:pt>
                <c:pt idx="7974">
                  <c:v>1.5169999999999999</c:v>
                </c:pt>
                <c:pt idx="7975">
                  <c:v>1.518</c:v>
                </c:pt>
                <c:pt idx="7976">
                  <c:v>1.5189999999999999</c:v>
                </c:pt>
                <c:pt idx="7977">
                  <c:v>1.52</c:v>
                </c:pt>
                <c:pt idx="7978">
                  <c:v>1.5209999999999999</c:v>
                </c:pt>
                <c:pt idx="7979">
                  <c:v>1.522</c:v>
                </c:pt>
                <c:pt idx="7980">
                  <c:v>1.5229999999999999</c:v>
                </c:pt>
                <c:pt idx="7981">
                  <c:v>1.524</c:v>
                </c:pt>
                <c:pt idx="7982">
                  <c:v>1.5249999999999999</c:v>
                </c:pt>
                <c:pt idx="7983">
                  <c:v>1.526</c:v>
                </c:pt>
                <c:pt idx="7984">
                  <c:v>1.5269999999999999</c:v>
                </c:pt>
                <c:pt idx="7985">
                  <c:v>1.528</c:v>
                </c:pt>
                <c:pt idx="7986">
                  <c:v>1.5289999999999999</c:v>
                </c:pt>
                <c:pt idx="7987">
                  <c:v>1.53</c:v>
                </c:pt>
                <c:pt idx="7988">
                  <c:v>1.5309999999999999</c:v>
                </c:pt>
                <c:pt idx="7989">
                  <c:v>1.532</c:v>
                </c:pt>
                <c:pt idx="7990">
                  <c:v>1.5329999999999999</c:v>
                </c:pt>
                <c:pt idx="7991">
                  <c:v>1.534</c:v>
                </c:pt>
                <c:pt idx="7992">
                  <c:v>1.5349999999999999</c:v>
                </c:pt>
                <c:pt idx="7993">
                  <c:v>1.536</c:v>
                </c:pt>
                <c:pt idx="7994">
                  <c:v>1.5369999999999999</c:v>
                </c:pt>
                <c:pt idx="7995">
                  <c:v>1.538</c:v>
                </c:pt>
                <c:pt idx="7996">
                  <c:v>1.5389999999999999</c:v>
                </c:pt>
                <c:pt idx="7997">
                  <c:v>1.54</c:v>
                </c:pt>
                <c:pt idx="7998">
                  <c:v>1.5409999999999999</c:v>
                </c:pt>
                <c:pt idx="7999">
                  <c:v>1.542</c:v>
                </c:pt>
                <c:pt idx="8000">
                  <c:v>1.542</c:v>
                </c:pt>
                <c:pt idx="8001">
                  <c:v>1.5429999999999999</c:v>
                </c:pt>
                <c:pt idx="8002">
                  <c:v>1.544</c:v>
                </c:pt>
                <c:pt idx="8003">
                  <c:v>1.5449999999999999</c:v>
                </c:pt>
                <c:pt idx="8004">
                  <c:v>1.5449999999999999</c:v>
                </c:pt>
                <c:pt idx="8005">
                  <c:v>1.546</c:v>
                </c:pt>
                <c:pt idx="8006">
                  <c:v>1.5469999999999999</c:v>
                </c:pt>
                <c:pt idx="8007">
                  <c:v>1.548</c:v>
                </c:pt>
                <c:pt idx="8008">
                  <c:v>1.5489999999999999</c:v>
                </c:pt>
                <c:pt idx="8009">
                  <c:v>1.55</c:v>
                </c:pt>
                <c:pt idx="8010">
                  <c:v>1.55</c:v>
                </c:pt>
                <c:pt idx="8011">
                  <c:v>1.5509999999999999</c:v>
                </c:pt>
                <c:pt idx="8012">
                  <c:v>1.552</c:v>
                </c:pt>
                <c:pt idx="8013">
                  <c:v>1.552</c:v>
                </c:pt>
                <c:pt idx="8014">
                  <c:v>1.5529999999999999</c:v>
                </c:pt>
                <c:pt idx="8015">
                  <c:v>1.554</c:v>
                </c:pt>
                <c:pt idx="8016">
                  <c:v>1.5549999999999999</c:v>
                </c:pt>
                <c:pt idx="8017">
                  <c:v>1.556</c:v>
                </c:pt>
                <c:pt idx="8018">
                  <c:v>1.5569999999999999</c:v>
                </c:pt>
                <c:pt idx="8019">
                  <c:v>1.5580000000000001</c:v>
                </c:pt>
                <c:pt idx="8020">
                  <c:v>1.5580000000000001</c:v>
                </c:pt>
                <c:pt idx="8021">
                  <c:v>1.5589999999999999</c:v>
                </c:pt>
                <c:pt idx="8022">
                  <c:v>1.56</c:v>
                </c:pt>
                <c:pt idx="8023">
                  <c:v>1.5609999999999999</c:v>
                </c:pt>
                <c:pt idx="8024">
                  <c:v>1.5620000000000001</c:v>
                </c:pt>
                <c:pt idx="8025">
                  <c:v>1.5629999999999999</c:v>
                </c:pt>
                <c:pt idx="8026">
                  <c:v>1.5640000000000001</c:v>
                </c:pt>
                <c:pt idx="8027">
                  <c:v>1.5649999999999999</c:v>
                </c:pt>
                <c:pt idx="8028">
                  <c:v>1.5660000000000001</c:v>
                </c:pt>
                <c:pt idx="8029">
                  <c:v>1.5669999999999999</c:v>
                </c:pt>
                <c:pt idx="8030">
                  <c:v>1.5680000000000001</c:v>
                </c:pt>
                <c:pt idx="8031">
                  <c:v>1.569</c:v>
                </c:pt>
                <c:pt idx="8032">
                  <c:v>1.57</c:v>
                </c:pt>
                <c:pt idx="8033">
                  <c:v>1.571</c:v>
                </c:pt>
                <c:pt idx="8034">
                  <c:v>1.5720000000000001</c:v>
                </c:pt>
                <c:pt idx="8035">
                  <c:v>1.573</c:v>
                </c:pt>
                <c:pt idx="8036">
                  <c:v>1.5740000000000001</c:v>
                </c:pt>
                <c:pt idx="8037">
                  <c:v>1.575</c:v>
                </c:pt>
                <c:pt idx="8038">
                  <c:v>1.5760000000000001</c:v>
                </c:pt>
                <c:pt idx="8039">
                  <c:v>1.577</c:v>
                </c:pt>
                <c:pt idx="8040">
                  <c:v>1.5780000000000001</c:v>
                </c:pt>
                <c:pt idx="8041">
                  <c:v>1.579</c:v>
                </c:pt>
                <c:pt idx="8042">
                  <c:v>1.58</c:v>
                </c:pt>
                <c:pt idx="8043">
                  <c:v>1.581</c:v>
                </c:pt>
                <c:pt idx="8044">
                  <c:v>1.5820000000000001</c:v>
                </c:pt>
                <c:pt idx="8045">
                  <c:v>1.583</c:v>
                </c:pt>
                <c:pt idx="8046">
                  <c:v>1.5840000000000001</c:v>
                </c:pt>
                <c:pt idx="8047">
                  <c:v>1.585</c:v>
                </c:pt>
                <c:pt idx="8048">
                  <c:v>1.5860000000000001</c:v>
                </c:pt>
                <c:pt idx="8049">
                  <c:v>1.587</c:v>
                </c:pt>
                <c:pt idx="8050">
                  <c:v>1.5880000000000001</c:v>
                </c:pt>
                <c:pt idx="8051">
                  <c:v>1.589</c:v>
                </c:pt>
                <c:pt idx="8052">
                  <c:v>1.59</c:v>
                </c:pt>
                <c:pt idx="8053">
                  <c:v>1.591</c:v>
                </c:pt>
                <c:pt idx="8054">
                  <c:v>1.5920000000000001</c:v>
                </c:pt>
                <c:pt idx="8055">
                  <c:v>1.593</c:v>
                </c:pt>
                <c:pt idx="8056">
                  <c:v>1.5940000000000001</c:v>
                </c:pt>
                <c:pt idx="8057">
                  <c:v>1.595</c:v>
                </c:pt>
                <c:pt idx="8058">
                  <c:v>1.5960000000000001</c:v>
                </c:pt>
                <c:pt idx="8059">
                  <c:v>1.597</c:v>
                </c:pt>
                <c:pt idx="8060">
                  <c:v>1.5980000000000001</c:v>
                </c:pt>
                <c:pt idx="8061">
                  <c:v>1.599</c:v>
                </c:pt>
                <c:pt idx="8062">
                  <c:v>1.6</c:v>
                </c:pt>
                <c:pt idx="8063">
                  <c:v>1.601</c:v>
                </c:pt>
                <c:pt idx="8064">
                  <c:v>1.6020000000000001</c:v>
                </c:pt>
                <c:pt idx="8065">
                  <c:v>1.603</c:v>
                </c:pt>
                <c:pt idx="8066">
                  <c:v>1.6040000000000001</c:v>
                </c:pt>
                <c:pt idx="8067">
                  <c:v>1.605</c:v>
                </c:pt>
                <c:pt idx="8068">
                  <c:v>1.6060000000000001</c:v>
                </c:pt>
                <c:pt idx="8069">
                  <c:v>1.607</c:v>
                </c:pt>
                <c:pt idx="8070">
                  <c:v>1.6080000000000001</c:v>
                </c:pt>
                <c:pt idx="8071">
                  <c:v>1.609</c:v>
                </c:pt>
                <c:pt idx="8072">
                  <c:v>1.61</c:v>
                </c:pt>
                <c:pt idx="8073">
                  <c:v>1.611</c:v>
                </c:pt>
                <c:pt idx="8074">
                  <c:v>1.6120000000000001</c:v>
                </c:pt>
                <c:pt idx="8075">
                  <c:v>1.613</c:v>
                </c:pt>
                <c:pt idx="8076">
                  <c:v>1.6140000000000001</c:v>
                </c:pt>
                <c:pt idx="8077">
                  <c:v>1.615</c:v>
                </c:pt>
                <c:pt idx="8078">
                  <c:v>1.6160000000000001</c:v>
                </c:pt>
                <c:pt idx="8079">
                  <c:v>1.617</c:v>
                </c:pt>
                <c:pt idx="8080">
                  <c:v>1.6180000000000001</c:v>
                </c:pt>
                <c:pt idx="8081">
                  <c:v>1.619</c:v>
                </c:pt>
                <c:pt idx="8082">
                  <c:v>1.62</c:v>
                </c:pt>
                <c:pt idx="8083">
                  <c:v>1.621</c:v>
                </c:pt>
                <c:pt idx="8084">
                  <c:v>1.6220000000000001</c:v>
                </c:pt>
                <c:pt idx="8085">
                  <c:v>1.623</c:v>
                </c:pt>
                <c:pt idx="8086">
                  <c:v>1.6240000000000001</c:v>
                </c:pt>
                <c:pt idx="8087">
                  <c:v>1.625</c:v>
                </c:pt>
                <c:pt idx="8088">
                  <c:v>1.6259999999999999</c:v>
                </c:pt>
                <c:pt idx="8089">
                  <c:v>1.627</c:v>
                </c:pt>
                <c:pt idx="8090">
                  <c:v>1.6279999999999999</c:v>
                </c:pt>
                <c:pt idx="8091">
                  <c:v>1.629</c:v>
                </c:pt>
                <c:pt idx="8092">
                  <c:v>1.63</c:v>
                </c:pt>
                <c:pt idx="8093">
                  <c:v>1.631</c:v>
                </c:pt>
                <c:pt idx="8094">
                  <c:v>1.6319999999999999</c:v>
                </c:pt>
                <c:pt idx="8095">
                  <c:v>1.633</c:v>
                </c:pt>
                <c:pt idx="8096">
                  <c:v>1.6339999999999999</c:v>
                </c:pt>
                <c:pt idx="8097">
                  <c:v>1.635</c:v>
                </c:pt>
                <c:pt idx="8098">
                  <c:v>1.6359999999999999</c:v>
                </c:pt>
                <c:pt idx="8099">
                  <c:v>1.637</c:v>
                </c:pt>
                <c:pt idx="8100">
                  <c:v>1.6379999999999999</c:v>
                </c:pt>
                <c:pt idx="8101">
                  <c:v>1.639</c:v>
                </c:pt>
                <c:pt idx="8102">
                  <c:v>1.64</c:v>
                </c:pt>
                <c:pt idx="8103">
                  <c:v>1.641</c:v>
                </c:pt>
                <c:pt idx="8104">
                  <c:v>1.6419999999999999</c:v>
                </c:pt>
                <c:pt idx="8105">
                  <c:v>1.643</c:v>
                </c:pt>
                <c:pt idx="8106">
                  <c:v>1.6439999999999999</c:v>
                </c:pt>
                <c:pt idx="8107">
                  <c:v>1.645</c:v>
                </c:pt>
                <c:pt idx="8108">
                  <c:v>1.6459999999999999</c:v>
                </c:pt>
                <c:pt idx="8109">
                  <c:v>1.647</c:v>
                </c:pt>
                <c:pt idx="8110">
                  <c:v>1.6479999999999999</c:v>
                </c:pt>
                <c:pt idx="8111">
                  <c:v>1.649</c:v>
                </c:pt>
                <c:pt idx="8112">
                  <c:v>1.65</c:v>
                </c:pt>
                <c:pt idx="8113">
                  <c:v>1.651</c:v>
                </c:pt>
                <c:pt idx="8114">
                  <c:v>1.6519999999999999</c:v>
                </c:pt>
                <c:pt idx="8115">
                  <c:v>1.653</c:v>
                </c:pt>
                <c:pt idx="8116">
                  <c:v>1.6539999999999999</c:v>
                </c:pt>
                <c:pt idx="8117">
                  <c:v>1.6539999999999999</c:v>
                </c:pt>
                <c:pt idx="8118">
                  <c:v>1.655</c:v>
                </c:pt>
                <c:pt idx="8119">
                  <c:v>1.6559999999999999</c:v>
                </c:pt>
                <c:pt idx="8120">
                  <c:v>1.657</c:v>
                </c:pt>
                <c:pt idx="8121">
                  <c:v>1.659</c:v>
                </c:pt>
                <c:pt idx="8122">
                  <c:v>1.66</c:v>
                </c:pt>
                <c:pt idx="8123">
                  <c:v>1.661</c:v>
                </c:pt>
                <c:pt idx="8124">
                  <c:v>1.6619999999999999</c:v>
                </c:pt>
                <c:pt idx="8125">
                  <c:v>1.663</c:v>
                </c:pt>
                <c:pt idx="8126">
                  <c:v>1.6639999999999999</c:v>
                </c:pt>
                <c:pt idx="8127">
                  <c:v>1.665</c:v>
                </c:pt>
                <c:pt idx="8128">
                  <c:v>1.6659999999999999</c:v>
                </c:pt>
                <c:pt idx="8129">
                  <c:v>1.667</c:v>
                </c:pt>
                <c:pt idx="8130">
                  <c:v>1.6679999999999999</c:v>
                </c:pt>
                <c:pt idx="8131">
                  <c:v>1.669</c:v>
                </c:pt>
                <c:pt idx="8132">
                  <c:v>1.67</c:v>
                </c:pt>
                <c:pt idx="8133">
                  <c:v>1.6719999999999999</c:v>
                </c:pt>
                <c:pt idx="8134">
                  <c:v>1.673</c:v>
                </c:pt>
                <c:pt idx="8135">
                  <c:v>1.6739999999999999</c:v>
                </c:pt>
                <c:pt idx="8136">
                  <c:v>1.675</c:v>
                </c:pt>
                <c:pt idx="8137">
                  <c:v>1.6759999999999999</c:v>
                </c:pt>
                <c:pt idx="8138">
                  <c:v>1.677</c:v>
                </c:pt>
                <c:pt idx="8139">
                  <c:v>1.679</c:v>
                </c:pt>
                <c:pt idx="8140">
                  <c:v>1.68</c:v>
                </c:pt>
                <c:pt idx="8141">
                  <c:v>1.681</c:v>
                </c:pt>
                <c:pt idx="8142">
                  <c:v>1.681</c:v>
                </c:pt>
                <c:pt idx="8143">
                  <c:v>1.6819999999999999</c:v>
                </c:pt>
                <c:pt idx="8144">
                  <c:v>1.6830000000000001</c:v>
                </c:pt>
                <c:pt idx="8145">
                  <c:v>1.6839999999999999</c:v>
                </c:pt>
                <c:pt idx="8146">
                  <c:v>1.6839999999999999</c:v>
                </c:pt>
                <c:pt idx="8147">
                  <c:v>1.6850000000000001</c:v>
                </c:pt>
                <c:pt idx="8148">
                  <c:v>1.6859999999999999</c:v>
                </c:pt>
                <c:pt idx="8149">
                  <c:v>1.6870000000000001</c:v>
                </c:pt>
                <c:pt idx="8150">
                  <c:v>1.6879999999999999</c:v>
                </c:pt>
                <c:pt idx="8151">
                  <c:v>1.69</c:v>
                </c:pt>
                <c:pt idx="8152">
                  <c:v>1.6910000000000001</c:v>
                </c:pt>
                <c:pt idx="8153">
                  <c:v>1.6970000000000001</c:v>
                </c:pt>
                <c:pt idx="8154">
                  <c:v>1.704</c:v>
                </c:pt>
                <c:pt idx="8155">
                  <c:v>1.7110000000000001</c:v>
                </c:pt>
                <c:pt idx="8156">
                  <c:v>1.7170000000000001</c:v>
                </c:pt>
                <c:pt idx="8157">
                  <c:v>1.724</c:v>
                </c:pt>
                <c:pt idx="8158">
                  <c:v>1.73</c:v>
                </c:pt>
                <c:pt idx="8159">
                  <c:v>1.7370000000000001</c:v>
                </c:pt>
                <c:pt idx="8160">
                  <c:v>1.744</c:v>
                </c:pt>
                <c:pt idx="8161">
                  <c:v>1.7569999999999999</c:v>
                </c:pt>
                <c:pt idx="8162">
                  <c:v>1.764</c:v>
                </c:pt>
                <c:pt idx="8163">
                  <c:v>1.7709999999999999</c:v>
                </c:pt>
                <c:pt idx="8164">
                  <c:v>1.778</c:v>
                </c:pt>
                <c:pt idx="8165">
                  <c:v>1.7849999999999999</c:v>
                </c:pt>
                <c:pt idx="8166">
                  <c:v>1.792</c:v>
                </c:pt>
                <c:pt idx="8167">
                  <c:v>1.806</c:v>
                </c:pt>
                <c:pt idx="8168">
                  <c:v>1.819</c:v>
                </c:pt>
                <c:pt idx="8169">
                  <c:v>1.827</c:v>
                </c:pt>
                <c:pt idx="8170">
                  <c:v>1.833</c:v>
                </c:pt>
                <c:pt idx="8171">
                  <c:v>1.841</c:v>
                </c:pt>
                <c:pt idx="8172">
                  <c:v>1.8480000000000001</c:v>
                </c:pt>
                <c:pt idx="8173">
                  <c:v>1.855</c:v>
                </c:pt>
                <c:pt idx="8174">
                  <c:v>1.8620000000000001</c:v>
                </c:pt>
                <c:pt idx="8175">
                  <c:v>1.8759999999999999</c:v>
                </c:pt>
                <c:pt idx="8176">
                  <c:v>1.877</c:v>
                </c:pt>
                <c:pt idx="8177">
                  <c:v>1.8839999999999999</c:v>
                </c:pt>
                <c:pt idx="8178">
                  <c:v>1.891</c:v>
                </c:pt>
                <c:pt idx="8179">
                  <c:v>1.9059999999999999</c:v>
                </c:pt>
                <c:pt idx="8180">
                  <c:v>1.913</c:v>
                </c:pt>
                <c:pt idx="8181">
                  <c:v>1.92</c:v>
                </c:pt>
                <c:pt idx="8182">
                  <c:v>1.927</c:v>
                </c:pt>
                <c:pt idx="8183">
                  <c:v>1.9350000000000001</c:v>
                </c:pt>
                <c:pt idx="8184">
                  <c:v>1.9359999999999999</c:v>
                </c:pt>
                <c:pt idx="8185">
                  <c:v>1.9419999999999999</c:v>
                </c:pt>
                <c:pt idx="8186">
                  <c:v>1.95</c:v>
                </c:pt>
                <c:pt idx="8187">
                  <c:v>1.9510000000000001</c:v>
                </c:pt>
                <c:pt idx="8188">
                  <c:v>1.9570000000000001</c:v>
                </c:pt>
                <c:pt idx="8189">
                  <c:v>1.9650000000000001</c:v>
                </c:pt>
                <c:pt idx="8190">
                  <c:v>1.966</c:v>
                </c:pt>
                <c:pt idx="8191">
                  <c:v>1.972</c:v>
                </c:pt>
                <c:pt idx="8192">
                  <c:v>1.98</c:v>
                </c:pt>
                <c:pt idx="8193">
                  <c:v>1.9810000000000001</c:v>
                </c:pt>
                <c:pt idx="8194">
                  <c:v>1.988</c:v>
                </c:pt>
                <c:pt idx="8195">
                  <c:v>1.996</c:v>
                </c:pt>
                <c:pt idx="8196">
                  <c:v>1.9970000000000001</c:v>
                </c:pt>
                <c:pt idx="8197">
                  <c:v>2.004</c:v>
                </c:pt>
                <c:pt idx="8198">
                  <c:v>2.0110000000000001</c:v>
                </c:pt>
                <c:pt idx="8199">
                  <c:v>2.012</c:v>
                </c:pt>
                <c:pt idx="8200">
                  <c:v>2.0190000000000001</c:v>
                </c:pt>
                <c:pt idx="8201">
                  <c:v>2.0270000000000001</c:v>
                </c:pt>
                <c:pt idx="8202">
                  <c:v>2.028</c:v>
                </c:pt>
                <c:pt idx="8203">
                  <c:v>2.0350000000000001</c:v>
                </c:pt>
                <c:pt idx="8204">
                  <c:v>2.044</c:v>
                </c:pt>
                <c:pt idx="8205">
                  <c:v>2.0499999999999998</c:v>
                </c:pt>
                <c:pt idx="8206">
                  <c:v>2.0590000000000002</c:v>
                </c:pt>
                <c:pt idx="8207">
                  <c:v>2.06</c:v>
                </c:pt>
                <c:pt idx="8208">
                  <c:v>2.0659999999999998</c:v>
                </c:pt>
                <c:pt idx="8209">
                  <c:v>2.0670000000000002</c:v>
                </c:pt>
                <c:pt idx="8210">
                  <c:v>2.0830000000000002</c:v>
                </c:pt>
                <c:pt idx="8211">
                  <c:v>2.0840000000000001</c:v>
                </c:pt>
                <c:pt idx="8212">
                  <c:v>2.0910000000000002</c:v>
                </c:pt>
                <c:pt idx="8213">
                  <c:v>2.0920000000000001</c:v>
                </c:pt>
                <c:pt idx="8214">
                  <c:v>2.0990000000000002</c:v>
                </c:pt>
                <c:pt idx="8215">
                  <c:v>2.1070000000000002</c:v>
                </c:pt>
                <c:pt idx="8216">
                  <c:v>2.1080000000000001</c:v>
                </c:pt>
                <c:pt idx="8217">
                  <c:v>2.1150000000000002</c:v>
                </c:pt>
                <c:pt idx="8218">
                  <c:v>2.1230000000000002</c:v>
                </c:pt>
                <c:pt idx="8219">
                  <c:v>2.1240000000000001</c:v>
                </c:pt>
                <c:pt idx="8220">
                  <c:v>2.1309999999999998</c:v>
                </c:pt>
                <c:pt idx="8221">
                  <c:v>2.133</c:v>
                </c:pt>
                <c:pt idx="8222">
                  <c:v>2.141</c:v>
                </c:pt>
                <c:pt idx="8223">
                  <c:v>2.1469999999999998</c:v>
                </c:pt>
                <c:pt idx="8224">
                  <c:v>2.149</c:v>
                </c:pt>
                <c:pt idx="8225">
                  <c:v>2.157</c:v>
                </c:pt>
                <c:pt idx="8226">
                  <c:v>2.1640000000000001</c:v>
                </c:pt>
                <c:pt idx="8227">
                  <c:v>2.1659999999999999</c:v>
                </c:pt>
                <c:pt idx="8228">
                  <c:v>2.1739999999999999</c:v>
                </c:pt>
                <c:pt idx="8229">
                  <c:v>2.181</c:v>
                </c:pt>
                <c:pt idx="8230">
                  <c:v>2.19</c:v>
                </c:pt>
                <c:pt idx="8231">
                  <c:v>2.198</c:v>
                </c:pt>
                <c:pt idx="8232">
                  <c:v>2.1989999999999998</c:v>
                </c:pt>
                <c:pt idx="8233">
                  <c:v>2.2080000000000002</c:v>
                </c:pt>
                <c:pt idx="8234">
                  <c:v>2.2160000000000002</c:v>
                </c:pt>
                <c:pt idx="8235">
                  <c:v>2.2240000000000002</c:v>
                </c:pt>
                <c:pt idx="8236">
                  <c:v>2.2330000000000001</c:v>
                </c:pt>
                <c:pt idx="8237">
                  <c:v>2.242</c:v>
                </c:pt>
                <c:pt idx="8238">
                  <c:v>2.25</c:v>
                </c:pt>
                <c:pt idx="8239">
                  <c:v>2.2519999999999998</c:v>
                </c:pt>
                <c:pt idx="8240">
                  <c:v>2.2599999999999998</c:v>
                </c:pt>
                <c:pt idx="8241">
                  <c:v>2.2679999999999998</c:v>
                </c:pt>
                <c:pt idx="8242">
                  <c:v>2.2690000000000001</c:v>
                </c:pt>
                <c:pt idx="8243">
                  <c:v>2.2759999999999998</c:v>
                </c:pt>
                <c:pt idx="8244">
                  <c:v>2.2850000000000001</c:v>
                </c:pt>
                <c:pt idx="8245">
                  <c:v>2.294</c:v>
                </c:pt>
                <c:pt idx="8246">
                  <c:v>2.2949999999999999</c:v>
                </c:pt>
                <c:pt idx="8247">
                  <c:v>2.3029999999999999</c:v>
                </c:pt>
                <c:pt idx="8248">
                  <c:v>2.3039999999999998</c:v>
                </c:pt>
                <c:pt idx="8249">
                  <c:v>2.3130000000000002</c:v>
                </c:pt>
                <c:pt idx="8250">
                  <c:v>2.3199999999999998</c:v>
                </c:pt>
                <c:pt idx="8251">
                  <c:v>2.3220000000000001</c:v>
                </c:pt>
                <c:pt idx="8252">
                  <c:v>2.33</c:v>
                </c:pt>
                <c:pt idx="8253">
                  <c:v>2.339</c:v>
                </c:pt>
                <c:pt idx="8254">
                  <c:v>2.34</c:v>
                </c:pt>
                <c:pt idx="8255">
                  <c:v>2.3490000000000002</c:v>
                </c:pt>
                <c:pt idx="8256">
                  <c:v>2.3570000000000002</c:v>
                </c:pt>
                <c:pt idx="8257">
                  <c:v>2.3660000000000001</c:v>
                </c:pt>
                <c:pt idx="8258">
                  <c:v>2.375</c:v>
                </c:pt>
                <c:pt idx="8259">
                  <c:v>2.3759999999999999</c:v>
                </c:pt>
                <c:pt idx="8260">
                  <c:v>2.3860000000000001</c:v>
                </c:pt>
                <c:pt idx="8261">
                  <c:v>2.3940000000000001</c:v>
                </c:pt>
                <c:pt idx="8262">
                  <c:v>2.403</c:v>
                </c:pt>
                <c:pt idx="8263">
                  <c:v>2.4039999999999999</c:v>
                </c:pt>
                <c:pt idx="8264">
                  <c:v>2.4119999999999999</c:v>
                </c:pt>
                <c:pt idx="8265">
                  <c:v>2.4129999999999998</c:v>
                </c:pt>
                <c:pt idx="8266">
                  <c:v>2.431</c:v>
                </c:pt>
                <c:pt idx="8267">
                  <c:v>2.4329999999999998</c:v>
                </c:pt>
                <c:pt idx="8268">
                  <c:v>2.44</c:v>
                </c:pt>
                <c:pt idx="8269">
                  <c:v>2.4500000000000002</c:v>
                </c:pt>
                <c:pt idx="8270">
                  <c:v>2.452</c:v>
                </c:pt>
                <c:pt idx="8271">
                  <c:v>2.4609999999999999</c:v>
                </c:pt>
                <c:pt idx="8272">
                  <c:v>2.4689999999999999</c:v>
                </c:pt>
                <c:pt idx="8273">
                  <c:v>2.4780000000000002</c:v>
                </c:pt>
                <c:pt idx="8274">
                  <c:v>2.48</c:v>
                </c:pt>
                <c:pt idx="8275">
                  <c:v>2.488</c:v>
                </c:pt>
                <c:pt idx="8276">
                  <c:v>2.4900000000000002</c:v>
                </c:pt>
                <c:pt idx="8277">
                  <c:v>2.4969999999999999</c:v>
                </c:pt>
                <c:pt idx="8278">
                  <c:v>2.5070000000000001</c:v>
                </c:pt>
                <c:pt idx="8279">
                  <c:v>2.5089999999999999</c:v>
                </c:pt>
                <c:pt idx="8280">
                  <c:v>2.5169999999999999</c:v>
                </c:pt>
                <c:pt idx="8281">
                  <c:v>2.5270000000000001</c:v>
                </c:pt>
                <c:pt idx="8282">
                  <c:v>2.528</c:v>
                </c:pt>
                <c:pt idx="8283">
                  <c:v>2.536</c:v>
                </c:pt>
                <c:pt idx="8284">
                  <c:v>2.5459999999999998</c:v>
                </c:pt>
                <c:pt idx="8285">
                  <c:v>2.556</c:v>
                </c:pt>
                <c:pt idx="8286">
                  <c:v>2.5579999999999998</c:v>
                </c:pt>
                <c:pt idx="8287">
                  <c:v>2.5670000000000002</c:v>
                </c:pt>
                <c:pt idx="8288">
                  <c:v>2.5859999999999999</c:v>
                </c:pt>
                <c:pt idx="8289">
                  <c:v>2.5960000000000001</c:v>
                </c:pt>
                <c:pt idx="8290">
                  <c:v>2.6059999999999999</c:v>
                </c:pt>
                <c:pt idx="8291">
                  <c:v>2.6070000000000002</c:v>
                </c:pt>
                <c:pt idx="8292">
                  <c:v>2.6160000000000001</c:v>
                </c:pt>
                <c:pt idx="8293">
                  <c:v>2.6259999999999999</c:v>
                </c:pt>
                <c:pt idx="8294">
                  <c:v>2.6280000000000001</c:v>
                </c:pt>
                <c:pt idx="8295">
                  <c:v>2.6389999999999998</c:v>
                </c:pt>
                <c:pt idx="8296">
                  <c:v>2.6459999999999999</c:v>
                </c:pt>
                <c:pt idx="8297">
                  <c:v>2.6560000000000001</c:v>
                </c:pt>
                <c:pt idx="8298">
                  <c:v>2.6589999999999998</c:v>
                </c:pt>
                <c:pt idx="8299">
                  <c:v>2.677</c:v>
                </c:pt>
                <c:pt idx="8300">
                  <c:v>2.6869999999999998</c:v>
                </c:pt>
                <c:pt idx="8301">
                  <c:v>2.69</c:v>
                </c:pt>
                <c:pt idx="8302">
                  <c:v>2.698</c:v>
                </c:pt>
                <c:pt idx="8303">
                  <c:v>2.7080000000000002</c:v>
                </c:pt>
                <c:pt idx="8304">
                  <c:v>2.7109999999999999</c:v>
                </c:pt>
                <c:pt idx="8305">
                  <c:v>2.7210000000000001</c:v>
                </c:pt>
                <c:pt idx="8306">
                  <c:v>2.7309999999999999</c:v>
                </c:pt>
                <c:pt idx="8307">
                  <c:v>2.74</c:v>
                </c:pt>
                <c:pt idx="8308">
                  <c:v>2.7509999999999999</c:v>
                </c:pt>
                <c:pt idx="8309">
                  <c:v>2.762</c:v>
                </c:pt>
                <c:pt idx="8310">
                  <c:v>2.7719999999999998</c:v>
                </c:pt>
                <c:pt idx="8311">
                  <c:v>2.774</c:v>
                </c:pt>
                <c:pt idx="8312">
                  <c:v>2.7829999999999999</c:v>
                </c:pt>
                <c:pt idx="8313">
                  <c:v>2.7850000000000001</c:v>
                </c:pt>
                <c:pt idx="8314">
                  <c:v>2.794</c:v>
                </c:pt>
                <c:pt idx="8315">
                  <c:v>2.8050000000000002</c:v>
                </c:pt>
                <c:pt idx="8316">
                  <c:v>2.8069999999999999</c:v>
                </c:pt>
                <c:pt idx="8317">
                  <c:v>2.8170000000000002</c:v>
                </c:pt>
                <c:pt idx="8318">
                  <c:v>2.8260000000000001</c:v>
                </c:pt>
                <c:pt idx="8319">
                  <c:v>2.8370000000000002</c:v>
                </c:pt>
                <c:pt idx="8320">
                  <c:v>2.84</c:v>
                </c:pt>
                <c:pt idx="8321">
                  <c:v>2.8479999999999999</c:v>
                </c:pt>
                <c:pt idx="8322">
                  <c:v>2.859</c:v>
                </c:pt>
                <c:pt idx="8323">
                  <c:v>2.8620000000000001</c:v>
                </c:pt>
                <c:pt idx="8324">
                  <c:v>2.87</c:v>
                </c:pt>
                <c:pt idx="8325">
                  <c:v>2.871</c:v>
                </c:pt>
                <c:pt idx="8326">
                  <c:v>1.6419999999999999</c:v>
                </c:pt>
                <c:pt idx="8327">
                  <c:v>1.643</c:v>
                </c:pt>
                <c:pt idx="8328">
                  <c:v>1.649</c:v>
                </c:pt>
                <c:pt idx="8329">
                  <c:v>1.655</c:v>
                </c:pt>
                <c:pt idx="8330">
                  <c:v>1.661</c:v>
                </c:pt>
                <c:pt idx="8331">
                  <c:v>1.6679999999999999</c:v>
                </c:pt>
                <c:pt idx="8332">
                  <c:v>1.675</c:v>
                </c:pt>
                <c:pt idx="8333">
                  <c:v>1.6819999999999999</c:v>
                </c:pt>
                <c:pt idx="8334">
                  <c:v>1.6830000000000001</c:v>
                </c:pt>
                <c:pt idx="8335">
                  <c:v>1.69</c:v>
                </c:pt>
                <c:pt idx="8336">
                  <c:v>1.7030000000000001</c:v>
                </c:pt>
                <c:pt idx="8337">
                  <c:v>1.71</c:v>
                </c:pt>
                <c:pt idx="8338">
                  <c:v>1.716</c:v>
                </c:pt>
                <c:pt idx="8339">
                  <c:v>1.7290000000000001</c:v>
                </c:pt>
                <c:pt idx="8340">
                  <c:v>1.736</c:v>
                </c:pt>
                <c:pt idx="8341">
                  <c:v>1.742</c:v>
                </c:pt>
                <c:pt idx="8342">
                  <c:v>1.7490000000000001</c:v>
                </c:pt>
                <c:pt idx="8343">
                  <c:v>1.756</c:v>
                </c:pt>
                <c:pt idx="8344">
                  <c:v>1.7629999999999999</c:v>
                </c:pt>
                <c:pt idx="8345">
                  <c:v>1.77</c:v>
                </c:pt>
                <c:pt idx="8346">
                  <c:v>1.7769999999999999</c:v>
                </c:pt>
                <c:pt idx="8347">
                  <c:v>1.784</c:v>
                </c:pt>
                <c:pt idx="8348">
                  <c:v>1.79</c:v>
                </c:pt>
                <c:pt idx="8349">
                  <c:v>1.798</c:v>
                </c:pt>
                <c:pt idx="8350">
                  <c:v>1.8049999999999999</c:v>
                </c:pt>
                <c:pt idx="8351">
                  <c:v>1.8120000000000001</c:v>
                </c:pt>
                <c:pt idx="8352">
                  <c:v>1.8180000000000001</c:v>
                </c:pt>
                <c:pt idx="8353">
                  <c:v>1.819</c:v>
                </c:pt>
                <c:pt idx="8354">
                  <c:v>1.8260000000000001</c:v>
                </c:pt>
                <c:pt idx="8355">
                  <c:v>1.833</c:v>
                </c:pt>
                <c:pt idx="8356">
                  <c:v>1.84</c:v>
                </c:pt>
                <c:pt idx="8357">
                  <c:v>1.8540000000000001</c:v>
                </c:pt>
                <c:pt idx="8358">
                  <c:v>1.861</c:v>
                </c:pt>
                <c:pt idx="8359">
                  <c:v>1.8680000000000001</c:v>
                </c:pt>
                <c:pt idx="8360">
                  <c:v>1.875</c:v>
                </c:pt>
                <c:pt idx="8361">
                  <c:v>1.883</c:v>
                </c:pt>
                <c:pt idx="8362">
                  <c:v>1.89</c:v>
                </c:pt>
                <c:pt idx="8363">
                  <c:v>1.897</c:v>
                </c:pt>
                <c:pt idx="8364">
                  <c:v>1.905</c:v>
                </c:pt>
                <c:pt idx="8365">
                  <c:v>1.9119999999999999</c:v>
                </c:pt>
                <c:pt idx="8366">
                  <c:v>1.446</c:v>
                </c:pt>
                <c:pt idx="8367">
                  <c:v>1.327</c:v>
                </c:pt>
                <c:pt idx="8368">
                  <c:v>1.3280000000000001</c:v>
                </c:pt>
                <c:pt idx="8369">
                  <c:v>1.329</c:v>
                </c:pt>
                <c:pt idx="8370">
                  <c:v>1.33</c:v>
                </c:pt>
                <c:pt idx="8371">
                  <c:v>1.331</c:v>
                </c:pt>
                <c:pt idx="8372">
                  <c:v>1.3320000000000001</c:v>
                </c:pt>
                <c:pt idx="8373">
                  <c:v>1.333</c:v>
                </c:pt>
                <c:pt idx="8374">
                  <c:v>1.3340000000000001</c:v>
                </c:pt>
                <c:pt idx="8375">
                  <c:v>1.335</c:v>
                </c:pt>
                <c:pt idx="8376">
                  <c:v>1.3360000000000001</c:v>
                </c:pt>
                <c:pt idx="8377">
                  <c:v>1.337</c:v>
                </c:pt>
                <c:pt idx="8378">
                  <c:v>1.3380000000000001</c:v>
                </c:pt>
                <c:pt idx="8379">
                  <c:v>1.339</c:v>
                </c:pt>
                <c:pt idx="8380">
                  <c:v>1.34</c:v>
                </c:pt>
                <c:pt idx="8381">
                  <c:v>1.341</c:v>
                </c:pt>
                <c:pt idx="8382">
                  <c:v>1.3420000000000001</c:v>
                </c:pt>
                <c:pt idx="8383">
                  <c:v>1.343</c:v>
                </c:pt>
                <c:pt idx="8384">
                  <c:v>1.3440000000000001</c:v>
                </c:pt>
                <c:pt idx="8385">
                  <c:v>1.345</c:v>
                </c:pt>
                <c:pt idx="8386">
                  <c:v>1.3460000000000001</c:v>
                </c:pt>
                <c:pt idx="8387">
                  <c:v>1.347</c:v>
                </c:pt>
                <c:pt idx="8388">
                  <c:v>1.3480000000000001</c:v>
                </c:pt>
                <c:pt idx="8389">
                  <c:v>1.349</c:v>
                </c:pt>
                <c:pt idx="8390">
                  <c:v>1.35</c:v>
                </c:pt>
                <c:pt idx="8391">
                  <c:v>1.351</c:v>
                </c:pt>
                <c:pt idx="8392">
                  <c:v>1.3520000000000001</c:v>
                </c:pt>
                <c:pt idx="8393">
                  <c:v>1.353</c:v>
                </c:pt>
                <c:pt idx="8394">
                  <c:v>1.3540000000000001</c:v>
                </c:pt>
                <c:pt idx="8395">
                  <c:v>1.355</c:v>
                </c:pt>
                <c:pt idx="8396">
                  <c:v>1.3560000000000001</c:v>
                </c:pt>
                <c:pt idx="8397">
                  <c:v>1.357</c:v>
                </c:pt>
                <c:pt idx="8398">
                  <c:v>1.3580000000000001</c:v>
                </c:pt>
                <c:pt idx="8399">
                  <c:v>1.359</c:v>
                </c:pt>
                <c:pt idx="8400">
                  <c:v>1.36</c:v>
                </c:pt>
                <c:pt idx="8401">
                  <c:v>1.361</c:v>
                </c:pt>
                <c:pt idx="8402">
                  <c:v>1.3620000000000001</c:v>
                </c:pt>
                <c:pt idx="8403">
                  <c:v>1.363</c:v>
                </c:pt>
                <c:pt idx="8404">
                  <c:v>1.3640000000000001</c:v>
                </c:pt>
                <c:pt idx="8405">
                  <c:v>1.365</c:v>
                </c:pt>
                <c:pt idx="8406">
                  <c:v>1.3660000000000001</c:v>
                </c:pt>
                <c:pt idx="8407">
                  <c:v>1.367</c:v>
                </c:pt>
                <c:pt idx="8408">
                  <c:v>1.3680000000000001</c:v>
                </c:pt>
                <c:pt idx="8409">
                  <c:v>1.369</c:v>
                </c:pt>
                <c:pt idx="8410">
                  <c:v>1.37</c:v>
                </c:pt>
                <c:pt idx="8411">
                  <c:v>1.371</c:v>
                </c:pt>
                <c:pt idx="8412">
                  <c:v>1.3720000000000001</c:v>
                </c:pt>
                <c:pt idx="8413">
                  <c:v>1.373</c:v>
                </c:pt>
                <c:pt idx="8414">
                  <c:v>1.3740000000000001</c:v>
                </c:pt>
                <c:pt idx="8415">
                  <c:v>1.375</c:v>
                </c:pt>
                <c:pt idx="8416">
                  <c:v>1.3759999999999999</c:v>
                </c:pt>
                <c:pt idx="8417">
                  <c:v>1.377</c:v>
                </c:pt>
                <c:pt idx="8418">
                  <c:v>1.379</c:v>
                </c:pt>
                <c:pt idx="8419">
                  <c:v>1.38</c:v>
                </c:pt>
                <c:pt idx="8420">
                  <c:v>1.381</c:v>
                </c:pt>
                <c:pt idx="8421">
                  <c:v>1.3819999999999999</c:v>
                </c:pt>
                <c:pt idx="8422">
                  <c:v>1.383</c:v>
                </c:pt>
                <c:pt idx="8423">
                  <c:v>1.3839999999999999</c:v>
                </c:pt>
                <c:pt idx="8424">
                  <c:v>1.3839999999999999</c:v>
                </c:pt>
                <c:pt idx="8425">
                  <c:v>1.385</c:v>
                </c:pt>
                <c:pt idx="8426">
                  <c:v>1.3859999999999999</c:v>
                </c:pt>
                <c:pt idx="8427">
                  <c:v>1.387</c:v>
                </c:pt>
                <c:pt idx="8428">
                  <c:v>1.3879999999999999</c:v>
                </c:pt>
                <c:pt idx="8429">
                  <c:v>1.389</c:v>
                </c:pt>
                <c:pt idx="8430">
                  <c:v>1.39</c:v>
                </c:pt>
                <c:pt idx="8431">
                  <c:v>1.391</c:v>
                </c:pt>
                <c:pt idx="8432">
                  <c:v>1.3919999999999999</c:v>
                </c:pt>
                <c:pt idx="8433">
                  <c:v>1.393</c:v>
                </c:pt>
                <c:pt idx="8434">
                  <c:v>1.3939999999999999</c:v>
                </c:pt>
                <c:pt idx="8435">
                  <c:v>1.395</c:v>
                </c:pt>
                <c:pt idx="8436">
                  <c:v>1.3959999999999999</c:v>
                </c:pt>
                <c:pt idx="8437">
                  <c:v>1.397</c:v>
                </c:pt>
                <c:pt idx="8438">
                  <c:v>1.3979999999999999</c:v>
                </c:pt>
                <c:pt idx="8439">
                  <c:v>1.399</c:v>
                </c:pt>
                <c:pt idx="8440">
                  <c:v>1.4</c:v>
                </c:pt>
                <c:pt idx="8441">
                  <c:v>1.401</c:v>
                </c:pt>
                <c:pt idx="8442">
                  <c:v>1.4019999999999999</c:v>
                </c:pt>
                <c:pt idx="8443">
                  <c:v>1.403</c:v>
                </c:pt>
                <c:pt idx="8444">
                  <c:v>1.4039999999999999</c:v>
                </c:pt>
                <c:pt idx="8445">
                  <c:v>1.405</c:v>
                </c:pt>
                <c:pt idx="8446">
                  <c:v>1.4059999999999999</c:v>
                </c:pt>
                <c:pt idx="8447">
                  <c:v>1.407</c:v>
                </c:pt>
                <c:pt idx="8448">
                  <c:v>1.4079999999999999</c:v>
                </c:pt>
                <c:pt idx="8449">
                  <c:v>1.409</c:v>
                </c:pt>
                <c:pt idx="8450">
                  <c:v>1.41</c:v>
                </c:pt>
                <c:pt idx="8451">
                  <c:v>1.411</c:v>
                </c:pt>
                <c:pt idx="8452">
                  <c:v>1.4119999999999999</c:v>
                </c:pt>
                <c:pt idx="8453">
                  <c:v>1.4139999999999999</c:v>
                </c:pt>
                <c:pt idx="8454">
                  <c:v>1.415</c:v>
                </c:pt>
                <c:pt idx="8455">
                  <c:v>1.4159999999999999</c:v>
                </c:pt>
                <c:pt idx="8456">
                  <c:v>1.417</c:v>
                </c:pt>
                <c:pt idx="8457">
                  <c:v>1.419</c:v>
                </c:pt>
                <c:pt idx="8458">
                  <c:v>1.42</c:v>
                </c:pt>
                <c:pt idx="8459">
                  <c:v>1.421</c:v>
                </c:pt>
                <c:pt idx="8460">
                  <c:v>1.4219999999999999</c:v>
                </c:pt>
                <c:pt idx="8461">
                  <c:v>1.423</c:v>
                </c:pt>
                <c:pt idx="8462">
                  <c:v>1.4239999999999999</c:v>
                </c:pt>
                <c:pt idx="8463">
                  <c:v>1.425</c:v>
                </c:pt>
                <c:pt idx="8464">
                  <c:v>1.4259999999999999</c:v>
                </c:pt>
                <c:pt idx="8465">
                  <c:v>1.427</c:v>
                </c:pt>
                <c:pt idx="8466">
                  <c:v>1.4279999999999999</c:v>
                </c:pt>
                <c:pt idx="8467">
                  <c:v>1.429</c:v>
                </c:pt>
                <c:pt idx="8468">
                  <c:v>1.43</c:v>
                </c:pt>
                <c:pt idx="8469">
                  <c:v>1.431</c:v>
                </c:pt>
                <c:pt idx="8470">
                  <c:v>1.4319999999999999</c:v>
                </c:pt>
                <c:pt idx="8471">
                  <c:v>1.4330000000000001</c:v>
                </c:pt>
                <c:pt idx="8472">
                  <c:v>1.4339999999999999</c:v>
                </c:pt>
                <c:pt idx="8473">
                  <c:v>1.4350000000000001</c:v>
                </c:pt>
                <c:pt idx="8474">
                  <c:v>1.4359999999999999</c:v>
                </c:pt>
                <c:pt idx="8475">
                  <c:v>1.4370000000000001</c:v>
                </c:pt>
                <c:pt idx="8476">
                  <c:v>1.4379999999999999</c:v>
                </c:pt>
                <c:pt idx="8477">
                  <c:v>1.4390000000000001</c:v>
                </c:pt>
                <c:pt idx="8478">
                  <c:v>1.44</c:v>
                </c:pt>
                <c:pt idx="8479">
                  <c:v>1.4410000000000001</c:v>
                </c:pt>
                <c:pt idx="8480">
                  <c:v>1.4419999999999999</c:v>
                </c:pt>
                <c:pt idx="8481">
                  <c:v>1.4430000000000001</c:v>
                </c:pt>
                <c:pt idx="8482">
                  <c:v>1.444</c:v>
                </c:pt>
                <c:pt idx="8483">
                  <c:v>1.4450000000000001</c:v>
                </c:pt>
                <c:pt idx="8484">
                  <c:v>1.4470000000000001</c:v>
                </c:pt>
                <c:pt idx="8485">
                  <c:v>1.448</c:v>
                </c:pt>
                <c:pt idx="8486">
                  <c:v>1.448</c:v>
                </c:pt>
                <c:pt idx="8487">
                  <c:v>1.4490000000000001</c:v>
                </c:pt>
                <c:pt idx="8488">
                  <c:v>1.45</c:v>
                </c:pt>
                <c:pt idx="8489">
                  <c:v>1.4510000000000001</c:v>
                </c:pt>
                <c:pt idx="8490">
                  <c:v>1.452</c:v>
                </c:pt>
                <c:pt idx="8491">
                  <c:v>1.4530000000000001</c:v>
                </c:pt>
                <c:pt idx="8492">
                  <c:v>1.454</c:v>
                </c:pt>
                <c:pt idx="8493">
                  <c:v>1.4550000000000001</c:v>
                </c:pt>
                <c:pt idx="8494">
                  <c:v>1.456</c:v>
                </c:pt>
                <c:pt idx="8495">
                  <c:v>1.4570000000000001</c:v>
                </c:pt>
                <c:pt idx="8496">
                  <c:v>1.458</c:v>
                </c:pt>
                <c:pt idx="8497">
                  <c:v>1.4590000000000001</c:v>
                </c:pt>
                <c:pt idx="8498">
                  <c:v>1.46</c:v>
                </c:pt>
                <c:pt idx="8499">
                  <c:v>1.4610000000000001</c:v>
                </c:pt>
                <c:pt idx="8500">
                  <c:v>1.462</c:v>
                </c:pt>
                <c:pt idx="8501">
                  <c:v>1.4630000000000001</c:v>
                </c:pt>
                <c:pt idx="8502">
                  <c:v>1.464</c:v>
                </c:pt>
                <c:pt idx="8503">
                  <c:v>1.4650000000000001</c:v>
                </c:pt>
                <c:pt idx="8504">
                  <c:v>1.466</c:v>
                </c:pt>
                <c:pt idx="8505">
                  <c:v>1.4670000000000001</c:v>
                </c:pt>
                <c:pt idx="8506">
                  <c:v>1.468</c:v>
                </c:pt>
                <c:pt idx="8507">
                  <c:v>1.4690000000000001</c:v>
                </c:pt>
                <c:pt idx="8508">
                  <c:v>1.47</c:v>
                </c:pt>
                <c:pt idx="8509">
                  <c:v>1.4710000000000001</c:v>
                </c:pt>
                <c:pt idx="8510">
                  <c:v>1.472</c:v>
                </c:pt>
                <c:pt idx="8511">
                  <c:v>1.4730000000000001</c:v>
                </c:pt>
                <c:pt idx="8512">
                  <c:v>1.474</c:v>
                </c:pt>
                <c:pt idx="8513">
                  <c:v>1.4750000000000001</c:v>
                </c:pt>
                <c:pt idx="8514">
                  <c:v>1.4750000000000001</c:v>
                </c:pt>
                <c:pt idx="8515">
                  <c:v>1.476</c:v>
                </c:pt>
                <c:pt idx="8516">
                  <c:v>1.4770000000000001</c:v>
                </c:pt>
                <c:pt idx="8517">
                  <c:v>1.478</c:v>
                </c:pt>
                <c:pt idx="8518">
                  <c:v>1.4790000000000001</c:v>
                </c:pt>
                <c:pt idx="8519">
                  <c:v>1.48</c:v>
                </c:pt>
                <c:pt idx="8520">
                  <c:v>1.4810000000000001</c:v>
                </c:pt>
                <c:pt idx="8521">
                  <c:v>1.482</c:v>
                </c:pt>
                <c:pt idx="8522">
                  <c:v>1.4830000000000001</c:v>
                </c:pt>
                <c:pt idx="8523">
                  <c:v>1.484</c:v>
                </c:pt>
                <c:pt idx="8524">
                  <c:v>1.4850000000000001</c:v>
                </c:pt>
                <c:pt idx="8525">
                  <c:v>1.486</c:v>
                </c:pt>
                <c:pt idx="8526">
                  <c:v>1.4870000000000001</c:v>
                </c:pt>
                <c:pt idx="8527">
                  <c:v>1.488</c:v>
                </c:pt>
                <c:pt idx="8528">
                  <c:v>1.4890000000000001</c:v>
                </c:pt>
                <c:pt idx="8529">
                  <c:v>1.49</c:v>
                </c:pt>
                <c:pt idx="8530">
                  <c:v>1.4910000000000001</c:v>
                </c:pt>
                <c:pt idx="8531">
                  <c:v>1.492</c:v>
                </c:pt>
                <c:pt idx="8532">
                  <c:v>1.4930000000000001</c:v>
                </c:pt>
                <c:pt idx="8533">
                  <c:v>1.494</c:v>
                </c:pt>
                <c:pt idx="8534">
                  <c:v>1.4950000000000001</c:v>
                </c:pt>
                <c:pt idx="8535">
                  <c:v>1.496</c:v>
                </c:pt>
                <c:pt idx="8536">
                  <c:v>1.4970000000000001</c:v>
                </c:pt>
                <c:pt idx="8537">
                  <c:v>1.498</c:v>
                </c:pt>
                <c:pt idx="8538">
                  <c:v>1.4990000000000001</c:v>
                </c:pt>
                <c:pt idx="8539">
                  <c:v>1.5</c:v>
                </c:pt>
                <c:pt idx="8540">
                  <c:v>1.5009999999999999</c:v>
                </c:pt>
                <c:pt idx="8541">
                  <c:v>1.502</c:v>
                </c:pt>
                <c:pt idx="8542">
                  <c:v>1.5029999999999999</c:v>
                </c:pt>
                <c:pt idx="8543">
                  <c:v>1.504</c:v>
                </c:pt>
                <c:pt idx="8544">
                  <c:v>1.504</c:v>
                </c:pt>
                <c:pt idx="8545">
                  <c:v>1.5049999999999999</c:v>
                </c:pt>
                <c:pt idx="8546">
                  <c:v>1.506</c:v>
                </c:pt>
                <c:pt idx="8547">
                  <c:v>1.5069999999999999</c:v>
                </c:pt>
                <c:pt idx="8548">
                  <c:v>1.508</c:v>
                </c:pt>
                <c:pt idx="8549">
                  <c:v>1.5089999999999999</c:v>
                </c:pt>
                <c:pt idx="8550">
                  <c:v>1.51</c:v>
                </c:pt>
                <c:pt idx="8551">
                  <c:v>1.5109999999999999</c:v>
                </c:pt>
                <c:pt idx="8552">
                  <c:v>1.512</c:v>
                </c:pt>
                <c:pt idx="8553">
                  <c:v>1.5129999999999999</c:v>
                </c:pt>
                <c:pt idx="8554">
                  <c:v>1.514</c:v>
                </c:pt>
                <c:pt idx="8555">
                  <c:v>1.5149999999999999</c:v>
                </c:pt>
                <c:pt idx="8556">
                  <c:v>1.516</c:v>
                </c:pt>
                <c:pt idx="8557">
                  <c:v>1.5169999999999999</c:v>
                </c:pt>
                <c:pt idx="8558">
                  <c:v>1.518</c:v>
                </c:pt>
                <c:pt idx="8559">
                  <c:v>1.5209999999999999</c:v>
                </c:pt>
                <c:pt idx="8560">
                  <c:v>1.522</c:v>
                </c:pt>
                <c:pt idx="8561">
                  <c:v>1.5229999999999999</c:v>
                </c:pt>
                <c:pt idx="8562">
                  <c:v>1.339</c:v>
                </c:pt>
                <c:pt idx="8563">
                  <c:v>1.34</c:v>
                </c:pt>
                <c:pt idx="8564">
                  <c:v>1.341</c:v>
                </c:pt>
                <c:pt idx="8565">
                  <c:v>1.3440000000000001</c:v>
                </c:pt>
                <c:pt idx="8566">
                  <c:v>1.345</c:v>
                </c:pt>
                <c:pt idx="8567">
                  <c:v>1.3460000000000001</c:v>
                </c:pt>
                <c:pt idx="8568">
                  <c:v>1.347</c:v>
                </c:pt>
                <c:pt idx="8569">
                  <c:v>1.3480000000000001</c:v>
                </c:pt>
                <c:pt idx="8570">
                  <c:v>1.349</c:v>
                </c:pt>
                <c:pt idx="8571">
                  <c:v>1.35</c:v>
                </c:pt>
                <c:pt idx="8572">
                  <c:v>1.351</c:v>
                </c:pt>
                <c:pt idx="8573">
                  <c:v>1.3520000000000001</c:v>
                </c:pt>
                <c:pt idx="8574">
                  <c:v>1.353</c:v>
                </c:pt>
                <c:pt idx="8575">
                  <c:v>1.3540000000000001</c:v>
                </c:pt>
                <c:pt idx="8576">
                  <c:v>1.355</c:v>
                </c:pt>
                <c:pt idx="8577">
                  <c:v>1.3560000000000001</c:v>
                </c:pt>
                <c:pt idx="8578">
                  <c:v>1.357</c:v>
                </c:pt>
                <c:pt idx="8579">
                  <c:v>1.3580000000000001</c:v>
                </c:pt>
                <c:pt idx="8580">
                  <c:v>1.359</c:v>
                </c:pt>
                <c:pt idx="8581">
                  <c:v>1.36</c:v>
                </c:pt>
                <c:pt idx="8582">
                  <c:v>1.361</c:v>
                </c:pt>
                <c:pt idx="8583">
                  <c:v>1.3620000000000001</c:v>
                </c:pt>
                <c:pt idx="8584">
                  <c:v>1.363</c:v>
                </c:pt>
                <c:pt idx="8585">
                  <c:v>1.3640000000000001</c:v>
                </c:pt>
                <c:pt idx="8586">
                  <c:v>1.365</c:v>
                </c:pt>
                <c:pt idx="8587">
                  <c:v>1.3660000000000001</c:v>
                </c:pt>
                <c:pt idx="8588">
                  <c:v>1.367</c:v>
                </c:pt>
                <c:pt idx="8589">
                  <c:v>1.3680000000000001</c:v>
                </c:pt>
                <c:pt idx="8590">
                  <c:v>1.369</c:v>
                </c:pt>
                <c:pt idx="8591">
                  <c:v>1.37</c:v>
                </c:pt>
                <c:pt idx="8592">
                  <c:v>1.371</c:v>
                </c:pt>
                <c:pt idx="8593">
                  <c:v>1.3720000000000001</c:v>
                </c:pt>
                <c:pt idx="8594">
                  <c:v>1.373</c:v>
                </c:pt>
                <c:pt idx="8595">
                  <c:v>1.3740000000000001</c:v>
                </c:pt>
                <c:pt idx="8596">
                  <c:v>1.375</c:v>
                </c:pt>
                <c:pt idx="8597">
                  <c:v>1.3759999999999999</c:v>
                </c:pt>
                <c:pt idx="8598">
                  <c:v>1.377</c:v>
                </c:pt>
                <c:pt idx="8599">
                  <c:v>1.3779999999999999</c:v>
                </c:pt>
                <c:pt idx="8600">
                  <c:v>1.379</c:v>
                </c:pt>
                <c:pt idx="8601">
                  <c:v>1.38</c:v>
                </c:pt>
                <c:pt idx="8602">
                  <c:v>1.381</c:v>
                </c:pt>
                <c:pt idx="8603">
                  <c:v>1.3819999999999999</c:v>
                </c:pt>
                <c:pt idx="8604">
                  <c:v>1.383</c:v>
                </c:pt>
                <c:pt idx="8605">
                  <c:v>1.3839999999999999</c:v>
                </c:pt>
                <c:pt idx="8606">
                  <c:v>1.385</c:v>
                </c:pt>
                <c:pt idx="8607">
                  <c:v>1.3859999999999999</c:v>
                </c:pt>
                <c:pt idx="8608">
                  <c:v>1.387</c:v>
                </c:pt>
                <c:pt idx="8609">
                  <c:v>1.3879999999999999</c:v>
                </c:pt>
                <c:pt idx="8610">
                  <c:v>1.389</c:v>
                </c:pt>
                <c:pt idx="8611">
                  <c:v>1.39</c:v>
                </c:pt>
                <c:pt idx="8612">
                  <c:v>1.391</c:v>
                </c:pt>
                <c:pt idx="8613">
                  <c:v>1.3919999999999999</c:v>
                </c:pt>
                <c:pt idx="8614">
                  <c:v>1.393</c:v>
                </c:pt>
                <c:pt idx="8615">
                  <c:v>1.3939999999999999</c:v>
                </c:pt>
                <c:pt idx="8616">
                  <c:v>1.395</c:v>
                </c:pt>
                <c:pt idx="8617">
                  <c:v>1.3959999999999999</c:v>
                </c:pt>
                <c:pt idx="8618">
                  <c:v>1.397</c:v>
                </c:pt>
                <c:pt idx="8619">
                  <c:v>1.3979999999999999</c:v>
                </c:pt>
                <c:pt idx="8620">
                  <c:v>1.399</c:v>
                </c:pt>
                <c:pt idx="8621">
                  <c:v>1.4</c:v>
                </c:pt>
                <c:pt idx="8622">
                  <c:v>1.401</c:v>
                </c:pt>
                <c:pt idx="8623">
                  <c:v>1.4019999999999999</c:v>
                </c:pt>
                <c:pt idx="8624">
                  <c:v>1.403</c:v>
                </c:pt>
                <c:pt idx="8625">
                  <c:v>1.4039999999999999</c:v>
                </c:pt>
                <c:pt idx="8626">
                  <c:v>1.405</c:v>
                </c:pt>
                <c:pt idx="8627">
                  <c:v>1.407</c:v>
                </c:pt>
                <c:pt idx="8628">
                  <c:v>1.4079999999999999</c:v>
                </c:pt>
                <c:pt idx="8629">
                  <c:v>1.41</c:v>
                </c:pt>
                <c:pt idx="8630">
                  <c:v>1.411</c:v>
                </c:pt>
                <c:pt idx="8631">
                  <c:v>1.4119999999999999</c:v>
                </c:pt>
                <c:pt idx="8632">
                  <c:v>1.413</c:v>
                </c:pt>
                <c:pt idx="8633">
                  <c:v>1.4139999999999999</c:v>
                </c:pt>
                <c:pt idx="8634">
                  <c:v>1.4139999999999999</c:v>
                </c:pt>
                <c:pt idx="8635">
                  <c:v>1.415</c:v>
                </c:pt>
                <c:pt idx="8636">
                  <c:v>1.4159999999999999</c:v>
                </c:pt>
                <c:pt idx="8637">
                  <c:v>1.417</c:v>
                </c:pt>
                <c:pt idx="8638">
                  <c:v>1.4179999999999999</c:v>
                </c:pt>
                <c:pt idx="8639">
                  <c:v>1.419</c:v>
                </c:pt>
                <c:pt idx="8640">
                  <c:v>1.42</c:v>
                </c:pt>
                <c:pt idx="8641">
                  <c:v>1.421</c:v>
                </c:pt>
                <c:pt idx="8642">
                  <c:v>1.4219999999999999</c:v>
                </c:pt>
                <c:pt idx="8643">
                  <c:v>1.423</c:v>
                </c:pt>
                <c:pt idx="8644">
                  <c:v>1.4239999999999999</c:v>
                </c:pt>
                <c:pt idx="8645">
                  <c:v>1.425</c:v>
                </c:pt>
                <c:pt idx="8646">
                  <c:v>1.4259999999999999</c:v>
                </c:pt>
                <c:pt idx="8647">
                  <c:v>1.427</c:v>
                </c:pt>
                <c:pt idx="8648">
                  <c:v>1.4279999999999999</c:v>
                </c:pt>
                <c:pt idx="8649">
                  <c:v>1.429</c:v>
                </c:pt>
                <c:pt idx="8650">
                  <c:v>1.429</c:v>
                </c:pt>
                <c:pt idx="8651">
                  <c:v>1.43</c:v>
                </c:pt>
                <c:pt idx="8652">
                  <c:v>1.4319999999999999</c:v>
                </c:pt>
                <c:pt idx="8653">
                  <c:v>1.4330000000000001</c:v>
                </c:pt>
                <c:pt idx="8654">
                  <c:v>1.4339999999999999</c:v>
                </c:pt>
                <c:pt idx="8655">
                  <c:v>1.4350000000000001</c:v>
                </c:pt>
                <c:pt idx="8656">
                  <c:v>1.4359999999999999</c:v>
                </c:pt>
                <c:pt idx="8657">
                  <c:v>1.4370000000000001</c:v>
                </c:pt>
                <c:pt idx="8658">
                  <c:v>1.4379999999999999</c:v>
                </c:pt>
                <c:pt idx="8659">
                  <c:v>1.4390000000000001</c:v>
                </c:pt>
                <c:pt idx="8660">
                  <c:v>1.44</c:v>
                </c:pt>
                <c:pt idx="8661">
                  <c:v>1.4410000000000001</c:v>
                </c:pt>
                <c:pt idx="8662">
                  <c:v>1.4419999999999999</c:v>
                </c:pt>
                <c:pt idx="8663">
                  <c:v>1.4430000000000001</c:v>
                </c:pt>
                <c:pt idx="8664">
                  <c:v>1.444</c:v>
                </c:pt>
                <c:pt idx="8665">
                  <c:v>1.4450000000000001</c:v>
                </c:pt>
                <c:pt idx="8666">
                  <c:v>1.4450000000000001</c:v>
                </c:pt>
                <c:pt idx="8667">
                  <c:v>1.446</c:v>
                </c:pt>
                <c:pt idx="8668">
                  <c:v>1.4470000000000001</c:v>
                </c:pt>
                <c:pt idx="8669">
                  <c:v>1.448</c:v>
                </c:pt>
                <c:pt idx="8670">
                  <c:v>1.4490000000000001</c:v>
                </c:pt>
                <c:pt idx="8671">
                  <c:v>1.4490000000000001</c:v>
                </c:pt>
                <c:pt idx="8672">
                  <c:v>1.45</c:v>
                </c:pt>
                <c:pt idx="8673">
                  <c:v>1.4510000000000001</c:v>
                </c:pt>
                <c:pt idx="8674">
                  <c:v>1.452</c:v>
                </c:pt>
                <c:pt idx="8675">
                  <c:v>1.4530000000000001</c:v>
                </c:pt>
                <c:pt idx="8676">
                  <c:v>1.454</c:v>
                </c:pt>
                <c:pt idx="8677">
                  <c:v>1.4550000000000001</c:v>
                </c:pt>
                <c:pt idx="8678">
                  <c:v>1.456</c:v>
                </c:pt>
                <c:pt idx="8679">
                  <c:v>1.4570000000000001</c:v>
                </c:pt>
                <c:pt idx="8680">
                  <c:v>1.4570000000000001</c:v>
                </c:pt>
                <c:pt idx="8681">
                  <c:v>1.4590000000000001</c:v>
                </c:pt>
                <c:pt idx="8682">
                  <c:v>1.46</c:v>
                </c:pt>
                <c:pt idx="8683">
                  <c:v>1.4610000000000001</c:v>
                </c:pt>
                <c:pt idx="8684">
                  <c:v>1.462</c:v>
                </c:pt>
                <c:pt idx="8685">
                  <c:v>1.4630000000000001</c:v>
                </c:pt>
                <c:pt idx="8686">
                  <c:v>1.464</c:v>
                </c:pt>
                <c:pt idx="8687">
                  <c:v>1.4650000000000001</c:v>
                </c:pt>
                <c:pt idx="8688">
                  <c:v>1.466</c:v>
                </c:pt>
                <c:pt idx="8689">
                  <c:v>1.4670000000000001</c:v>
                </c:pt>
                <c:pt idx="8690">
                  <c:v>1.468</c:v>
                </c:pt>
                <c:pt idx="8691">
                  <c:v>1.4690000000000001</c:v>
                </c:pt>
                <c:pt idx="8692">
                  <c:v>1.47</c:v>
                </c:pt>
                <c:pt idx="8693">
                  <c:v>1.4710000000000001</c:v>
                </c:pt>
                <c:pt idx="8694">
                  <c:v>1.472</c:v>
                </c:pt>
                <c:pt idx="8695">
                  <c:v>1.4730000000000001</c:v>
                </c:pt>
                <c:pt idx="8696">
                  <c:v>1.474</c:v>
                </c:pt>
                <c:pt idx="8697">
                  <c:v>1.4750000000000001</c:v>
                </c:pt>
                <c:pt idx="8698">
                  <c:v>1.476</c:v>
                </c:pt>
                <c:pt idx="8699">
                  <c:v>1.4770000000000001</c:v>
                </c:pt>
                <c:pt idx="8700">
                  <c:v>1.478</c:v>
                </c:pt>
                <c:pt idx="8701">
                  <c:v>1.4790000000000001</c:v>
                </c:pt>
                <c:pt idx="8702">
                  <c:v>1.48</c:v>
                </c:pt>
                <c:pt idx="8703">
                  <c:v>1.4810000000000001</c:v>
                </c:pt>
                <c:pt idx="8704">
                  <c:v>1.482</c:v>
                </c:pt>
                <c:pt idx="8705">
                  <c:v>1.4830000000000001</c:v>
                </c:pt>
                <c:pt idx="8706">
                  <c:v>1.484</c:v>
                </c:pt>
                <c:pt idx="8707">
                  <c:v>1.4850000000000001</c:v>
                </c:pt>
                <c:pt idx="8708">
                  <c:v>1.486</c:v>
                </c:pt>
                <c:pt idx="8709">
                  <c:v>1.4870000000000001</c:v>
                </c:pt>
                <c:pt idx="8710">
                  <c:v>1.488</c:v>
                </c:pt>
                <c:pt idx="8711">
                  <c:v>1.4890000000000001</c:v>
                </c:pt>
                <c:pt idx="8712">
                  <c:v>1.49</c:v>
                </c:pt>
                <c:pt idx="8713">
                  <c:v>1.49</c:v>
                </c:pt>
                <c:pt idx="8714">
                  <c:v>1.4910000000000001</c:v>
                </c:pt>
                <c:pt idx="8715">
                  <c:v>1.492</c:v>
                </c:pt>
                <c:pt idx="8716">
                  <c:v>1.4930000000000001</c:v>
                </c:pt>
                <c:pt idx="8717">
                  <c:v>1.494</c:v>
                </c:pt>
                <c:pt idx="8718">
                  <c:v>1.4950000000000001</c:v>
                </c:pt>
                <c:pt idx="8719">
                  <c:v>1.496</c:v>
                </c:pt>
                <c:pt idx="8720">
                  <c:v>1.4970000000000001</c:v>
                </c:pt>
                <c:pt idx="8721">
                  <c:v>1.498</c:v>
                </c:pt>
                <c:pt idx="8722">
                  <c:v>1.4990000000000001</c:v>
                </c:pt>
                <c:pt idx="8723">
                  <c:v>1.5</c:v>
                </c:pt>
                <c:pt idx="8724">
                  <c:v>1.5009999999999999</c:v>
                </c:pt>
                <c:pt idx="8725">
                  <c:v>1.222</c:v>
                </c:pt>
                <c:pt idx="8726">
                  <c:v>1.2230000000000001</c:v>
                </c:pt>
                <c:pt idx="8727">
                  <c:v>1.224</c:v>
                </c:pt>
                <c:pt idx="8728">
                  <c:v>1.2250000000000001</c:v>
                </c:pt>
                <c:pt idx="8729">
                  <c:v>1.226</c:v>
                </c:pt>
                <c:pt idx="8730">
                  <c:v>1.2270000000000001</c:v>
                </c:pt>
                <c:pt idx="8731">
                  <c:v>1.228</c:v>
                </c:pt>
                <c:pt idx="8732">
                  <c:v>1.2290000000000001</c:v>
                </c:pt>
                <c:pt idx="8733">
                  <c:v>1.23</c:v>
                </c:pt>
                <c:pt idx="8734">
                  <c:v>1.2310000000000001</c:v>
                </c:pt>
                <c:pt idx="8735">
                  <c:v>1.232</c:v>
                </c:pt>
                <c:pt idx="8736">
                  <c:v>1.2330000000000001</c:v>
                </c:pt>
                <c:pt idx="8737">
                  <c:v>1.234</c:v>
                </c:pt>
                <c:pt idx="8738">
                  <c:v>1.2350000000000001</c:v>
                </c:pt>
                <c:pt idx="8739">
                  <c:v>1.236</c:v>
                </c:pt>
                <c:pt idx="8740">
                  <c:v>1.2370000000000001</c:v>
                </c:pt>
                <c:pt idx="8741">
                  <c:v>1.238</c:v>
                </c:pt>
                <c:pt idx="8742">
                  <c:v>1.2390000000000001</c:v>
                </c:pt>
                <c:pt idx="8743">
                  <c:v>1.24</c:v>
                </c:pt>
                <c:pt idx="8744">
                  <c:v>1.2410000000000001</c:v>
                </c:pt>
                <c:pt idx="8745">
                  <c:v>1.242</c:v>
                </c:pt>
                <c:pt idx="8746">
                  <c:v>1.2430000000000001</c:v>
                </c:pt>
                <c:pt idx="8747">
                  <c:v>1.244</c:v>
                </c:pt>
                <c:pt idx="8748">
                  <c:v>1.2450000000000001</c:v>
                </c:pt>
                <c:pt idx="8749">
                  <c:v>1.246</c:v>
                </c:pt>
                <c:pt idx="8750">
                  <c:v>1.2470000000000001</c:v>
                </c:pt>
                <c:pt idx="8751">
                  <c:v>1.248</c:v>
                </c:pt>
                <c:pt idx="8752">
                  <c:v>1.2490000000000001</c:v>
                </c:pt>
                <c:pt idx="8753">
                  <c:v>1.25</c:v>
                </c:pt>
                <c:pt idx="8754">
                  <c:v>1.2509999999999999</c:v>
                </c:pt>
                <c:pt idx="8755">
                  <c:v>1.252</c:v>
                </c:pt>
                <c:pt idx="8756">
                  <c:v>1.2529999999999999</c:v>
                </c:pt>
                <c:pt idx="8757">
                  <c:v>1.254</c:v>
                </c:pt>
                <c:pt idx="8758">
                  <c:v>1.2549999999999999</c:v>
                </c:pt>
                <c:pt idx="8759">
                  <c:v>1.256</c:v>
                </c:pt>
                <c:pt idx="8760">
                  <c:v>1.2569999999999999</c:v>
                </c:pt>
                <c:pt idx="8761">
                  <c:v>1.258</c:v>
                </c:pt>
                <c:pt idx="8762">
                  <c:v>1.2589999999999999</c:v>
                </c:pt>
                <c:pt idx="8763">
                  <c:v>1.26</c:v>
                </c:pt>
                <c:pt idx="8764">
                  <c:v>1.2609999999999999</c:v>
                </c:pt>
                <c:pt idx="8765">
                  <c:v>1.262</c:v>
                </c:pt>
                <c:pt idx="8766">
                  <c:v>1.2629999999999999</c:v>
                </c:pt>
                <c:pt idx="8767">
                  <c:v>1.264</c:v>
                </c:pt>
                <c:pt idx="8768">
                  <c:v>1.2649999999999999</c:v>
                </c:pt>
                <c:pt idx="8769">
                  <c:v>1.266</c:v>
                </c:pt>
                <c:pt idx="8770">
                  <c:v>1.2669999999999999</c:v>
                </c:pt>
                <c:pt idx="8771">
                  <c:v>1.268</c:v>
                </c:pt>
                <c:pt idx="8772">
                  <c:v>1.2689999999999999</c:v>
                </c:pt>
                <c:pt idx="8773">
                  <c:v>1.27</c:v>
                </c:pt>
                <c:pt idx="8774">
                  <c:v>1.2709999999999999</c:v>
                </c:pt>
                <c:pt idx="8775">
                  <c:v>1.272</c:v>
                </c:pt>
                <c:pt idx="8776">
                  <c:v>1.2729999999999999</c:v>
                </c:pt>
                <c:pt idx="8777">
                  <c:v>1.274</c:v>
                </c:pt>
                <c:pt idx="8778">
                  <c:v>1.2749999999999999</c:v>
                </c:pt>
                <c:pt idx="8779">
                  <c:v>1.276</c:v>
                </c:pt>
                <c:pt idx="8780">
                  <c:v>1.2769999999999999</c:v>
                </c:pt>
                <c:pt idx="8781">
                  <c:v>1.278</c:v>
                </c:pt>
                <c:pt idx="8782">
                  <c:v>1.2789999999999999</c:v>
                </c:pt>
                <c:pt idx="8783">
                  <c:v>1.28</c:v>
                </c:pt>
                <c:pt idx="8784">
                  <c:v>1.2809999999999999</c:v>
                </c:pt>
                <c:pt idx="8785">
                  <c:v>1.282</c:v>
                </c:pt>
                <c:pt idx="8786">
                  <c:v>1.2829999999999999</c:v>
                </c:pt>
                <c:pt idx="8787">
                  <c:v>1.284</c:v>
                </c:pt>
                <c:pt idx="8788">
                  <c:v>1.2849999999999999</c:v>
                </c:pt>
                <c:pt idx="8789">
                  <c:v>1.286</c:v>
                </c:pt>
                <c:pt idx="8790">
                  <c:v>1.2869999999999999</c:v>
                </c:pt>
                <c:pt idx="8791">
                  <c:v>1.288</c:v>
                </c:pt>
                <c:pt idx="8792">
                  <c:v>1.2889999999999999</c:v>
                </c:pt>
                <c:pt idx="8793">
                  <c:v>1.29</c:v>
                </c:pt>
                <c:pt idx="8794">
                  <c:v>1.2909999999999999</c:v>
                </c:pt>
                <c:pt idx="8795">
                  <c:v>1.292</c:v>
                </c:pt>
                <c:pt idx="8796">
                  <c:v>1.2929999999999999</c:v>
                </c:pt>
                <c:pt idx="8797">
                  <c:v>1.294</c:v>
                </c:pt>
                <c:pt idx="8798">
                  <c:v>1.2949999999999999</c:v>
                </c:pt>
                <c:pt idx="8799">
                  <c:v>1.296</c:v>
                </c:pt>
                <c:pt idx="8800">
                  <c:v>1.2969999999999999</c:v>
                </c:pt>
                <c:pt idx="8801">
                  <c:v>1.298</c:v>
                </c:pt>
                <c:pt idx="8802">
                  <c:v>1.2989999999999999</c:v>
                </c:pt>
                <c:pt idx="8803">
                  <c:v>1.3</c:v>
                </c:pt>
                <c:pt idx="8804">
                  <c:v>1.3009999999999999</c:v>
                </c:pt>
                <c:pt idx="8805">
                  <c:v>1.302</c:v>
                </c:pt>
                <c:pt idx="8806">
                  <c:v>1.3029999999999999</c:v>
                </c:pt>
                <c:pt idx="8807">
                  <c:v>1.304</c:v>
                </c:pt>
                <c:pt idx="8808">
                  <c:v>1.3049999999999999</c:v>
                </c:pt>
                <c:pt idx="8809">
                  <c:v>1.306</c:v>
                </c:pt>
                <c:pt idx="8810">
                  <c:v>1.3069999999999999</c:v>
                </c:pt>
                <c:pt idx="8811">
                  <c:v>1.3080000000000001</c:v>
                </c:pt>
                <c:pt idx="8812">
                  <c:v>1.3089999999999999</c:v>
                </c:pt>
                <c:pt idx="8813">
                  <c:v>1.31</c:v>
                </c:pt>
                <c:pt idx="8814">
                  <c:v>1.3109999999999999</c:v>
                </c:pt>
                <c:pt idx="8815">
                  <c:v>1.3120000000000001</c:v>
                </c:pt>
                <c:pt idx="8816">
                  <c:v>1.3129999999999999</c:v>
                </c:pt>
                <c:pt idx="8817">
                  <c:v>1.3140000000000001</c:v>
                </c:pt>
                <c:pt idx="8818">
                  <c:v>1.3149999999999999</c:v>
                </c:pt>
                <c:pt idx="8819">
                  <c:v>1.3160000000000001</c:v>
                </c:pt>
                <c:pt idx="8820">
                  <c:v>1.3169999999999999</c:v>
                </c:pt>
                <c:pt idx="8821">
                  <c:v>1.3180000000000001</c:v>
                </c:pt>
                <c:pt idx="8822">
                  <c:v>1.319</c:v>
                </c:pt>
                <c:pt idx="8823">
                  <c:v>1.32</c:v>
                </c:pt>
                <c:pt idx="8824">
                  <c:v>1.321</c:v>
                </c:pt>
                <c:pt idx="8825">
                  <c:v>1.3220000000000001</c:v>
                </c:pt>
                <c:pt idx="8826">
                  <c:v>1.323</c:v>
                </c:pt>
                <c:pt idx="8827">
                  <c:v>1.3240000000000001</c:v>
                </c:pt>
                <c:pt idx="8828">
                  <c:v>1.325</c:v>
                </c:pt>
                <c:pt idx="8829">
                  <c:v>1.3260000000000001</c:v>
                </c:pt>
                <c:pt idx="8830">
                  <c:v>1.327</c:v>
                </c:pt>
                <c:pt idx="8831">
                  <c:v>1.3280000000000001</c:v>
                </c:pt>
                <c:pt idx="8832">
                  <c:v>1.329</c:v>
                </c:pt>
                <c:pt idx="8833">
                  <c:v>1.33</c:v>
                </c:pt>
                <c:pt idx="8834">
                  <c:v>1.331</c:v>
                </c:pt>
                <c:pt idx="8835">
                  <c:v>1.3320000000000001</c:v>
                </c:pt>
                <c:pt idx="8836">
                  <c:v>1.333</c:v>
                </c:pt>
                <c:pt idx="8837">
                  <c:v>1.3340000000000001</c:v>
                </c:pt>
                <c:pt idx="8838">
                  <c:v>1.335</c:v>
                </c:pt>
                <c:pt idx="8839">
                  <c:v>1.3360000000000001</c:v>
                </c:pt>
                <c:pt idx="8840">
                  <c:v>1.337</c:v>
                </c:pt>
                <c:pt idx="8841">
                  <c:v>1.3380000000000001</c:v>
                </c:pt>
                <c:pt idx="8842">
                  <c:v>1.339</c:v>
                </c:pt>
                <c:pt idx="8843">
                  <c:v>1.34</c:v>
                </c:pt>
                <c:pt idx="8844">
                  <c:v>1.341</c:v>
                </c:pt>
                <c:pt idx="8845">
                  <c:v>1.3420000000000001</c:v>
                </c:pt>
                <c:pt idx="8846">
                  <c:v>1.343</c:v>
                </c:pt>
                <c:pt idx="8847">
                  <c:v>1.3440000000000001</c:v>
                </c:pt>
                <c:pt idx="8848">
                  <c:v>1.345</c:v>
                </c:pt>
                <c:pt idx="8849">
                  <c:v>1.3460000000000001</c:v>
                </c:pt>
                <c:pt idx="8850">
                  <c:v>1.347</c:v>
                </c:pt>
                <c:pt idx="8851">
                  <c:v>1.071</c:v>
                </c:pt>
                <c:pt idx="8852">
                  <c:v>1.0720000000000001</c:v>
                </c:pt>
                <c:pt idx="8853">
                  <c:v>1.073</c:v>
                </c:pt>
                <c:pt idx="8854">
                  <c:v>1.0740000000000001</c:v>
                </c:pt>
                <c:pt idx="8855">
                  <c:v>1.075</c:v>
                </c:pt>
                <c:pt idx="8856">
                  <c:v>1.0760000000000001</c:v>
                </c:pt>
                <c:pt idx="8857">
                  <c:v>1.077</c:v>
                </c:pt>
                <c:pt idx="8858">
                  <c:v>1.0780000000000001</c:v>
                </c:pt>
                <c:pt idx="8859">
                  <c:v>1.079</c:v>
                </c:pt>
                <c:pt idx="8860">
                  <c:v>1.08</c:v>
                </c:pt>
                <c:pt idx="8861">
                  <c:v>1.081</c:v>
                </c:pt>
                <c:pt idx="8862">
                  <c:v>1.0820000000000001</c:v>
                </c:pt>
                <c:pt idx="8863">
                  <c:v>1.083</c:v>
                </c:pt>
                <c:pt idx="8864">
                  <c:v>1.0840000000000001</c:v>
                </c:pt>
                <c:pt idx="8865">
                  <c:v>1.085</c:v>
                </c:pt>
                <c:pt idx="8866">
                  <c:v>1.0860000000000001</c:v>
                </c:pt>
                <c:pt idx="8867">
                  <c:v>1.087</c:v>
                </c:pt>
                <c:pt idx="8868">
                  <c:v>1.0880000000000001</c:v>
                </c:pt>
                <c:pt idx="8869">
                  <c:v>1.089</c:v>
                </c:pt>
                <c:pt idx="8870">
                  <c:v>1.0900000000000001</c:v>
                </c:pt>
                <c:pt idx="8871">
                  <c:v>1.091</c:v>
                </c:pt>
                <c:pt idx="8872">
                  <c:v>1.0920000000000001</c:v>
                </c:pt>
                <c:pt idx="8873">
                  <c:v>1.093</c:v>
                </c:pt>
                <c:pt idx="8874">
                  <c:v>1.0940000000000001</c:v>
                </c:pt>
                <c:pt idx="8875">
                  <c:v>1.095</c:v>
                </c:pt>
                <c:pt idx="8876">
                  <c:v>1.0960000000000001</c:v>
                </c:pt>
                <c:pt idx="8877">
                  <c:v>1.097</c:v>
                </c:pt>
                <c:pt idx="8878">
                  <c:v>1.0980000000000001</c:v>
                </c:pt>
                <c:pt idx="8879">
                  <c:v>1.099</c:v>
                </c:pt>
                <c:pt idx="8880">
                  <c:v>1.1000000000000001</c:v>
                </c:pt>
                <c:pt idx="8881">
                  <c:v>1.101</c:v>
                </c:pt>
                <c:pt idx="8882">
                  <c:v>1.1020000000000001</c:v>
                </c:pt>
                <c:pt idx="8883">
                  <c:v>1.103</c:v>
                </c:pt>
                <c:pt idx="8884">
                  <c:v>1.1040000000000001</c:v>
                </c:pt>
                <c:pt idx="8885">
                  <c:v>1.105</c:v>
                </c:pt>
                <c:pt idx="8886">
                  <c:v>1.1060000000000001</c:v>
                </c:pt>
                <c:pt idx="8887">
                  <c:v>1.107</c:v>
                </c:pt>
                <c:pt idx="8888">
                  <c:v>1.1080000000000001</c:v>
                </c:pt>
                <c:pt idx="8889">
                  <c:v>1.109</c:v>
                </c:pt>
                <c:pt idx="8890">
                  <c:v>1.1100000000000001</c:v>
                </c:pt>
                <c:pt idx="8891">
                  <c:v>1.111</c:v>
                </c:pt>
                <c:pt idx="8892">
                  <c:v>1.1120000000000001</c:v>
                </c:pt>
                <c:pt idx="8893">
                  <c:v>1.113</c:v>
                </c:pt>
                <c:pt idx="8894">
                  <c:v>1.1140000000000001</c:v>
                </c:pt>
                <c:pt idx="8895">
                  <c:v>1.115</c:v>
                </c:pt>
                <c:pt idx="8896">
                  <c:v>1.1160000000000001</c:v>
                </c:pt>
                <c:pt idx="8897">
                  <c:v>1.117</c:v>
                </c:pt>
                <c:pt idx="8898">
                  <c:v>1.1180000000000001</c:v>
                </c:pt>
                <c:pt idx="8899">
                  <c:v>1.119</c:v>
                </c:pt>
                <c:pt idx="8900">
                  <c:v>1.1200000000000001</c:v>
                </c:pt>
                <c:pt idx="8901">
                  <c:v>1.121</c:v>
                </c:pt>
                <c:pt idx="8902">
                  <c:v>1.1220000000000001</c:v>
                </c:pt>
                <c:pt idx="8903">
                  <c:v>1.123</c:v>
                </c:pt>
                <c:pt idx="8904">
                  <c:v>1.1240000000000001</c:v>
                </c:pt>
                <c:pt idx="8905">
                  <c:v>1.125</c:v>
                </c:pt>
                <c:pt idx="8906">
                  <c:v>1.1259999999999999</c:v>
                </c:pt>
                <c:pt idx="8907">
                  <c:v>1.127</c:v>
                </c:pt>
                <c:pt idx="8908">
                  <c:v>1.1279999999999999</c:v>
                </c:pt>
                <c:pt idx="8909">
                  <c:v>1.129</c:v>
                </c:pt>
                <c:pt idx="8910">
                  <c:v>1.1299999999999999</c:v>
                </c:pt>
                <c:pt idx="8911">
                  <c:v>1.131</c:v>
                </c:pt>
                <c:pt idx="8912">
                  <c:v>1.1319999999999999</c:v>
                </c:pt>
                <c:pt idx="8913">
                  <c:v>1.133</c:v>
                </c:pt>
                <c:pt idx="8914">
                  <c:v>1.1339999999999999</c:v>
                </c:pt>
                <c:pt idx="8915">
                  <c:v>1.135</c:v>
                </c:pt>
                <c:pt idx="8916">
                  <c:v>1.1359999999999999</c:v>
                </c:pt>
                <c:pt idx="8917">
                  <c:v>1.137</c:v>
                </c:pt>
                <c:pt idx="8918">
                  <c:v>1.1379999999999999</c:v>
                </c:pt>
                <c:pt idx="8919">
                  <c:v>1.139</c:v>
                </c:pt>
                <c:pt idx="8920">
                  <c:v>1.1399999999999999</c:v>
                </c:pt>
                <c:pt idx="8921">
                  <c:v>1.141</c:v>
                </c:pt>
                <c:pt idx="8922">
                  <c:v>1.1419999999999999</c:v>
                </c:pt>
                <c:pt idx="8923">
                  <c:v>1.143</c:v>
                </c:pt>
                <c:pt idx="8924">
                  <c:v>1.1439999999999999</c:v>
                </c:pt>
                <c:pt idx="8925">
                  <c:v>1.145</c:v>
                </c:pt>
                <c:pt idx="8926">
                  <c:v>1.145</c:v>
                </c:pt>
                <c:pt idx="8927">
                  <c:v>1.1459999999999999</c:v>
                </c:pt>
                <c:pt idx="8928">
                  <c:v>1.147</c:v>
                </c:pt>
                <c:pt idx="8929">
                  <c:v>1.1479999999999999</c:v>
                </c:pt>
                <c:pt idx="8930">
                  <c:v>1.149</c:v>
                </c:pt>
                <c:pt idx="8931">
                  <c:v>1.1499999999999999</c:v>
                </c:pt>
                <c:pt idx="8932">
                  <c:v>1.151</c:v>
                </c:pt>
                <c:pt idx="8933">
                  <c:v>1.1519999999999999</c:v>
                </c:pt>
                <c:pt idx="8934">
                  <c:v>1.153</c:v>
                </c:pt>
                <c:pt idx="8935">
                  <c:v>1.1539999999999999</c:v>
                </c:pt>
                <c:pt idx="8936">
                  <c:v>1.155</c:v>
                </c:pt>
                <c:pt idx="8937">
                  <c:v>1.1559999999999999</c:v>
                </c:pt>
                <c:pt idx="8938">
                  <c:v>1.157</c:v>
                </c:pt>
                <c:pt idx="8939">
                  <c:v>1.1579999999999999</c:v>
                </c:pt>
                <c:pt idx="8940">
                  <c:v>1.159</c:v>
                </c:pt>
                <c:pt idx="8941">
                  <c:v>1.1599999999999999</c:v>
                </c:pt>
                <c:pt idx="8942">
                  <c:v>1.161</c:v>
                </c:pt>
                <c:pt idx="8943">
                  <c:v>1.1619999999999999</c:v>
                </c:pt>
                <c:pt idx="8944">
                  <c:v>1.163</c:v>
                </c:pt>
                <c:pt idx="8945">
                  <c:v>1.1639999999999999</c:v>
                </c:pt>
                <c:pt idx="8946">
                  <c:v>1.165</c:v>
                </c:pt>
                <c:pt idx="8947">
                  <c:v>1.1659999999999999</c:v>
                </c:pt>
                <c:pt idx="8948">
                  <c:v>1.167</c:v>
                </c:pt>
                <c:pt idx="8949">
                  <c:v>1.1679999999999999</c:v>
                </c:pt>
                <c:pt idx="8950">
                  <c:v>1.169</c:v>
                </c:pt>
                <c:pt idx="8951">
                  <c:v>1.17</c:v>
                </c:pt>
                <c:pt idx="8952">
                  <c:v>1.171</c:v>
                </c:pt>
                <c:pt idx="8953">
                  <c:v>1.171</c:v>
                </c:pt>
                <c:pt idx="8954">
                  <c:v>0.871</c:v>
                </c:pt>
                <c:pt idx="8955">
                  <c:v>0.872</c:v>
                </c:pt>
                <c:pt idx="8956">
                  <c:v>0.873</c:v>
                </c:pt>
                <c:pt idx="8957">
                  <c:v>0.874</c:v>
                </c:pt>
                <c:pt idx="8958">
                  <c:v>0.875</c:v>
                </c:pt>
                <c:pt idx="8959">
                  <c:v>0.876</c:v>
                </c:pt>
                <c:pt idx="8960">
                  <c:v>0.877</c:v>
                </c:pt>
                <c:pt idx="8961">
                  <c:v>0.878</c:v>
                </c:pt>
                <c:pt idx="8962">
                  <c:v>0.879</c:v>
                </c:pt>
                <c:pt idx="8963">
                  <c:v>0.88</c:v>
                </c:pt>
                <c:pt idx="8964">
                  <c:v>0.88100000000000001</c:v>
                </c:pt>
                <c:pt idx="8965">
                  <c:v>0.88200000000000001</c:v>
                </c:pt>
                <c:pt idx="8966">
                  <c:v>0.88300000000000001</c:v>
                </c:pt>
                <c:pt idx="8967">
                  <c:v>0.88400000000000001</c:v>
                </c:pt>
                <c:pt idx="8968">
                  <c:v>0.88500000000000001</c:v>
                </c:pt>
                <c:pt idx="8969">
                  <c:v>0.88600000000000001</c:v>
                </c:pt>
                <c:pt idx="8970">
                  <c:v>0.88700000000000001</c:v>
                </c:pt>
                <c:pt idx="8971">
                  <c:v>0.88800000000000001</c:v>
                </c:pt>
                <c:pt idx="8972">
                  <c:v>0.88900000000000001</c:v>
                </c:pt>
                <c:pt idx="8973">
                  <c:v>0.89</c:v>
                </c:pt>
                <c:pt idx="8974">
                  <c:v>0.89100000000000001</c:v>
                </c:pt>
                <c:pt idx="8975">
                  <c:v>0.89200000000000002</c:v>
                </c:pt>
                <c:pt idx="8976">
                  <c:v>0.89200000000000002</c:v>
                </c:pt>
                <c:pt idx="8977">
                  <c:v>0.89300000000000002</c:v>
                </c:pt>
                <c:pt idx="8978">
                  <c:v>0.89400000000000002</c:v>
                </c:pt>
                <c:pt idx="8979">
                  <c:v>0.89500000000000002</c:v>
                </c:pt>
                <c:pt idx="8980">
                  <c:v>0.89600000000000002</c:v>
                </c:pt>
                <c:pt idx="8981">
                  <c:v>0.89700000000000002</c:v>
                </c:pt>
                <c:pt idx="8982">
                  <c:v>0.89800000000000002</c:v>
                </c:pt>
                <c:pt idx="8983">
                  <c:v>0.89900000000000002</c:v>
                </c:pt>
                <c:pt idx="8984">
                  <c:v>0.9</c:v>
                </c:pt>
                <c:pt idx="8985">
                  <c:v>0.90100000000000002</c:v>
                </c:pt>
                <c:pt idx="8986">
                  <c:v>0.90200000000000002</c:v>
                </c:pt>
                <c:pt idx="8987">
                  <c:v>0.90300000000000002</c:v>
                </c:pt>
                <c:pt idx="8988">
                  <c:v>0.90400000000000003</c:v>
                </c:pt>
                <c:pt idx="8989">
                  <c:v>0.90500000000000003</c:v>
                </c:pt>
                <c:pt idx="8990">
                  <c:v>0.90500000000000003</c:v>
                </c:pt>
                <c:pt idx="8991">
                  <c:v>0.90600000000000003</c:v>
                </c:pt>
                <c:pt idx="8992">
                  <c:v>0.90700000000000003</c:v>
                </c:pt>
                <c:pt idx="8993">
                  <c:v>0.90700000000000003</c:v>
                </c:pt>
                <c:pt idx="8994">
                  <c:v>0.90800000000000003</c:v>
                </c:pt>
                <c:pt idx="8995">
                  <c:v>0.90900000000000003</c:v>
                </c:pt>
                <c:pt idx="8996">
                  <c:v>0.91</c:v>
                </c:pt>
                <c:pt idx="8997">
                  <c:v>0.91100000000000003</c:v>
                </c:pt>
                <c:pt idx="8998">
                  <c:v>0.91200000000000003</c:v>
                </c:pt>
                <c:pt idx="8999">
                  <c:v>0.91300000000000003</c:v>
                </c:pt>
                <c:pt idx="9000">
                  <c:v>0.91400000000000003</c:v>
                </c:pt>
                <c:pt idx="9001">
                  <c:v>0.91500000000000004</c:v>
                </c:pt>
                <c:pt idx="9002">
                  <c:v>0.91600000000000004</c:v>
                </c:pt>
                <c:pt idx="9003">
                  <c:v>0.91700000000000004</c:v>
                </c:pt>
                <c:pt idx="9004">
                  <c:v>0.91800000000000004</c:v>
                </c:pt>
                <c:pt idx="9005">
                  <c:v>0.91900000000000004</c:v>
                </c:pt>
                <c:pt idx="9006">
                  <c:v>0.92</c:v>
                </c:pt>
                <c:pt idx="9007">
                  <c:v>0.92100000000000004</c:v>
                </c:pt>
                <c:pt idx="9008">
                  <c:v>0.92200000000000004</c:v>
                </c:pt>
                <c:pt idx="9009">
                  <c:v>0.92300000000000004</c:v>
                </c:pt>
                <c:pt idx="9010">
                  <c:v>0.92400000000000004</c:v>
                </c:pt>
                <c:pt idx="9011">
                  <c:v>0.92500000000000004</c:v>
                </c:pt>
                <c:pt idx="9012">
                  <c:v>0.92600000000000005</c:v>
                </c:pt>
                <c:pt idx="9013">
                  <c:v>0.92700000000000005</c:v>
                </c:pt>
                <c:pt idx="9014">
                  <c:v>0.92800000000000005</c:v>
                </c:pt>
                <c:pt idx="9015">
                  <c:v>0.92800000000000005</c:v>
                </c:pt>
                <c:pt idx="9016">
                  <c:v>0.92900000000000005</c:v>
                </c:pt>
                <c:pt idx="9017">
                  <c:v>0.93</c:v>
                </c:pt>
                <c:pt idx="9018">
                  <c:v>0.93</c:v>
                </c:pt>
                <c:pt idx="9019">
                  <c:v>0.93100000000000005</c:v>
                </c:pt>
                <c:pt idx="9020">
                  <c:v>0.93100000000000005</c:v>
                </c:pt>
                <c:pt idx="9021">
                  <c:v>0.93200000000000005</c:v>
                </c:pt>
                <c:pt idx="9022">
                  <c:v>0.93300000000000005</c:v>
                </c:pt>
                <c:pt idx="9023">
                  <c:v>0.93400000000000005</c:v>
                </c:pt>
                <c:pt idx="9024">
                  <c:v>0.93500000000000005</c:v>
                </c:pt>
                <c:pt idx="9025">
                  <c:v>0.93600000000000005</c:v>
                </c:pt>
                <c:pt idx="9026">
                  <c:v>0.93700000000000006</c:v>
                </c:pt>
                <c:pt idx="9027">
                  <c:v>0.93799999999999994</c:v>
                </c:pt>
                <c:pt idx="9028">
                  <c:v>0.93899999999999995</c:v>
                </c:pt>
                <c:pt idx="9029">
                  <c:v>0.94</c:v>
                </c:pt>
                <c:pt idx="9030">
                  <c:v>0.94099999999999995</c:v>
                </c:pt>
                <c:pt idx="9031">
                  <c:v>0.94199999999999995</c:v>
                </c:pt>
                <c:pt idx="9032">
                  <c:v>0.94299999999999995</c:v>
                </c:pt>
                <c:pt idx="9033">
                  <c:v>0.94399999999999995</c:v>
                </c:pt>
                <c:pt idx="9034">
                  <c:v>0.94499999999999995</c:v>
                </c:pt>
                <c:pt idx="9035">
                  <c:v>0.94599999999999995</c:v>
                </c:pt>
                <c:pt idx="9036">
                  <c:v>0.94699999999999995</c:v>
                </c:pt>
                <c:pt idx="9037">
                  <c:v>0.94799999999999995</c:v>
                </c:pt>
                <c:pt idx="9038">
                  <c:v>0.94899999999999995</c:v>
                </c:pt>
                <c:pt idx="9039">
                  <c:v>0.95</c:v>
                </c:pt>
                <c:pt idx="9040">
                  <c:v>0.95099999999999996</c:v>
                </c:pt>
                <c:pt idx="9041">
                  <c:v>0.95199999999999996</c:v>
                </c:pt>
                <c:pt idx="9042">
                  <c:v>0.95299999999999996</c:v>
                </c:pt>
                <c:pt idx="9043">
                  <c:v>0.95399999999999996</c:v>
                </c:pt>
                <c:pt idx="9044">
                  <c:v>0.95499999999999996</c:v>
                </c:pt>
                <c:pt idx="9045">
                  <c:v>0.95599999999999996</c:v>
                </c:pt>
                <c:pt idx="9046">
                  <c:v>0.95699999999999996</c:v>
                </c:pt>
                <c:pt idx="9047">
                  <c:v>0.95799999999999996</c:v>
                </c:pt>
                <c:pt idx="9048">
                  <c:v>0.95899999999999996</c:v>
                </c:pt>
                <c:pt idx="9049">
                  <c:v>0.96</c:v>
                </c:pt>
                <c:pt idx="9050">
                  <c:v>0.96099999999999997</c:v>
                </c:pt>
                <c:pt idx="9051">
                  <c:v>0.96199999999999997</c:v>
                </c:pt>
                <c:pt idx="9052">
                  <c:v>0.96299999999999997</c:v>
                </c:pt>
                <c:pt idx="9053">
                  <c:v>0.96399999999999997</c:v>
                </c:pt>
                <c:pt idx="9054">
                  <c:v>0.96499999999999997</c:v>
                </c:pt>
                <c:pt idx="9055">
                  <c:v>0.96599999999999997</c:v>
                </c:pt>
                <c:pt idx="9056">
                  <c:v>0.96699999999999997</c:v>
                </c:pt>
                <c:pt idx="9057">
                  <c:v>0.96799999999999997</c:v>
                </c:pt>
                <c:pt idx="9058">
                  <c:v>0.96899999999999997</c:v>
                </c:pt>
                <c:pt idx="9059">
                  <c:v>0.97</c:v>
                </c:pt>
                <c:pt idx="9060">
                  <c:v>0.97099999999999997</c:v>
                </c:pt>
                <c:pt idx="9061">
                  <c:v>0.97199999999999998</c:v>
                </c:pt>
                <c:pt idx="9062">
                  <c:v>0.97299999999999998</c:v>
                </c:pt>
                <c:pt idx="9063">
                  <c:v>0.97399999999999998</c:v>
                </c:pt>
                <c:pt idx="9064">
                  <c:v>0.97499999999999998</c:v>
                </c:pt>
                <c:pt idx="9065">
                  <c:v>0.97599999999999998</c:v>
                </c:pt>
                <c:pt idx="9066">
                  <c:v>0.97699999999999998</c:v>
                </c:pt>
                <c:pt idx="9067">
                  <c:v>0.97799999999999998</c:v>
                </c:pt>
                <c:pt idx="9068">
                  <c:v>0.97899999999999998</c:v>
                </c:pt>
                <c:pt idx="9069">
                  <c:v>0.98</c:v>
                </c:pt>
                <c:pt idx="9070">
                  <c:v>0.98099999999999998</c:v>
                </c:pt>
                <c:pt idx="9071">
                  <c:v>0.98199999999999998</c:v>
                </c:pt>
                <c:pt idx="9072">
                  <c:v>0.98299999999999998</c:v>
                </c:pt>
                <c:pt idx="9073">
                  <c:v>0.98399999999999999</c:v>
                </c:pt>
                <c:pt idx="9074">
                  <c:v>0.98499999999999999</c:v>
                </c:pt>
                <c:pt idx="9075">
                  <c:v>0.98599999999999999</c:v>
                </c:pt>
                <c:pt idx="9076">
                  <c:v>0.98699999999999999</c:v>
                </c:pt>
                <c:pt idx="9077">
                  <c:v>0.98799999999999999</c:v>
                </c:pt>
                <c:pt idx="9078">
                  <c:v>0.98899999999999999</c:v>
                </c:pt>
                <c:pt idx="9079">
                  <c:v>0.99</c:v>
                </c:pt>
                <c:pt idx="9080">
                  <c:v>0.99099999999999999</c:v>
                </c:pt>
                <c:pt idx="9081">
                  <c:v>0.99199999999999999</c:v>
                </c:pt>
                <c:pt idx="9082">
                  <c:v>0.99299999999999999</c:v>
                </c:pt>
                <c:pt idx="9083">
                  <c:v>0.99399999999999999</c:v>
                </c:pt>
                <c:pt idx="9084">
                  <c:v>0.995</c:v>
                </c:pt>
                <c:pt idx="9085">
                  <c:v>0.996</c:v>
                </c:pt>
                <c:pt idx="9086">
                  <c:v>0.997</c:v>
                </c:pt>
                <c:pt idx="9087">
                  <c:v>0.998</c:v>
                </c:pt>
                <c:pt idx="9088">
                  <c:v>0.999</c:v>
                </c:pt>
                <c:pt idx="9089">
                  <c:v>1</c:v>
                </c:pt>
                <c:pt idx="9090">
                  <c:v>1.0009999999999999</c:v>
                </c:pt>
                <c:pt idx="9091">
                  <c:v>1.0009999999999999</c:v>
                </c:pt>
                <c:pt idx="9092">
                  <c:v>1.002</c:v>
                </c:pt>
                <c:pt idx="9093">
                  <c:v>1.0029999999999999</c:v>
                </c:pt>
                <c:pt idx="9094">
                  <c:v>1.0029999999999999</c:v>
                </c:pt>
                <c:pt idx="9095">
                  <c:v>1.004</c:v>
                </c:pt>
                <c:pt idx="9096">
                  <c:v>1.0049999999999999</c:v>
                </c:pt>
                <c:pt idx="9097">
                  <c:v>1.006</c:v>
                </c:pt>
                <c:pt idx="9098">
                  <c:v>1.006</c:v>
                </c:pt>
                <c:pt idx="9099">
                  <c:v>1.0069999999999999</c:v>
                </c:pt>
                <c:pt idx="9100">
                  <c:v>1.008</c:v>
                </c:pt>
                <c:pt idx="9101">
                  <c:v>1.0089999999999999</c:v>
                </c:pt>
                <c:pt idx="9102">
                  <c:v>1.01</c:v>
                </c:pt>
                <c:pt idx="9103">
                  <c:v>1.0109999999999999</c:v>
                </c:pt>
                <c:pt idx="9104">
                  <c:v>1.012</c:v>
                </c:pt>
                <c:pt idx="9105">
                  <c:v>1.0129999999999999</c:v>
                </c:pt>
                <c:pt idx="9106">
                  <c:v>1.014</c:v>
                </c:pt>
                <c:pt idx="9107">
                  <c:v>1.0149999999999999</c:v>
                </c:pt>
                <c:pt idx="9108">
                  <c:v>1.016</c:v>
                </c:pt>
                <c:pt idx="9109">
                  <c:v>1.0169999999999999</c:v>
                </c:pt>
                <c:pt idx="9110">
                  <c:v>1.018</c:v>
                </c:pt>
                <c:pt idx="9111">
                  <c:v>1.0189999999999999</c:v>
                </c:pt>
                <c:pt idx="9112">
                  <c:v>1.02</c:v>
                </c:pt>
                <c:pt idx="9113">
                  <c:v>1.0209999999999999</c:v>
                </c:pt>
                <c:pt idx="9114">
                  <c:v>1.022</c:v>
                </c:pt>
                <c:pt idx="9115">
                  <c:v>1.0229999999999999</c:v>
                </c:pt>
                <c:pt idx="9116">
                  <c:v>1.024</c:v>
                </c:pt>
                <c:pt idx="9117">
                  <c:v>1.0249999999999999</c:v>
                </c:pt>
                <c:pt idx="9118">
                  <c:v>1.026</c:v>
                </c:pt>
                <c:pt idx="9119">
                  <c:v>1.0269999999999999</c:v>
                </c:pt>
                <c:pt idx="9120">
                  <c:v>1.028</c:v>
                </c:pt>
                <c:pt idx="9121">
                  <c:v>1.0289999999999999</c:v>
                </c:pt>
                <c:pt idx="9122">
                  <c:v>1.03</c:v>
                </c:pt>
                <c:pt idx="9123">
                  <c:v>1.0309999999999999</c:v>
                </c:pt>
                <c:pt idx="9124">
                  <c:v>1.032</c:v>
                </c:pt>
                <c:pt idx="9125">
                  <c:v>1.0329999999999999</c:v>
                </c:pt>
                <c:pt idx="9126">
                  <c:v>1.034</c:v>
                </c:pt>
                <c:pt idx="9127">
                  <c:v>1.0349999999999999</c:v>
                </c:pt>
                <c:pt idx="9128">
                  <c:v>1.036</c:v>
                </c:pt>
                <c:pt idx="9129">
                  <c:v>1.0369999999999999</c:v>
                </c:pt>
                <c:pt idx="9130">
                  <c:v>1.038</c:v>
                </c:pt>
                <c:pt idx="9131">
                  <c:v>1.0389999999999999</c:v>
                </c:pt>
                <c:pt idx="9132">
                  <c:v>1.04</c:v>
                </c:pt>
                <c:pt idx="9133">
                  <c:v>1.0409999999999999</c:v>
                </c:pt>
                <c:pt idx="9134">
                  <c:v>1.042</c:v>
                </c:pt>
                <c:pt idx="9135">
                  <c:v>1.0429999999999999</c:v>
                </c:pt>
                <c:pt idx="9136">
                  <c:v>1.044</c:v>
                </c:pt>
                <c:pt idx="9137">
                  <c:v>1.0449999999999999</c:v>
                </c:pt>
                <c:pt idx="9138">
                  <c:v>1.046</c:v>
                </c:pt>
                <c:pt idx="9139">
                  <c:v>1.0469999999999999</c:v>
                </c:pt>
                <c:pt idx="9140">
                  <c:v>1.048</c:v>
                </c:pt>
                <c:pt idx="9141">
                  <c:v>1.0489999999999999</c:v>
                </c:pt>
                <c:pt idx="9142">
                  <c:v>1.05</c:v>
                </c:pt>
                <c:pt idx="9143">
                  <c:v>1.0509999999999999</c:v>
                </c:pt>
                <c:pt idx="9144">
                  <c:v>1.052</c:v>
                </c:pt>
                <c:pt idx="9145">
                  <c:v>1.0529999999999999</c:v>
                </c:pt>
                <c:pt idx="9146">
                  <c:v>1.054</c:v>
                </c:pt>
                <c:pt idx="9147">
                  <c:v>1.0549999999999999</c:v>
                </c:pt>
                <c:pt idx="9148">
                  <c:v>1.056</c:v>
                </c:pt>
                <c:pt idx="9149">
                  <c:v>1.06</c:v>
                </c:pt>
                <c:pt idx="9150">
                  <c:v>1.0640000000000001</c:v>
                </c:pt>
                <c:pt idx="9151">
                  <c:v>1.0680000000000001</c:v>
                </c:pt>
                <c:pt idx="9152">
                  <c:v>1.0720000000000001</c:v>
                </c:pt>
                <c:pt idx="9153">
                  <c:v>1.08</c:v>
                </c:pt>
                <c:pt idx="9154">
                  <c:v>1.085</c:v>
                </c:pt>
                <c:pt idx="9155">
                  <c:v>1.089</c:v>
                </c:pt>
                <c:pt idx="9156">
                  <c:v>1.093</c:v>
                </c:pt>
                <c:pt idx="9157">
                  <c:v>1.0980000000000001</c:v>
                </c:pt>
                <c:pt idx="9158">
                  <c:v>1.1020000000000001</c:v>
                </c:pt>
                <c:pt idx="9159">
                  <c:v>1.1060000000000001</c:v>
                </c:pt>
                <c:pt idx="9160">
                  <c:v>1.111</c:v>
                </c:pt>
                <c:pt idx="9161">
                  <c:v>1.115</c:v>
                </c:pt>
                <c:pt idx="9162">
                  <c:v>1.119</c:v>
                </c:pt>
                <c:pt idx="9163">
                  <c:v>1.123</c:v>
                </c:pt>
                <c:pt idx="9164">
                  <c:v>1.1279999999999999</c:v>
                </c:pt>
                <c:pt idx="9165">
                  <c:v>1.1319999999999999</c:v>
                </c:pt>
                <c:pt idx="9166">
                  <c:v>1.1359999999999999</c:v>
                </c:pt>
                <c:pt idx="9167">
                  <c:v>1.141</c:v>
                </c:pt>
                <c:pt idx="9168">
                  <c:v>1.145</c:v>
                </c:pt>
                <c:pt idx="9169">
                  <c:v>1.149</c:v>
                </c:pt>
                <c:pt idx="9170">
                  <c:v>1.1539999999999999</c:v>
                </c:pt>
                <c:pt idx="9171">
                  <c:v>1.1579999999999999</c:v>
                </c:pt>
                <c:pt idx="9172">
                  <c:v>1.163</c:v>
                </c:pt>
                <c:pt idx="9173">
                  <c:v>1.167</c:v>
                </c:pt>
                <c:pt idx="9174">
                  <c:v>1.1719999999999999</c:v>
                </c:pt>
                <c:pt idx="9175">
                  <c:v>1.1759999999999999</c:v>
                </c:pt>
                <c:pt idx="9176">
                  <c:v>1.181</c:v>
                </c:pt>
                <c:pt idx="9177">
                  <c:v>1.1850000000000001</c:v>
                </c:pt>
                <c:pt idx="9178">
                  <c:v>1.19</c:v>
                </c:pt>
                <c:pt idx="9179">
                  <c:v>1.1950000000000001</c:v>
                </c:pt>
                <c:pt idx="9180">
                  <c:v>1.1990000000000001</c:v>
                </c:pt>
                <c:pt idx="9181">
                  <c:v>1.204</c:v>
                </c:pt>
                <c:pt idx="9182">
                  <c:v>1.208</c:v>
                </c:pt>
                <c:pt idx="9183">
                  <c:v>1.2130000000000001</c:v>
                </c:pt>
                <c:pt idx="9184">
                  <c:v>1.218</c:v>
                </c:pt>
                <c:pt idx="9185">
                  <c:v>1.2230000000000001</c:v>
                </c:pt>
                <c:pt idx="9186">
                  <c:v>1.2270000000000001</c:v>
                </c:pt>
                <c:pt idx="9187">
                  <c:v>1.232</c:v>
                </c:pt>
                <c:pt idx="9188">
                  <c:v>1.2370000000000001</c:v>
                </c:pt>
                <c:pt idx="9189">
                  <c:v>1.242</c:v>
                </c:pt>
                <c:pt idx="9190">
                  <c:v>1.246</c:v>
                </c:pt>
                <c:pt idx="9191">
                  <c:v>1.2509999999999999</c:v>
                </c:pt>
                <c:pt idx="9192">
                  <c:v>1.256</c:v>
                </c:pt>
                <c:pt idx="9193">
                  <c:v>1.2609999999999999</c:v>
                </c:pt>
                <c:pt idx="9194">
                  <c:v>1.266</c:v>
                </c:pt>
                <c:pt idx="9195">
                  <c:v>1.2709999999999999</c:v>
                </c:pt>
                <c:pt idx="9196">
                  <c:v>1.276</c:v>
                </c:pt>
                <c:pt idx="9197">
                  <c:v>1.2809999999999999</c:v>
                </c:pt>
                <c:pt idx="9198">
                  <c:v>1.286</c:v>
                </c:pt>
                <c:pt idx="9199">
                  <c:v>1.2909999999999999</c:v>
                </c:pt>
                <c:pt idx="9200">
                  <c:v>1.296</c:v>
                </c:pt>
                <c:pt idx="9201">
                  <c:v>1.3009999999999999</c:v>
                </c:pt>
                <c:pt idx="9202">
                  <c:v>1.306</c:v>
                </c:pt>
                <c:pt idx="9203">
                  <c:v>1.3109999999999999</c:v>
                </c:pt>
                <c:pt idx="9204">
                  <c:v>1.3160000000000001</c:v>
                </c:pt>
                <c:pt idx="9205">
                  <c:v>1.321</c:v>
                </c:pt>
                <c:pt idx="9206">
                  <c:v>1.3260000000000001</c:v>
                </c:pt>
                <c:pt idx="9207">
                  <c:v>1.3320000000000001</c:v>
                </c:pt>
                <c:pt idx="9208">
                  <c:v>1.3360000000000001</c:v>
                </c:pt>
                <c:pt idx="9209">
                  <c:v>1.337</c:v>
                </c:pt>
                <c:pt idx="9210">
                  <c:v>1.341</c:v>
                </c:pt>
                <c:pt idx="9211">
                  <c:v>1.3460000000000001</c:v>
                </c:pt>
                <c:pt idx="9212">
                  <c:v>1.347</c:v>
                </c:pt>
                <c:pt idx="9213">
                  <c:v>1.353</c:v>
                </c:pt>
                <c:pt idx="9214">
                  <c:v>1.357</c:v>
                </c:pt>
                <c:pt idx="9215">
                  <c:v>1.3620000000000001</c:v>
                </c:pt>
                <c:pt idx="9216">
                  <c:v>1.367</c:v>
                </c:pt>
                <c:pt idx="9217">
                  <c:v>1.3680000000000001</c:v>
                </c:pt>
                <c:pt idx="9218">
                  <c:v>1.373</c:v>
                </c:pt>
                <c:pt idx="9219">
                  <c:v>1.3779999999999999</c:v>
                </c:pt>
                <c:pt idx="9220">
                  <c:v>1.379</c:v>
                </c:pt>
                <c:pt idx="9221">
                  <c:v>1.383</c:v>
                </c:pt>
                <c:pt idx="9222">
                  <c:v>1.3839999999999999</c:v>
                </c:pt>
                <c:pt idx="9223">
                  <c:v>1.39</c:v>
                </c:pt>
                <c:pt idx="9224">
                  <c:v>1.3939999999999999</c:v>
                </c:pt>
                <c:pt idx="9225">
                  <c:v>1.399</c:v>
                </c:pt>
                <c:pt idx="9226">
                  <c:v>1.4</c:v>
                </c:pt>
                <c:pt idx="9227">
                  <c:v>1.405</c:v>
                </c:pt>
                <c:pt idx="9228">
                  <c:v>1.41</c:v>
                </c:pt>
                <c:pt idx="9229">
                  <c:v>1.411</c:v>
                </c:pt>
                <c:pt idx="9230">
                  <c:v>1.4159999999999999</c:v>
                </c:pt>
                <c:pt idx="9231">
                  <c:v>1.417</c:v>
                </c:pt>
                <c:pt idx="9232">
                  <c:v>1.4219999999999999</c:v>
                </c:pt>
                <c:pt idx="9233">
                  <c:v>1.427</c:v>
                </c:pt>
                <c:pt idx="9234">
                  <c:v>1.4319999999999999</c:v>
                </c:pt>
                <c:pt idx="9235">
                  <c:v>1.4339999999999999</c:v>
                </c:pt>
                <c:pt idx="9236">
                  <c:v>1.4379999999999999</c:v>
                </c:pt>
                <c:pt idx="9237">
                  <c:v>1.4390000000000001</c:v>
                </c:pt>
                <c:pt idx="9238">
                  <c:v>1.4450000000000001</c:v>
                </c:pt>
                <c:pt idx="9239">
                  <c:v>1.4490000000000001</c:v>
                </c:pt>
                <c:pt idx="9240">
                  <c:v>1.4550000000000001</c:v>
                </c:pt>
                <c:pt idx="9241">
                  <c:v>1.456</c:v>
                </c:pt>
                <c:pt idx="9242">
                  <c:v>1.46</c:v>
                </c:pt>
                <c:pt idx="9243">
                  <c:v>1.466</c:v>
                </c:pt>
                <c:pt idx="9244">
                  <c:v>1.4670000000000001</c:v>
                </c:pt>
                <c:pt idx="9245">
                  <c:v>1.472</c:v>
                </c:pt>
                <c:pt idx="9246">
                  <c:v>1.4730000000000001</c:v>
                </c:pt>
                <c:pt idx="9247">
                  <c:v>1.4790000000000001</c:v>
                </c:pt>
                <c:pt idx="9248">
                  <c:v>1.4830000000000001</c:v>
                </c:pt>
                <c:pt idx="9249">
                  <c:v>1.4890000000000001</c:v>
                </c:pt>
                <c:pt idx="9250">
                  <c:v>1.49</c:v>
                </c:pt>
                <c:pt idx="9251">
                  <c:v>1.494</c:v>
                </c:pt>
                <c:pt idx="9252">
                  <c:v>1.496</c:v>
                </c:pt>
                <c:pt idx="9253">
                  <c:v>1.502</c:v>
                </c:pt>
                <c:pt idx="9254">
                  <c:v>1.506</c:v>
                </c:pt>
                <c:pt idx="9255">
                  <c:v>1.512</c:v>
                </c:pt>
                <c:pt idx="9256">
                  <c:v>1.518</c:v>
                </c:pt>
                <c:pt idx="9257">
                  <c:v>1.5189999999999999</c:v>
                </c:pt>
                <c:pt idx="9258">
                  <c:v>1.5249999999999999</c:v>
                </c:pt>
                <c:pt idx="9259">
                  <c:v>1.5289999999999999</c:v>
                </c:pt>
                <c:pt idx="9260">
                  <c:v>1.5309999999999999</c:v>
                </c:pt>
                <c:pt idx="9261">
                  <c:v>1.5369999999999999</c:v>
                </c:pt>
                <c:pt idx="9262">
                  <c:v>1.5409999999999999</c:v>
                </c:pt>
                <c:pt idx="9263">
                  <c:v>1.5469999999999999</c:v>
                </c:pt>
                <c:pt idx="9264">
                  <c:v>1.5489999999999999</c:v>
                </c:pt>
                <c:pt idx="9265">
                  <c:v>1.5529999999999999</c:v>
                </c:pt>
                <c:pt idx="9266">
                  <c:v>1.5549999999999999</c:v>
                </c:pt>
                <c:pt idx="9267">
                  <c:v>1.5620000000000001</c:v>
                </c:pt>
                <c:pt idx="9268">
                  <c:v>1.5649999999999999</c:v>
                </c:pt>
                <c:pt idx="9269">
                  <c:v>1.571</c:v>
                </c:pt>
                <c:pt idx="9270">
                  <c:v>1.577</c:v>
                </c:pt>
                <c:pt idx="9271">
                  <c:v>1.581</c:v>
                </c:pt>
                <c:pt idx="9272">
                  <c:v>1.585</c:v>
                </c:pt>
                <c:pt idx="9273">
                  <c:v>1.589</c:v>
                </c:pt>
                <c:pt idx="9274">
                  <c:v>1.5920000000000001</c:v>
                </c:pt>
                <c:pt idx="9275">
                  <c:v>1.5980000000000001</c:v>
                </c:pt>
                <c:pt idx="9276">
                  <c:v>1.6020000000000001</c:v>
                </c:pt>
                <c:pt idx="9277">
                  <c:v>1.6040000000000001</c:v>
                </c:pt>
                <c:pt idx="9278">
                  <c:v>1.6080000000000001</c:v>
                </c:pt>
                <c:pt idx="9279">
                  <c:v>1.6140000000000001</c:v>
                </c:pt>
                <c:pt idx="9280">
                  <c:v>1.617</c:v>
                </c:pt>
                <c:pt idx="9281">
                  <c:v>1.62</c:v>
                </c:pt>
                <c:pt idx="9282">
                  <c:v>1.629</c:v>
                </c:pt>
                <c:pt idx="9283">
                  <c:v>1.633</c:v>
                </c:pt>
                <c:pt idx="9284">
                  <c:v>1.639</c:v>
                </c:pt>
                <c:pt idx="9285">
                  <c:v>1.6459999999999999</c:v>
                </c:pt>
                <c:pt idx="9286">
                  <c:v>1.6479999999999999</c:v>
                </c:pt>
                <c:pt idx="9287">
                  <c:v>1.6519999999999999</c:v>
                </c:pt>
                <c:pt idx="9288">
                  <c:v>1.6539999999999999</c:v>
                </c:pt>
                <c:pt idx="9289">
                  <c:v>1.661</c:v>
                </c:pt>
                <c:pt idx="9290">
                  <c:v>1.665</c:v>
                </c:pt>
                <c:pt idx="9291">
                  <c:v>1.6679999999999999</c:v>
                </c:pt>
                <c:pt idx="9292">
                  <c:v>1.671</c:v>
                </c:pt>
                <c:pt idx="9293">
                  <c:v>1.6779999999999999</c:v>
                </c:pt>
                <c:pt idx="9294">
                  <c:v>1.681</c:v>
                </c:pt>
                <c:pt idx="9295">
                  <c:v>1.6839999999999999</c:v>
                </c:pt>
                <c:pt idx="9296">
                  <c:v>1.69</c:v>
                </c:pt>
                <c:pt idx="9297">
                  <c:v>1.694</c:v>
                </c:pt>
                <c:pt idx="9298">
                  <c:v>1.6970000000000001</c:v>
                </c:pt>
                <c:pt idx="9299">
                  <c:v>1.704</c:v>
                </c:pt>
                <c:pt idx="9300">
                  <c:v>1.708</c:v>
                </c:pt>
                <c:pt idx="9301">
                  <c:v>1.7130000000000001</c:v>
                </c:pt>
                <c:pt idx="9302">
                  <c:v>1.7170000000000001</c:v>
                </c:pt>
                <c:pt idx="9303">
                  <c:v>1.72</c:v>
                </c:pt>
                <c:pt idx="9304">
                  <c:v>1.7230000000000001</c:v>
                </c:pt>
                <c:pt idx="9305">
                  <c:v>1.73</c:v>
                </c:pt>
                <c:pt idx="9306">
                  <c:v>1.734</c:v>
                </c:pt>
                <c:pt idx="9307">
                  <c:v>1.74</c:v>
                </c:pt>
                <c:pt idx="9308">
                  <c:v>1.744</c:v>
                </c:pt>
                <c:pt idx="9309">
                  <c:v>1.7470000000000001</c:v>
                </c:pt>
                <c:pt idx="9310">
                  <c:v>1.754</c:v>
                </c:pt>
                <c:pt idx="9311">
                  <c:v>1.7569999999999999</c:v>
                </c:pt>
                <c:pt idx="9312">
                  <c:v>1.7609999999999999</c:v>
                </c:pt>
                <c:pt idx="9313">
                  <c:v>1.764</c:v>
                </c:pt>
                <c:pt idx="9314">
                  <c:v>1.7709999999999999</c:v>
                </c:pt>
                <c:pt idx="9315">
                  <c:v>1.774</c:v>
                </c:pt>
                <c:pt idx="9316">
                  <c:v>1.7769999999999999</c:v>
                </c:pt>
                <c:pt idx="9317">
                  <c:v>1.784</c:v>
                </c:pt>
                <c:pt idx="9318">
                  <c:v>1.788</c:v>
                </c:pt>
                <c:pt idx="9319">
                  <c:v>1.792</c:v>
                </c:pt>
                <c:pt idx="9320">
                  <c:v>1.798</c:v>
                </c:pt>
                <c:pt idx="9321">
                  <c:v>1.802</c:v>
                </c:pt>
                <c:pt idx="9322">
                  <c:v>1.8049999999999999</c:v>
                </c:pt>
                <c:pt idx="9323">
                  <c:v>1.8120000000000001</c:v>
                </c:pt>
                <c:pt idx="9324">
                  <c:v>1.8160000000000001</c:v>
                </c:pt>
                <c:pt idx="9325">
                  <c:v>1.819</c:v>
                </c:pt>
                <c:pt idx="9326">
                  <c:v>1.827</c:v>
                </c:pt>
                <c:pt idx="9327">
                  <c:v>1.831</c:v>
                </c:pt>
                <c:pt idx="9328">
                  <c:v>1.8340000000000001</c:v>
                </c:pt>
                <c:pt idx="9329">
                  <c:v>1.841</c:v>
                </c:pt>
                <c:pt idx="9330">
                  <c:v>1.8460000000000001</c:v>
                </c:pt>
                <c:pt idx="9331">
                  <c:v>1.8480000000000001</c:v>
                </c:pt>
                <c:pt idx="9332">
                  <c:v>1.8560000000000001</c:v>
                </c:pt>
                <c:pt idx="9333">
                  <c:v>1.859</c:v>
                </c:pt>
                <c:pt idx="9334">
                  <c:v>1.8620000000000001</c:v>
                </c:pt>
                <c:pt idx="9335">
                  <c:v>1.87</c:v>
                </c:pt>
                <c:pt idx="9336">
                  <c:v>1.873</c:v>
                </c:pt>
                <c:pt idx="9337">
                  <c:v>1.881</c:v>
                </c:pt>
                <c:pt idx="9338">
                  <c:v>1.8839999999999999</c:v>
                </c:pt>
                <c:pt idx="9339">
                  <c:v>1.8879999999999999</c:v>
                </c:pt>
                <c:pt idx="9340">
                  <c:v>1.891</c:v>
                </c:pt>
                <c:pt idx="9341">
                  <c:v>1.899</c:v>
                </c:pt>
                <c:pt idx="9342">
                  <c:v>1.9019999999999999</c:v>
                </c:pt>
                <c:pt idx="9343">
                  <c:v>1.9059999999999999</c:v>
                </c:pt>
                <c:pt idx="9344">
                  <c:v>1.9139999999999999</c:v>
                </c:pt>
                <c:pt idx="9345">
                  <c:v>1.917</c:v>
                </c:pt>
                <c:pt idx="9346">
                  <c:v>1.92</c:v>
                </c:pt>
                <c:pt idx="9347">
                  <c:v>1.9279999999999999</c:v>
                </c:pt>
                <c:pt idx="9348">
                  <c:v>1.9319999999999999</c:v>
                </c:pt>
                <c:pt idx="9349">
                  <c:v>1.9359999999999999</c:v>
                </c:pt>
                <c:pt idx="9350">
                  <c:v>1.9430000000000001</c:v>
                </c:pt>
                <c:pt idx="9351">
                  <c:v>1.948</c:v>
                </c:pt>
                <c:pt idx="9352">
                  <c:v>1.9510000000000001</c:v>
                </c:pt>
                <c:pt idx="9353">
                  <c:v>1.9550000000000001</c:v>
                </c:pt>
                <c:pt idx="9354">
                  <c:v>1.9630000000000001</c:v>
                </c:pt>
                <c:pt idx="9355">
                  <c:v>1.966</c:v>
                </c:pt>
                <c:pt idx="9356">
                  <c:v>1.974</c:v>
                </c:pt>
                <c:pt idx="9357">
                  <c:v>1.978</c:v>
                </c:pt>
                <c:pt idx="9358">
                  <c:v>1.9810000000000001</c:v>
                </c:pt>
                <c:pt idx="9359">
                  <c:v>1.994</c:v>
                </c:pt>
                <c:pt idx="9360">
                  <c:v>1.9970000000000001</c:v>
                </c:pt>
                <c:pt idx="9361">
                  <c:v>2.004</c:v>
                </c:pt>
                <c:pt idx="9362">
                  <c:v>2.0089999999999999</c:v>
                </c:pt>
                <c:pt idx="9363">
                  <c:v>2.012</c:v>
                </c:pt>
                <c:pt idx="9364">
                  <c:v>2.016</c:v>
                </c:pt>
                <c:pt idx="9365">
                  <c:v>2.024</c:v>
                </c:pt>
                <c:pt idx="9366">
                  <c:v>2.028</c:v>
                </c:pt>
                <c:pt idx="9367">
                  <c:v>2.032</c:v>
                </c:pt>
                <c:pt idx="9368">
                  <c:v>2.04</c:v>
                </c:pt>
                <c:pt idx="9369">
                  <c:v>2.044</c:v>
                </c:pt>
                <c:pt idx="9370">
                  <c:v>2.0510000000000002</c:v>
                </c:pt>
                <c:pt idx="9371">
                  <c:v>2.056</c:v>
                </c:pt>
                <c:pt idx="9372">
                  <c:v>2.0590000000000002</c:v>
                </c:pt>
                <c:pt idx="9373">
                  <c:v>2.0670000000000002</c:v>
                </c:pt>
                <c:pt idx="9374">
                  <c:v>2.0720000000000001</c:v>
                </c:pt>
                <c:pt idx="9375">
                  <c:v>2.0750000000000002</c:v>
                </c:pt>
                <c:pt idx="9376">
                  <c:v>2.0790000000000002</c:v>
                </c:pt>
                <c:pt idx="9377">
                  <c:v>2.0870000000000002</c:v>
                </c:pt>
                <c:pt idx="9378">
                  <c:v>2.0910000000000002</c:v>
                </c:pt>
                <c:pt idx="9379">
                  <c:v>2.0950000000000002</c:v>
                </c:pt>
                <c:pt idx="9380">
                  <c:v>2.1040000000000001</c:v>
                </c:pt>
                <c:pt idx="9381">
                  <c:v>2.1080000000000001</c:v>
                </c:pt>
                <c:pt idx="9382">
                  <c:v>2.1120000000000001</c:v>
                </c:pt>
                <c:pt idx="9383">
                  <c:v>2.121</c:v>
                </c:pt>
                <c:pt idx="9384">
                  <c:v>2.1240000000000001</c:v>
                </c:pt>
                <c:pt idx="9385">
                  <c:v>2.1320000000000001</c:v>
                </c:pt>
                <c:pt idx="9386">
                  <c:v>2.137</c:v>
                </c:pt>
                <c:pt idx="9387">
                  <c:v>2.14</c:v>
                </c:pt>
                <c:pt idx="9388">
                  <c:v>2.141</c:v>
                </c:pt>
                <c:pt idx="9389">
                  <c:v>2.1549999999999998</c:v>
                </c:pt>
                <c:pt idx="9390">
                  <c:v>2.157</c:v>
                </c:pt>
                <c:pt idx="9391">
                  <c:v>2.1619999999999999</c:v>
                </c:pt>
                <c:pt idx="9392">
                  <c:v>2.17</c:v>
                </c:pt>
                <c:pt idx="9393">
                  <c:v>2.173</c:v>
                </c:pt>
                <c:pt idx="9394">
                  <c:v>2.1789999999999998</c:v>
                </c:pt>
                <c:pt idx="9395">
                  <c:v>2.1819999999999999</c:v>
                </c:pt>
                <c:pt idx="9396">
                  <c:v>2.1909999999999998</c:v>
                </c:pt>
                <c:pt idx="9397">
                  <c:v>2.1960000000000002</c:v>
                </c:pt>
                <c:pt idx="9398">
                  <c:v>2.2040000000000002</c:v>
                </c:pt>
                <c:pt idx="9399">
                  <c:v>2.2080000000000002</c:v>
                </c:pt>
                <c:pt idx="9400">
                  <c:v>2.2130000000000001</c:v>
                </c:pt>
                <c:pt idx="9401">
                  <c:v>2.2210000000000001</c:v>
                </c:pt>
                <c:pt idx="9402">
                  <c:v>2.2240000000000002</c:v>
                </c:pt>
                <c:pt idx="9403">
                  <c:v>2.23</c:v>
                </c:pt>
                <c:pt idx="9404">
                  <c:v>2.234</c:v>
                </c:pt>
                <c:pt idx="9405">
                  <c:v>2.242</c:v>
                </c:pt>
                <c:pt idx="9406">
                  <c:v>2.2469999999999999</c:v>
                </c:pt>
                <c:pt idx="9407">
                  <c:v>2.2549999999999999</c:v>
                </c:pt>
                <c:pt idx="9408">
                  <c:v>2.2589999999999999</c:v>
                </c:pt>
                <c:pt idx="9409">
                  <c:v>2.2639999999999998</c:v>
                </c:pt>
                <c:pt idx="9410">
                  <c:v>2.274</c:v>
                </c:pt>
                <c:pt idx="9411">
                  <c:v>2.2770000000000001</c:v>
                </c:pt>
                <c:pt idx="9412">
                  <c:v>2.2850000000000001</c:v>
                </c:pt>
                <c:pt idx="9413">
                  <c:v>2.2949999999999999</c:v>
                </c:pt>
                <c:pt idx="9414">
                  <c:v>2.3010000000000002</c:v>
                </c:pt>
                <c:pt idx="9415">
                  <c:v>2.3039999999999998</c:v>
                </c:pt>
                <c:pt idx="9416">
                  <c:v>2.3130000000000002</c:v>
                </c:pt>
                <c:pt idx="9417">
                  <c:v>2.3279999999999998</c:v>
                </c:pt>
                <c:pt idx="9418">
                  <c:v>2.3359999999999999</c:v>
                </c:pt>
                <c:pt idx="9419">
                  <c:v>2.339</c:v>
                </c:pt>
                <c:pt idx="9420">
                  <c:v>2.3479999999999999</c:v>
                </c:pt>
                <c:pt idx="9421">
                  <c:v>2.3540000000000001</c:v>
                </c:pt>
                <c:pt idx="9422">
                  <c:v>2.3570000000000002</c:v>
                </c:pt>
                <c:pt idx="9423">
                  <c:v>2.3660000000000001</c:v>
                </c:pt>
                <c:pt idx="9424">
                  <c:v>2.375</c:v>
                </c:pt>
                <c:pt idx="9425">
                  <c:v>2.3809999999999998</c:v>
                </c:pt>
                <c:pt idx="9426">
                  <c:v>2.3839999999999999</c:v>
                </c:pt>
                <c:pt idx="9427">
                  <c:v>2.391</c:v>
                </c:pt>
                <c:pt idx="9428">
                  <c:v>2.3940000000000001</c:v>
                </c:pt>
                <c:pt idx="9429">
                  <c:v>2.4</c:v>
                </c:pt>
                <c:pt idx="9430">
                  <c:v>2.4089999999999998</c:v>
                </c:pt>
                <c:pt idx="9431">
                  <c:v>2.4129999999999998</c:v>
                </c:pt>
                <c:pt idx="9432">
                  <c:v>2.4209999999999998</c:v>
                </c:pt>
                <c:pt idx="9433">
                  <c:v>2.4279999999999999</c:v>
                </c:pt>
                <c:pt idx="9434">
                  <c:v>2.431</c:v>
                </c:pt>
                <c:pt idx="9435">
                  <c:v>2.4409999999999998</c:v>
                </c:pt>
                <c:pt idx="9436">
                  <c:v>2.4500000000000002</c:v>
                </c:pt>
                <c:pt idx="9437">
                  <c:v>2.4569999999999999</c:v>
                </c:pt>
                <c:pt idx="9438">
                  <c:v>2.4660000000000002</c:v>
                </c:pt>
                <c:pt idx="9439">
                  <c:v>2.4689999999999999</c:v>
                </c:pt>
                <c:pt idx="9440">
                  <c:v>2.4790000000000001</c:v>
                </c:pt>
                <c:pt idx="9441">
                  <c:v>2.4860000000000002</c:v>
                </c:pt>
                <c:pt idx="9442">
                  <c:v>2.488</c:v>
                </c:pt>
                <c:pt idx="9443">
                  <c:v>2.4980000000000002</c:v>
                </c:pt>
                <c:pt idx="9444">
                  <c:v>2.4990000000000001</c:v>
                </c:pt>
                <c:pt idx="9445">
                  <c:v>2.516</c:v>
                </c:pt>
                <c:pt idx="9446">
                  <c:v>2.524</c:v>
                </c:pt>
                <c:pt idx="9447">
                  <c:v>2.5259999999999998</c:v>
                </c:pt>
                <c:pt idx="9448">
                  <c:v>2.5369999999999999</c:v>
                </c:pt>
                <c:pt idx="9449">
                  <c:v>2.5430000000000001</c:v>
                </c:pt>
                <c:pt idx="9450">
                  <c:v>2.5470000000000002</c:v>
                </c:pt>
                <c:pt idx="9451">
                  <c:v>2.5539999999999998</c:v>
                </c:pt>
                <c:pt idx="9452">
                  <c:v>2.5630000000000002</c:v>
                </c:pt>
                <c:pt idx="9453">
                  <c:v>2.5659999999999998</c:v>
                </c:pt>
                <c:pt idx="9454">
                  <c:v>2.573</c:v>
                </c:pt>
                <c:pt idx="9455">
                  <c:v>2.5830000000000002</c:v>
                </c:pt>
                <c:pt idx="9456">
                  <c:v>2.5960000000000001</c:v>
                </c:pt>
                <c:pt idx="9457">
                  <c:v>2.6059999999999999</c:v>
                </c:pt>
                <c:pt idx="9458">
                  <c:v>2.613</c:v>
                </c:pt>
                <c:pt idx="9459">
                  <c:v>2.6230000000000002</c:v>
                </c:pt>
                <c:pt idx="9460">
                  <c:v>2.6259999999999999</c:v>
                </c:pt>
                <c:pt idx="9461">
                  <c:v>2.633</c:v>
                </c:pt>
                <c:pt idx="9462">
                  <c:v>2.6429999999999998</c:v>
                </c:pt>
                <c:pt idx="9463">
                  <c:v>2.6469999999999998</c:v>
                </c:pt>
                <c:pt idx="9464">
                  <c:v>2.6539999999999999</c:v>
                </c:pt>
                <c:pt idx="9465">
                  <c:v>2.657</c:v>
                </c:pt>
                <c:pt idx="9466">
                  <c:v>2.6669999999999998</c:v>
                </c:pt>
                <c:pt idx="9467">
                  <c:v>2.6749999999999998</c:v>
                </c:pt>
                <c:pt idx="9468">
                  <c:v>2.6859999999999999</c:v>
                </c:pt>
                <c:pt idx="9469">
                  <c:v>2.6880000000000002</c:v>
                </c:pt>
                <c:pt idx="9470">
                  <c:v>2.6960000000000002</c:v>
                </c:pt>
                <c:pt idx="9471">
                  <c:v>2.7</c:v>
                </c:pt>
                <c:pt idx="9472">
                  <c:v>2.718</c:v>
                </c:pt>
                <c:pt idx="9473">
                  <c:v>2.7269999999999999</c:v>
                </c:pt>
                <c:pt idx="9474">
                  <c:v>2.73</c:v>
                </c:pt>
                <c:pt idx="9475">
                  <c:v>2.7480000000000002</c:v>
                </c:pt>
                <c:pt idx="9476">
                  <c:v>2.7589999999999999</c:v>
                </c:pt>
                <c:pt idx="9477">
                  <c:v>2.7690000000000001</c:v>
                </c:pt>
                <c:pt idx="9478">
                  <c:v>2.7719999999999998</c:v>
                </c:pt>
                <c:pt idx="9479">
                  <c:v>2.78</c:v>
                </c:pt>
                <c:pt idx="9480">
                  <c:v>2.7909999999999999</c:v>
                </c:pt>
                <c:pt idx="9481">
                  <c:v>2.794</c:v>
                </c:pt>
                <c:pt idx="9482">
                  <c:v>2.8010000000000002</c:v>
                </c:pt>
                <c:pt idx="9483">
                  <c:v>2.8119999999999998</c:v>
                </c:pt>
                <c:pt idx="9484">
                  <c:v>2.823</c:v>
                </c:pt>
                <c:pt idx="9485">
                  <c:v>2.8260000000000001</c:v>
                </c:pt>
                <c:pt idx="9486">
                  <c:v>2.8370000000000002</c:v>
                </c:pt>
                <c:pt idx="9487">
                  <c:v>2.8450000000000002</c:v>
                </c:pt>
                <c:pt idx="9488">
                  <c:v>2.8559999999999999</c:v>
                </c:pt>
                <c:pt idx="9489">
                  <c:v>2.859</c:v>
                </c:pt>
                <c:pt idx="9490">
                  <c:v>2.8679999999999999</c:v>
                </c:pt>
                <c:pt idx="9491">
                  <c:v>2.879</c:v>
                </c:pt>
                <c:pt idx="9492">
                  <c:v>2.8809999999999998</c:v>
                </c:pt>
                <c:pt idx="9493">
                  <c:v>2.89</c:v>
                </c:pt>
                <c:pt idx="9494">
                  <c:v>2.8929999999999998</c:v>
                </c:pt>
                <c:pt idx="9495">
                  <c:v>2.903</c:v>
                </c:pt>
                <c:pt idx="9496">
                  <c:v>2.9119999999999999</c:v>
                </c:pt>
                <c:pt idx="9497">
                  <c:v>2.9169999999999998</c:v>
                </c:pt>
                <c:pt idx="9498">
                  <c:v>2.9369999999999998</c:v>
                </c:pt>
                <c:pt idx="9499">
                  <c:v>2.9380000000000002</c:v>
                </c:pt>
                <c:pt idx="9500">
                  <c:v>2.9489999999999998</c:v>
                </c:pt>
                <c:pt idx="9501">
                  <c:v>2.9569999999999999</c:v>
                </c:pt>
                <c:pt idx="9502">
                  <c:v>2.9689999999999999</c:v>
                </c:pt>
                <c:pt idx="9503">
                  <c:v>2.972</c:v>
                </c:pt>
                <c:pt idx="9504">
                  <c:v>2.992</c:v>
                </c:pt>
                <c:pt idx="9505">
                  <c:v>2.9950000000000001</c:v>
                </c:pt>
                <c:pt idx="9506">
                  <c:v>3.0059999999999998</c:v>
                </c:pt>
                <c:pt idx="9507">
                  <c:v>3.0150000000000001</c:v>
                </c:pt>
                <c:pt idx="9508">
                  <c:v>3.0179999999999998</c:v>
                </c:pt>
                <c:pt idx="9509">
                  <c:v>3.0289999999999999</c:v>
                </c:pt>
                <c:pt idx="9510">
                  <c:v>3.0379999999999998</c:v>
                </c:pt>
                <c:pt idx="9511">
                  <c:v>3.0419999999999998</c:v>
                </c:pt>
                <c:pt idx="9512">
                  <c:v>3.05</c:v>
                </c:pt>
                <c:pt idx="9513">
                  <c:v>3.0529999999999999</c:v>
                </c:pt>
                <c:pt idx="9514">
                  <c:v>3.0619999999999998</c:v>
                </c:pt>
                <c:pt idx="9515">
                  <c:v>3.073</c:v>
                </c:pt>
                <c:pt idx="9516">
                  <c:v>3.077</c:v>
                </c:pt>
                <c:pt idx="9517">
                  <c:v>3.089</c:v>
                </c:pt>
                <c:pt idx="9518">
                  <c:v>3.0979999999999999</c:v>
                </c:pt>
                <c:pt idx="9519">
                  <c:v>3.101</c:v>
                </c:pt>
                <c:pt idx="9520">
                  <c:v>3.113</c:v>
                </c:pt>
                <c:pt idx="9521">
                  <c:v>3.1219999999999999</c:v>
                </c:pt>
                <c:pt idx="9522">
                  <c:v>3.1349999999999998</c:v>
                </c:pt>
                <c:pt idx="9523">
                  <c:v>3.137</c:v>
                </c:pt>
                <c:pt idx="9524">
                  <c:v>3.1469999999999998</c:v>
                </c:pt>
                <c:pt idx="9525">
                  <c:v>3.1520000000000001</c:v>
                </c:pt>
                <c:pt idx="9526">
                  <c:v>3.173</c:v>
                </c:pt>
                <c:pt idx="9527">
                  <c:v>3.1819999999999999</c:v>
                </c:pt>
                <c:pt idx="9528">
                  <c:v>3.1859999999999999</c:v>
                </c:pt>
                <c:pt idx="9529">
                  <c:v>3.1949999999999998</c:v>
                </c:pt>
                <c:pt idx="9530">
                  <c:v>3.1989999999999998</c:v>
                </c:pt>
                <c:pt idx="9531">
                  <c:v>3.2109999999999999</c:v>
                </c:pt>
                <c:pt idx="9532">
                  <c:v>3.22</c:v>
                </c:pt>
                <c:pt idx="9533">
                  <c:v>3.2229999999999999</c:v>
                </c:pt>
                <c:pt idx="9534">
                  <c:v>3.2360000000000002</c:v>
                </c:pt>
                <c:pt idx="9535">
                  <c:v>3.2480000000000002</c:v>
                </c:pt>
                <c:pt idx="9536">
                  <c:v>3.2570000000000001</c:v>
                </c:pt>
                <c:pt idx="9537">
                  <c:v>3.27</c:v>
                </c:pt>
                <c:pt idx="9538">
                  <c:v>3.2719999999999998</c:v>
                </c:pt>
                <c:pt idx="9539">
                  <c:v>3.286</c:v>
                </c:pt>
                <c:pt idx="9540">
                  <c:v>3.2949999999999999</c:v>
                </c:pt>
                <c:pt idx="9541">
                  <c:v>3.3069999999999999</c:v>
                </c:pt>
                <c:pt idx="9542">
                  <c:v>3.32</c:v>
                </c:pt>
                <c:pt idx="9543">
                  <c:v>3.3239999999999998</c:v>
                </c:pt>
                <c:pt idx="9544">
                  <c:v>3.3370000000000002</c:v>
                </c:pt>
                <c:pt idx="9545">
                  <c:v>3.347</c:v>
                </c:pt>
                <c:pt idx="9546">
                  <c:v>3.35</c:v>
                </c:pt>
                <c:pt idx="9547">
                  <c:v>3.36</c:v>
                </c:pt>
                <c:pt idx="9548">
                  <c:v>3.3759999999999999</c:v>
                </c:pt>
                <c:pt idx="9549">
                  <c:v>3.3889999999999998</c:v>
                </c:pt>
                <c:pt idx="9550">
                  <c:v>3.399</c:v>
                </c:pt>
                <c:pt idx="9551">
                  <c:v>3.403</c:v>
                </c:pt>
                <c:pt idx="9552">
                  <c:v>3.4049999999999998</c:v>
                </c:pt>
                <c:pt idx="9553">
                  <c:v>3.427</c:v>
                </c:pt>
                <c:pt idx="9554">
                  <c:v>3.4289999999999998</c:v>
                </c:pt>
                <c:pt idx="9555">
                  <c:v>3.4380000000000002</c:v>
                </c:pt>
                <c:pt idx="9556">
                  <c:v>3.452</c:v>
                </c:pt>
                <c:pt idx="9557">
                  <c:v>3.4649999999999999</c:v>
                </c:pt>
                <c:pt idx="9558">
                  <c:v>3.4689999999999999</c:v>
                </c:pt>
                <c:pt idx="9559">
                  <c:v>3.4790000000000001</c:v>
                </c:pt>
                <c:pt idx="9560">
                  <c:v>3.492</c:v>
                </c:pt>
                <c:pt idx="9561">
                  <c:v>3.5049999999999999</c:v>
                </c:pt>
                <c:pt idx="9562">
                  <c:v>3.508</c:v>
                </c:pt>
                <c:pt idx="9563">
                  <c:v>3.5190000000000001</c:v>
                </c:pt>
                <c:pt idx="9564">
                  <c:v>3.532</c:v>
                </c:pt>
                <c:pt idx="9565">
                  <c:v>3.5459999999999998</c:v>
                </c:pt>
                <c:pt idx="9566">
                  <c:v>3.55</c:v>
                </c:pt>
                <c:pt idx="9567">
                  <c:v>3.5590000000000002</c:v>
                </c:pt>
                <c:pt idx="9568">
                  <c:v>3.5640000000000001</c:v>
                </c:pt>
                <c:pt idx="9569">
                  <c:v>3.573</c:v>
                </c:pt>
                <c:pt idx="9570">
                  <c:v>3.5870000000000002</c:v>
                </c:pt>
                <c:pt idx="9571">
                  <c:v>3.5910000000000002</c:v>
                </c:pt>
                <c:pt idx="9572">
                  <c:v>3.601</c:v>
                </c:pt>
                <c:pt idx="9573">
                  <c:v>3.6160000000000001</c:v>
                </c:pt>
                <c:pt idx="9574">
                  <c:v>3.62</c:v>
                </c:pt>
                <c:pt idx="9575">
                  <c:v>3.63</c:v>
                </c:pt>
                <c:pt idx="9576">
                  <c:v>3.6440000000000001</c:v>
                </c:pt>
                <c:pt idx="9577">
                  <c:v>3.6480000000000001</c:v>
                </c:pt>
                <c:pt idx="9578">
                  <c:v>3.6589999999999998</c:v>
                </c:pt>
                <c:pt idx="9579">
                  <c:v>3.661</c:v>
                </c:pt>
                <c:pt idx="9580">
                  <c:v>3.6760000000000002</c:v>
                </c:pt>
                <c:pt idx="9581">
                  <c:v>3.6779999999999999</c:v>
                </c:pt>
                <c:pt idx="9582">
                  <c:v>3.7029999999999998</c:v>
                </c:pt>
                <c:pt idx="9583">
                  <c:v>3.7040000000000002</c:v>
                </c:pt>
                <c:pt idx="9584">
                  <c:v>3.714</c:v>
                </c:pt>
                <c:pt idx="9585">
                  <c:v>3.718</c:v>
                </c:pt>
                <c:pt idx="9586">
                  <c:v>3.7330000000000001</c:v>
                </c:pt>
                <c:pt idx="9587">
                  <c:v>3.7429999999999999</c:v>
                </c:pt>
                <c:pt idx="9588">
                  <c:v>3.758</c:v>
                </c:pt>
                <c:pt idx="9589">
                  <c:v>3.7610000000000001</c:v>
                </c:pt>
                <c:pt idx="9590">
                  <c:v>3.7719999999999998</c:v>
                </c:pt>
                <c:pt idx="9591">
                  <c:v>3.7770000000000001</c:v>
                </c:pt>
                <c:pt idx="9592">
                  <c:v>2.1989999999999998</c:v>
                </c:pt>
                <c:pt idx="9593">
                  <c:v>2.1429999999999998</c:v>
                </c:pt>
                <c:pt idx="9594">
                  <c:v>2.121</c:v>
                </c:pt>
                <c:pt idx="9595">
                  <c:v>2.0859999999999999</c:v>
                </c:pt>
                <c:pt idx="9596">
                  <c:v>2.0870000000000002</c:v>
                </c:pt>
                <c:pt idx="9597">
                  <c:v>2.0950000000000002</c:v>
                </c:pt>
                <c:pt idx="9598">
                  <c:v>2.1030000000000002</c:v>
                </c:pt>
                <c:pt idx="9599">
                  <c:v>2.1110000000000002</c:v>
                </c:pt>
                <c:pt idx="9600">
                  <c:v>2.1190000000000002</c:v>
                </c:pt>
                <c:pt idx="9601">
                  <c:v>2.1360000000000001</c:v>
                </c:pt>
                <c:pt idx="9602">
                  <c:v>2.1440000000000001</c:v>
                </c:pt>
                <c:pt idx="9603">
                  <c:v>2.145</c:v>
                </c:pt>
                <c:pt idx="9604">
                  <c:v>2.153</c:v>
                </c:pt>
                <c:pt idx="9605">
                  <c:v>2.161</c:v>
                </c:pt>
                <c:pt idx="9606">
                  <c:v>2.1619999999999999</c:v>
                </c:pt>
                <c:pt idx="9607">
                  <c:v>2.1709999999999998</c:v>
                </c:pt>
                <c:pt idx="9608">
                  <c:v>2.1789999999999998</c:v>
                </c:pt>
                <c:pt idx="9609">
                  <c:v>2.1800000000000002</c:v>
                </c:pt>
                <c:pt idx="9610">
                  <c:v>2.181</c:v>
                </c:pt>
                <c:pt idx="9611">
                  <c:v>2.1890000000000001</c:v>
                </c:pt>
                <c:pt idx="9612">
                  <c:v>2.198</c:v>
                </c:pt>
                <c:pt idx="9613">
                  <c:v>2.2069999999999999</c:v>
                </c:pt>
                <c:pt idx="9614">
                  <c:v>2.2149999999999999</c:v>
                </c:pt>
                <c:pt idx="9615">
                  <c:v>2.2240000000000002</c:v>
                </c:pt>
                <c:pt idx="9616">
                  <c:v>2.2320000000000002</c:v>
                </c:pt>
                <c:pt idx="9617">
                  <c:v>2.2410000000000001</c:v>
                </c:pt>
                <c:pt idx="9618">
                  <c:v>2.258</c:v>
                </c:pt>
                <c:pt idx="9619">
                  <c:v>2.2669999999999999</c:v>
                </c:pt>
                <c:pt idx="9620">
                  <c:v>2.2759999999999998</c:v>
                </c:pt>
                <c:pt idx="9621">
                  <c:v>2.2839999999999998</c:v>
                </c:pt>
                <c:pt idx="9622">
                  <c:v>2.2930000000000001</c:v>
                </c:pt>
                <c:pt idx="9623">
                  <c:v>2.302</c:v>
                </c:pt>
                <c:pt idx="9624">
                  <c:v>2.3109999999999999</c:v>
                </c:pt>
                <c:pt idx="9625">
                  <c:v>2.3199999999999998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FB1-448F-9CFF-6BB8F852B4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4301712"/>
        <c:axId val="354291728"/>
      </c:scatterChart>
      <c:valAx>
        <c:axId val="354301712"/>
        <c:scaling>
          <c:orientation val="minMax"/>
          <c:max val="300"/>
        </c:scaling>
        <c:delete val="0"/>
        <c:axPos val="b"/>
        <c:title>
          <c:tx>
            <c:rich>
              <a:bodyPr/>
              <a:lstStyle/>
              <a:p>
                <a:pPr>
                  <a:defRPr sz="2000" b="1"/>
                </a:pPr>
                <a:r>
                  <a:rPr lang="en-US" sz="2000" b="1"/>
                  <a:t>Time (sec)</a:t>
                </a:r>
                <a:endParaRPr lang="ko-KR" sz="2000" b="1"/>
              </a:p>
            </c:rich>
          </c:tx>
          <c:layout>
            <c:manualLayout>
              <c:xMode val="edge"/>
              <c:yMode val="edge"/>
              <c:x val="0.45405125598402712"/>
              <c:y val="0.69794296570262127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lnSpc>
                <a:spcPct val="50000"/>
              </a:lnSpc>
              <a:defRPr sz="2000"/>
            </a:pPr>
            <a:endParaRPr lang="en-US"/>
          </a:p>
        </c:txPr>
        <c:crossAx val="354291728"/>
        <c:crosses val="autoZero"/>
        <c:crossBetween val="midCat"/>
      </c:valAx>
      <c:valAx>
        <c:axId val="35429172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 b="1"/>
                </a:pPr>
                <a:r>
                  <a:rPr lang="en-US" sz="2000" b="1"/>
                  <a:t>Bandwidth(Mbps)</a:t>
                </a:r>
                <a:endParaRPr lang="ko-KR" sz="2000" b="1"/>
              </a:p>
            </c:rich>
          </c:tx>
          <c:layout>
            <c:manualLayout>
              <c:xMode val="edge"/>
              <c:yMode val="edge"/>
              <c:x val="5.6255115350734915E-2"/>
              <c:y val="5.7140200893308277E-2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54301712"/>
        <c:crosses val="autoZero"/>
        <c:crossBetween val="midCat"/>
        <c:majorUnit val="2"/>
      </c:valAx>
      <c:spPr>
        <a:ln w="127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2000"/>
            </a:pPr>
            <a:endParaRPr lang="en-US"/>
          </a:p>
        </c:txPr>
      </c:legendEntry>
      <c:layout>
        <c:manualLayout>
          <c:xMode val="edge"/>
          <c:yMode val="edge"/>
          <c:x val="0.22535792185440712"/>
          <c:y val="5.5931170675502025E-2"/>
          <c:w val="0.7152665140148734"/>
          <c:h val="0.13992468185155993"/>
        </c:manualLayout>
      </c:layout>
      <c:overlay val="0"/>
      <c:spPr>
        <a:ln>
          <a:noFill/>
        </a:ln>
      </c:spPr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400" b="0">
          <a:latin typeface="Calibri" panose="020F0502020204030204" pitchFamily="34" charset="0"/>
          <a:ea typeface="Linux Libertine" panose="02000503000000000000" pitchFamily="2" charset="0"/>
          <a:cs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160887053557803"/>
          <c:y val="4.91363371245261E-2"/>
          <c:w val="0.70331587513281735"/>
          <c:h val="0.52158782022558114"/>
        </c:manualLayout>
      </c:layout>
      <c:barChart>
        <c:barDir val="col"/>
        <c:grouping val="clustered"/>
        <c:varyColors val="0"/>
        <c:ser>
          <c:idx val="0"/>
          <c:order val="0"/>
          <c:tx>
            <c:v>WebRTC</c:v>
          </c:tx>
          <c:spPr>
            <a:pattFill prst="wdUpDiag">
              <a:fgClr>
                <a:srgbClr val="9DC3E6"/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cat>
            <c:strRef>
              <c:f>'[Fig2-b.xlsx]Sheet1'!$H$5:$H$7</c:f>
              <c:strCache>
                <c:ptCount val="3"/>
                <c:pt idx="0">
                  <c:v>x 1</c:v>
                </c:pt>
                <c:pt idx="1">
                  <c:v>x 1.5</c:v>
                </c:pt>
                <c:pt idx="2">
                  <c:v>x 2</c:v>
                </c:pt>
              </c:strCache>
            </c:strRef>
          </c:cat>
          <c:val>
            <c:numRef>
              <c:f>'[Fig2-b.xlsx]Sheet1'!$I$5:$I$7</c:f>
              <c:numCache>
                <c:formatCode>General</c:formatCode>
                <c:ptCount val="3"/>
                <c:pt idx="0">
                  <c:v>31.65</c:v>
                </c:pt>
                <c:pt idx="1">
                  <c:v>32.700000000000003</c:v>
                </c:pt>
                <c:pt idx="2">
                  <c:v>33.9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34-4FB9-9E4E-E78664B646F3}"/>
            </c:ext>
          </c:extLst>
        </c:ser>
        <c:ser>
          <c:idx val="1"/>
          <c:order val="1"/>
          <c:tx>
            <c:v>WebRTC w/ super-resolution</c:v>
          </c:tx>
          <c:spPr>
            <a:solidFill>
              <a:srgbClr val="002060"/>
            </a:solidFill>
            <a:ln w="6350">
              <a:solidFill>
                <a:schemeClr val="tx1"/>
              </a:solidFill>
            </a:ln>
            <a:effectLst/>
          </c:spPr>
          <c:invertIfNegative val="0"/>
          <c:cat>
            <c:strRef>
              <c:f>'[Fig2-b.xlsx]Sheet1'!$H$5:$H$7</c:f>
              <c:strCache>
                <c:ptCount val="3"/>
                <c:pt idx="0">
                  <c:v>x 1</c:v>
                </c:pt>
                <c:pt idx="1">
                  <c:v>x 1.5</c:v>
                </c:pt>
                <c:pt idx="2">
                  <c:v>x 2</c:v>
                </c:pt>
              </c:strCache>
            </c:strRef>
          </c:cat>
          <c:val>
            <c:numRef>
              <c:f>'[Fig2-b.xlsx]Sheet1'!$J$5:$J$7</c:f>
              <c:numCache>
                <c:formatCode>General</c:formatCode>
                <c:ptCount val="3"/>
                <c:pt idx="0">
                  <c:v>33.6</c:v>
                </c:pt>
                <c:pt idx="1">
                  <c:v>35.25</c:v>
                </c:pt>
                <c:pt idx="2">
                  <c:v>35.799999999999997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34-4FB9-9E4E-E78664B646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78935567"/>
        <c:axId val="778936815"/>
      </c:barChart>
      <c:catAx>
        <c:axId val="778935567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dirty="0"/>
                  <a:t>Trace BW Scale Factor</a:t>
                </a:r>
                <a:endParaRPr lang="ko-KR" dirty="0"/>
              </a:p>
            </c:rich>
          </c:tx>
          <c:layout>
            <c:manualLayout>
              <c:xMode val="edge"/>
              <c:yMode val="edge"/>
              <c:x val="0.44208743470983158"/>
              <c:y val="0.6530092380990573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lnSpc>
                <a:spcPct val="50000"/>
              </a:lnSpc>
              <a:defRPr/>
            </a:pPr>
            <a:endParaRPr lang="en-US"/>
          </a:p>
        </c:txPr>
        <c:crossAx val="778936815"/>
        <c:crosses val="autoZero"/>
        <c:auto val="1"/>
        <c:lblAlgn val="ctr"/>
        <c:lblOffset val="100"/>
        <c:noMultiLvlLbl val="0"/>
      </c:catAx>
      <c:valAx>
        <c:axId val="778936815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Video Quality (PSNR)</a:t>
                </a:r>
                <a:endParaRPr lang="ko-KR"/>
              </a:p>
            </c:rich>
          </c:tx>
          <c:layout>
            <c:manualLayout>
              <c:xMode val="edge"/>
              <c:yMode val="edge"/>
              <c:x val="0.1241847507282921"/>
              <c:y val="4.4968761730074351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 w="9525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778935567"/>
        <c:crosses val="autoZero"/>
        <c:crossBetween val="between"/>
        <c:majorUnit val="3"/>
      </c:valAx>
      <c:spPr>
        <a:noFill/>
        <a:ln w="12700">
          <a:noFill/>
        </a:ln>
        <a:effectLst/>
      </c:spPr>
    </c:plotArea>
    <c:legend>
      <c:legendPos val="t"/>
      <c:layout>
        <c:manualLayout>
          <c:xMode val="edge"/>
          <c:yMode val="edge"/>
          <c:x val="0.29611852943655059"/>
          <c:y val="1.4551705980915057E-2"/>
          <c:w val="0.7038814705634493"/>
          <c:h val="0.17865206796774025"/>
        </c:manualLayout>
      </c:layout>
      <c:overlay val="0"/>
      <c:spPr>
        <a:noFill/>
        <a:ln w="19050"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lnSpc>
          <a:spcPct val="50000"/>
        </a:lnSpc>
        <a:defRPr sz="2000">
          <a:solidFill>
            <a:schemeClr val="tx1"/>
          </a:solidFill>
          <a:latin typeface="Calibri" panose="020F0502020204030204" pitchFamily="34" charset="0"/>
          <a:ea typeface="Linux Libertine" panose="02000503000000000000" pitchFamily="2" charset="0"/>
          <a:cs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356179981325418"/>
          <c:y val="7.2122743893419924E-2"/>
          <c:w val="0.71017976095673674"/>
          <c:h val="0.700646002387250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Sheet1!$F$3:$F$5</c:f>
              <c:strCache>
                <c:ptCount val="3"/>
                <c:pt idx="0">
                  <c:v>Bilinear</c:v>
                </c:pt>
                <c:pt idx="1">
                  <c:v>Pre-trained</c:v>
                </c:pt>
                <c:pt idx="2">
                  <c:v>Online</c:v>
                </c:pt>
              </c:strCache>
            </c:strRef>
          </c:cat>
          <c:val>
            <c:numRef>
              <c:f>Sheet1!$G$3:$G$5</c:f>
              <c:numCache>
                <c:formatCode>General</c:formatCode>
                <c:ptCount val="3"/>
                <c:pt idx="0">
                  <c:v>27.925999999999998</c:v>
                </c:pt>
                <c:pt idx="1">
                  <c:v>28.607392000000001</c:v>
                </c:pt>
                <c:pt idx="2">
                  <c:v>32.438000000000002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59-48B5-93F9-4795CB3BDD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9430527"/>
        <c:axId val="1018519599"/>
      </c:barChart>
      <c:catAx>
        <c:axId val="1019430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50000"/>
              </a:lnSpc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018519599"/>
        <c:crosses val="autoZero"/>
        <c:auto val="1"/>
        <c:lblAlgn val="ctr"/>
        <c:lblOffset val="100"/>
        <c:noMultiLvlLbl val="0"/>
      </c:catAx>
      <c:valAx>
        <c:axId val="1018519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2400">
                    <a:solidFill>
                      <a:schemeClr val="tx1"/>
                    </a:solidFill>
                  </a:rPr>
                  <a:t>Video Qualtiy (PSNR)</a:t>
                </a:r>
                <a:endParaRPr lang="ko-KR" sz="240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019430527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Sheet1!$W$59:$W$131</c:f>
              <c:numCache>
                <c:formatCode>General</c:formatCode>
                <c:ptCount val="7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</c:numCache>
            </c:numRef>
          </c:xVal>
          <c:yVal>
            <c:numRef>
              <c:f>Sheet1!$X$59:$X$131</c:f>
              <c:numCache>
                <c:formatCode>General</c:formatCode>
                <c:ptCount val="73"/>
                <c:pt idx="0">
                  <c:v>407</c:v>
                </c:pt>
                <c:pt idx="1">
                  <c:v>409</c:v>
                </c:pt>
                <c:pt idx="2">
                  <c:v>410</c:v>
                </c:pt>
                <c:pt idx="3">
                  <c:v>412</c:v>
                </c:pt>
                <c:pt idx="4">
                  <c:v>413</c:v>
                </c:pt>
                <c:pt idx="5">
                  <c:v>415</c:v>
                </c:pt>
                <c:pt idx="6">
                  <c:v>417</c:v>
                </c:pt>
                <c:pt idx="7">
                  <c:v>418</c:v>
                </c:pt>
                <c:pt idx="8">
                  <c:v>420</c:v>
                </c:pt>
                <c:pt idx="9">
                  <c:v>421</c:v>
                </c:pt>
                <c:pt idx="10">
                  <c:v>423</c:v>
                </c:pt>
                <c:pt idx="11">
                  <c:v>425</c:v>
                </c:pt>
                <c:pt idx="12">
                  <c:v>426</c:v>
                </c:pt>
                <c:pt idx="13">
                  <c:v>428</c:v>
                </c:pt>
                <c:pt idx="14">
                  <c:v>430</c:v>
                </c:pt>
                <c:pt idx="15">
                  <c:v>431</c:v>
                </c:pt>
                <c:pt idx="16">
                  <c:v>523.80799999999999</c:v>
                </c:pt>
                <c:pt idx="17">
                  <c:v>494.23599999999999</c:v>
                </c:pt>
                <c:pt idx="18">
                  <c:v>1359.0039999999999</c:v>
                </c:pt>
                <c:pt idx="19">
                  <c:v>1168.2260000000001</c:v>
                </c:pt>
                <c:pt idx="20">
                  <c:v>1216.453</c:v>
                </c:pt>
                <c:pt idx="21">
                  <c:v>1279.2080000000001</c:v>
                </c:pt>
                <c:pt idx="22">
                  <c:v>1342.7329999999999</c:v>
                </c:pt>
                <c:pt idx="23">
                  <c:v>1389.164</c:v>
                </c:pt>
                <c:pt idx="24">
                  <c:v>1435.539</c:v>
                </c:pt>
                <c:pt idx="25">
                  <c:v>1308.9570000000001</c:v>
                </c:pt>
                <c:pt idx="26">
                  <c:v>1292.57</c:v>
                </c:pt>
                <c:pt idx="27">
                  <c:v>1275.549</c:v>
                </c:pt>
                <c:pt idx="28">
                  <c:v>1350.2249999999999</c:v>
                </c:pt>
                <c:pt idx="29">
                  <c:v>1432.1130000000001</c:v>
                </c:pt>
                <c:pt idx="30">
                  <c:v>1544.413</c:v>
                </c:pt>
                <c:pt idx="31">
                  <c:v>1640.143</c:v>
                </c:pt>
                <c:pt idx="32">
                  <c:v>1700</c:v>
                </c:pt>
                <c:pt idx="33">
                  <c:v>1670.559</c:v>
                </c:pt>
                <c:pt idx="34">
                  <c:v>1680.692</c:v>
                </c:pt>
                <c:pt idx="35">
                  <c:v>1683.2049999999999</c:v>
                </c:pt>
                <c:pt idx="36">
                  <c:v>1132.4749999999999</c:v>
                </c:pt>
                <c:pt idx="37">
                  <c:v>910.09699999999998</c:v>
                </c:pt>
                <c:pt idx="38">
                  <c:v>835.13900000000001</c:v>
                </c:pt>
                <c:pt idx="39">
                  <c:v>812.72699999999998</c:v>
                </c:pt>
                <c:pt idx="40">
                  <c:v>854.66300000000001</c:v>
                </c:pt>
                <c:pt idx="41">
                  <c:v>766.279</c:v>
                </c:pt>
                <c:pt idx="42">
                  <c:v>825.75699999999995</c:v>
                </c:pt>
                <c:pt idx="43">
                  <c:v>878.12</c:v>
                </c:pt>
                <c:pt idx="44">
                  <c:v>751.81799999999998</c:v>
                </c:pt>
                <c:pt idx="45">
                  <c:v>791.2</c:v>
                </c:pt>
                <c:pt idx="46">
                  <c:v>849.74699999999996</c:v>
                </c:pt>
                <c:pt idx="47">
                  <c:v>909.05</c:v>
                </c:pt>
                <c:pt idx="48">
                  <c:v>992.68399999999997</c:v>
                </c:pt>
                <c:pt idx="49">
                  <c:v>1071.2180000000001</c:v>
                </c:pt>
                <c:pt idx="50">
                  <c:v>1156.106</c:v>
                </c:pt>
                <c:pt idx="51">
                  <c:v>994.28399999999999</c:v>
                </c:pt>
                <c:pt idx="52">
                  <c:v>996.86699999999996</c:v>
                </c:pt>
                <c:pt idx="53">
                  <c:v>999.19600000000003</c:v>
                </c:pt>
                <c:pt idx="54">
                  <c:v>862.13099999999997</c:v>
                </c:pt>
                <c:pt idx="55">
                  <c:v>898.34900000000005</c:v>
                </c:pt>
                <c:pt idx="56">
                  <c:v>969.21699999999998</c:v>
                </c:pt>
                <c:pt idx="57">
                  <c:v>854.85299999999995</c:v>
                </c:pt>
                <c:pt idx="58">
                  <c:v>780.43899999999996</c:v>
                </c:pt>
                <c:pt idx="59">
                  <c:v>787.40200000000004</c:v>
                </c:pt>
                <c:pt idx="60">
                  <c:v>801.77700000000004</c:v>
                </c:pt>
                <c:pt idx="61">
                  <c:v>816.36300000000006</c:v>
                </c:pt>
                <c:pt idx="62">
                  <c:v>831.048</c:v>
                </c:pt>
                <c:pt idx="63">
                  <c:v>846.18499999999995</c:v>
                </c:pt>
                <c:pt idx="64">
                  <c:v>866.31799999999998</c:v>
                </c:pt>
                <c:pt idx="65">
                  <c:v>791.17700000000002</c:v>
                </c:pt>
                <c:pt idx="66">
                  <c:v>853.03300000000002</c:v>
                </c:pt>
                <c:pt idx="67">
                  <c:v>919.33399999999995</c:v>
                </c:pt>
                <c:pt idx="68">
                  <c:v>990.72</c:v>
                </c:pt>
                <c:pt idx="69">
                  <c:v>1068.3689999999999</c:v>
                </c:pt>
                <c:pt idx="70">
                  <c:v>1105.3810000000001</c:v>
                </c:pt>
                <c:pt idx="71">
                  <c:v>1105.3810000000001</c:v>
                </c:pt>
                <c:pt idx="72">
                  <c:v>1105.3810000000001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4CC-44EC-AC2D-CB8BE024BEE5}"/>
            </c:ext>
          </c:extLst>
        </c:ser>
        <c:ser>
          <c:idx val="1"/>
          <c:order val="1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Sheet1!$W$59:$W$131</c:f>
              <c:numCache>
                <c:formatCode>General</c:formatCode>
                <c:ptCount val="7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</c:numCache>
            </c:numRef>
          </c:xVal>
          <c:yVal>
            <c:numRef>
              <c:f>Sheet1!$Y$59:$Y$131</c:f>
              <c:numCache>
                <c:formatCode>General</c:formatCode>
                <c:ptCount val="7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70.427999999999997</c:v>
                </c:pt>
                <c:pt idx="17">
                  <c:v>25</c:v>
                </c:pt>
                <c:pt idx="18">
                  <c:v>103.914</c:v>
                </c:pt>
                <c:pt idx="19">
                  <c:v>138.75200000000001</c:v>
                </c:pt>
                <c:pt idx="20">
                  <c:v>186.376</c:v>
                </c:pt>
                <c:pt idx="21">
                  <c:v>234.58699999999999</c:v>
                </c:pt>
                <c:pt idx="22">
                  <c:v>265.50400000000002</c:v>
                </c:pt>
                <c:pt idx="23">
                  <c:v>296.13200000000001</c:v>
                </c:pt>
                <c:pt idx="24">
                  <c:v>339.798</c:v>
                </c:pt>
                <c:pt idx="25">
                  <c:v>317.99099999999999</c:v>
                </c:pt>
                <c:pt idx="26">
                  <c:v>282.11399999999998</c:v>
                </c:pt>
                <c:pt idx="27">
                  <c:v>277.49299999999999</c:v>
                </c:pt>
                <c:pt idx="28">
                  <c:v>285.59399999999999</c:v>
                </c:pt>
                <c:pt idx="29">
                  <c:v>305.99299999999999</c:v>
                </c:pt>
                <c:pt idx="30">
                  <c:v>302.351</c:v>
                </c:pt>
                <c:pt idx="31">
                  <c:v>304.69900000000001</c:v>
                </c:pt>
                <c:pt idx="32">
                  <c:v>313.38499999999999</c:v>
                </c:pt>
                <c:pt idx="33">
                  <c:v>315.964</c:v>
                </c:pt>
                <c:pt idx="34">
                  <c:v>318.47699999999998</c:v>
                </c:pt>
                <c:pt idx="35">
                  <c:v>323.50299999999999</c:v>
                </c:pt>
                <c:pt idx="36">
                  <c:v>228.81</c:v>
                </c:pt>
                <c:pt idx="37">
                  <c:v>117.506</c:v>
                </c:pt>
                <c:pt idx="38">
                  <c:v>37.036000000000001</c:v>
                </c:pt>
                <c:pt idx="39">
                  <c:v>26.795999999999999</c:v>
                </c:pt>
                <c:pt idx="40">
                  <c:v>25</c:v>
                </c:pt>
                <c:pt idx="41">
                  <c:v>25</c:v>
                </c:pt>
                <c:pt idx="42">
                  <c:v>25</c:v>
                </c:pt>
                <c:pt idx="43">
                  <c:v>25</c:v>
                </c:pt>
                <c:pt idx="44">
                  <c:v>25</c:v>
                </c:pt>
                <c:pt idx="45">
                  <c:v>25</c:v>
                </c:pt>
                <c:pt idx="46">
                  <c:v>25</c:v>
                </c:pt>
                <c:pt idx="47">
                  <c:v>38.21</c:v>
                </c:pt>
                <c:pt idx="48">
                  <c:v>40.238</c:v>
                </c:pt>
                <c:pt idx="49">
                  <c:v>42.23</c:v>
                </c:pt>
                <c:pt idx="50">
                  <c:v>44.414999999999999</c:v>
                </c:pt>
                <c:pt idx="51">
                  <c:v>46.417999999999999</c:v>
                </c:pt>
                <c:pt idx="52">
                  <c:v>48.747</c:v>
                </c:pt>
                <c:pt idx="53">
                  <c:v>53.405000000000001</c:v>
                </c:pt>
                <c:pt idx="54">
                  <c:v>25</c:v>
                </c:pt>
                <c:pt idx="55">
                  <c:v>25</c:v>
                </c:pt>
                <c:pt idx="56">
                  <c:v>27.152999999999999</c:v>
                </c:pt>
                <c:pt idx="57">
                  <c:v>25</c:v>
                </c:pt>
                <c:pt idx="58">
                  <c:v>25</c:v>
                </c:pt>
                <c:pt idx="59">
                  <c:v>25</c:v>
                </c:pt>
                <c:pt idx="60">
                  <c:v>25</c:v>
                </c:pt>
                <c:pt idx="61">
                  <c:v>25</c:v>
                </c:pt>
                <c:pt idx="62">
                  <c:v>25</c:v>
                </c:pt>
                <c:pt idx="63">
                  <c:v>25</c:v>
                </c:pt>
                <c:pt idx="64">
                  <c:v>25</c:v>
                </c:pt>
                <c:pt idx="65">
                  <c:v>25</c:v>
                </c:pt>
                <c:pt idx="66">
                  <c:v>25</c:v>
                </c:pt>
                <c:pt idx="67">
                  <c:v>25</c:v>
                </c:pt>
                <c:pt idx="68">
                  <c:v>25</c:v>
                </c:pt>
                <c:pt idx="69">
                  <c:v>25</c:v>
                </c:pt>
                <c:pt idx="70">
                  <c:v>25</c:v>
                </c:pt>
                <c:pt idx="71">
                  <c:v>25</c:v>
                </c:pt>
                <c:pt idx="72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4CC-44EC-AC2D-CB8BE024BEE5}"/>
            </c:ext>
          </c:extLst>
        </c:ser>
        <c:ser>
          <c:idx val="2"/>
          <c:order val="2"/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Sheet1!$W$59:$W$131</c:f>
              <c:numCache>
                <c:formatCode>General</c:formatCode>
                <c:ptCount val="7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</c:numCache>
            </c:numRef>
          </c:xVal>
          <c:yVal>
            <c:numRef>
              <c:f>Sheet1!$Z$59:$Z$131</c:f>
              <c:numCache>
                <c:formatCode>General</c:formatCode>
                <c:ptCount val="73"/>
                <c:pt idx="0">
                  <c:v>307</c:v>
                </c:pt>
                <c:pt idx="1">
                  <c:v>309</c:v>
                </c:pt>
                <c:pt idx="2">
                  <c:v>310</c:v>
                </c:pt>
                <c:pt idx="3">
                  <c:v>312</c:v>
                </c:pt>
                <c:pt idx="4">
                  <c:v>313</c:v>
                </c:pt>
                <c:pt idx="5">
                  <c:v>315</c:v>
                </c:pt>
                <c:pt idx="6">
                  <c:v>317</c:v>
                </c:pt>
                <c:pt idx="7">
                  <c:v>318</c:v>
                </c:pt>
                <c:pt idx="8">
                  <c:v>320</c:v>
                </c:pt>
                <c:pt idx="9">
                  <c:v>321</c:v>
                </c:pt>
                <c:pt idx="10">
                  <c:v>323</c:v>
                </c:pt>
                <c:pt idx="11">
                  <c:v>325</c:v>
                </c:pt>
                <c:pt idx="12">
                  <c:v>326</c:v>
                </c:pt>
                <c:pt idx="13">
                  <c:v>328</c:v>
                </c:pt>
                <c:pt idx="14">
                  <c:v>330</c:v>
                </c:pt>
                <c:pt idx="15">
                  <c:v>331</c:v>
                </c:pt>
                <c:pt idx="16">
                  <c:v>453.38</c:v>
                </c:pt>
                <c:pt idx="17">
                  <c:v>469.23599999999999</c:v>
                </c:pt>
                <c:pt idx="18">
                  <c:v>1255.0899999999999</c:v>
                </c:pt>
                <c:pt idx="19">
                  <c:v>1029.4740000000002</c:v>
                </c:pt>
                <c:pt idx="20">
                  <c:v>1030.077</c:v>
                </c:pt>
                <c:pt idx="21">
                  <c:v>1044.6210000000001</c:v>
                </c:pt>
                <c:pt idx="22">
                  <c:v>1077.2289999999998</c:v>
                </c:pt>
                <c:pt idx="23">
                  <c:v>1093.0319999999999</c:v>
                </c:pt>
                <c:pt idx="24">
                  <c:v>1095.741</c:v>
                </c:pt>
                <c:pt idx="25">
                  <c:v>990.96600000000012</c:v>
                </c:pt>
                <c:pt idx="26">
                  <c:v>1010.4559999999999</c:v>
                </c:pt>
                <c:pt idx="27">
                  <c:v>998.05600000000004</c:v>
                </c:pt>
                <c:pt idx="28">
                  <c:v>1064.6309999999999</c:v>
                </c:pt>
                <c:pt idx="29">
                  <c:v>1126.1200000000001</c:v>
                </c:pt>
                <c:pt idx="30">
                  <c:v>1242.0619999999999</c:v>
                </c:pt>
                <c:pt idx="31">
                  <c:v>1335.444</c:v>
                </c:pt>
                <c:pt idx="32">
                  <c:v>1386.615</c:v>
                </c:pt>
                <c:pt idx="33">
                  <c:v>1354.595</c:v>
                </c:pt>
                <c:pt idx="34">
                  <c:v>1362.2150000000001</c:v>
                </c:pt>
                <c:pt idx="35">
                  <c:v>1359.702</c:v>
                </c:pt>
                <c:pt idx="36">
                  <c:v>903.66499999999996</c:v>
                </c:pt>
                <c:pt idx="37">
                  <c:v>792.59100000000001</c:v>
                </c:pt>
                <c:pt idx="38">
                  <c:v>798.10300000000007</c:v>
                </c:pt>
                <c:pt idx="39">
                  <c:v>785.93099999999993</c:v>
                </c:pt>
                <c:pt idx="40">
                  <c:v>829.66300000000001</c:v>
                </c:pt>
                <c:pt idx="41">
                  <c:v>741.279</c:v>
                </c:pt>
                <c:pt idx="42">
                  <c:v>800.75699999999995</c:v>
                </c:pt>
                <c:pt idx="43">
                  <c:v>853.12</c:v>
                </c:pt>
                <c:pt idx="44">
                  <c:v>726.81799999999998</c:v>
                </c:pt>
                <c:pt idx="45">
                  <c:v>766.2</c:v>
                </c:pt>
                <c:pt idx="46">
                  <c:v>824.74699999999996</c:v>
                </c:pt>
                <c:pt idx="47">
                  <c:v>870.83999999999992</c:v>
                </c:pt>
                <c:pt idx="48">
                  <c:v>952.44599999999991</c:v>
                </c:pt>
                <c:pt idx="49">
                  <c:v>1028.9880000000001</c:v>
                </c:pt>
                <c:pt idx="50">
                  <c:v>1111.691</c:v>
                </c:pt>
                <c:pt idx="51">
                  <c:v>947.86599999999999</c:v>
                </c:pt>
                <c:pt idx="52">
                  <c:v>948.12</c:v>
                </c:pt>
                <c:pt idx="53">
                  <c:v>945.79100000000005</c:v>
                </c:pt>
                <c:pt idx="54">
                  <c:v>837.13099999999997</c:v>
                </c:pt>
                <c:pt idx="55">
                  <c:v>873.34900000000005</c:v>
                </c:pt>
                <c:pt idx="56">
                  <c:v>942.06399999999996</c:v>
                </c:pt>
                <c:pt idx="57">
                  <c:v>829.85299999999995</c:v>
                </c:pt>
                <c:pt idx="58">
                  <c:v>755.43899999999996</c:v>
                </c:pt>
                <c:pt idx="59">
                  <c:v>762.40200000000004</c:v>
                </c:pt>
                <c:pt idx="60">
                  <c:v>776.77700000000004</c:v>
                </c:pt>
                <c:pt idx="61">
                  <c:v>791.36300000000006</c:v>
                </c:pt>
                <c:pt idx="62">
                  <c:v>806.048</c:v>
                </c:pt>
                <c:pt idx="63">
                  <c:v>821.18499999999995</c:v>
                </c:pt>
                <c:pt idx="64">
                  <c:v>841.31799999999998</c:v>
                </c:pt>
                <c:pt idx="65">
                  <c:v>766.17700000000002</c:v>
                </c:pt>
                <c:pt idx="66">
                  <c:v>828.03300000000002</c:v>
                </c:pt>
                <c:pt idx="67">
                  <c:v>894.33399999999995</c:v>
                </c:pt>
                <c:pt idx="68">
                  <c:v>965.72</c:v>
                </c:pt>
                <c:pt idx="69">
                  <c:v>1043.3689999999999</c:v>
                </c:pt>
                <c:pt idx="70">
                  <c:v>1080.3810000000001</c:v>
                </c:pt>
                <c:pt idx="71">
                  <c:v>1080.3810000000001</c:v>
                </c:pt>
                <c:pt idx="72">
                  <c:v>1080.3810000000001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4CC-44EC-AC2D-CB8BE024BE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5994687"/>
        <c:axId val="1085209775"/>
      </c:scatterChart>
      <c:valAx>
        <c:axId val="101599468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85209775"/>
        <c:crosses val="autoZero"/>
        <c:crossBetween val="midCat"/>
      </c:valAx>
      <c:valAx>
        <c:axId val="10852097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1599468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809419340510196E-2"/>
          <c:y val="0.17539180288487397"/>
          <c:w val="0.85663732795163383"/>
          <c:h val="0.63083955659206015"/>
        </c:manualLayout>
      </c:layout>
      <c:scatterChart>
        <c:scatterStyle val="lineMarker"/>
        <c:varyColors val="0"/>
        <c:ser>
          <c:idx val="0"/>
          <c:order val="0"/>
          <c:tx>
            <c:v>Computed Gradient</c:v>
          </c:tx>
          <c:spPr>
            <a:ln w="28575" cap="rnd">
              <a:solidFill>
                <a:srgbClr val="00B050"/>
              </a:solidFill>
              <a:prstDash val="solid"/>
              <a:round/>
            </a:ln>
            <a:effectLst/>
          </c:spPr>
          <c:marker>
            <c:symbol val="none"/>
          </c:marker>
          <c:yVal>
            <c:numRef>
              <c:f>Sheet1!$U$59:$U$131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-29.572341058571372</c:v>
                </c:pt>
                <c:pt idx="17">
                  <c:v>-115.60701817474897</c:v>
                </c:pt>
                <c:pt idx="18">
                  <c:v>78.914629993640716</c:v>
                </c:pt>
                <c:pt idx="19">
                  <c:v>34.838565452720793</c:v>
                </c:pt>
                <c:pt idx="20">
                  <c:v>47.624501110449756</c:v>
                </c:pt>
                <c:pt idx="21">
                  <c:v>48.211580155448715</c:v>
                </c:pt>
                <c:pt idx="22">
                  <c:v>30.917508943515912</c:v>
                </c:pt>
                <c:pt idx="23">
                  <c:v>30.628341843605433</c:v>
                </c:pt>
                <c:pt idx="24">
                  <c:v>43.666233464442641</c:v>
                </c:pt>
                <c:pt idx="25">
                  <c:v>-21.807116226800161</c:v>
                </c:pt>
                <c:pt idx="26">
                  <c:v>-35.877301418933762</c:v>
                </c:pt>
                <c:pt idx="27">
                  <c:v>-4.6214140391856011</c:v>
                </c:pt>
                <c:pt idx="28">
                  <c:v>8.1016430259535976</c:v>
                </c:pt>
                <c:pt idx="29">
                  <c:v>20.399010250504325</c:v>
                </c:pt>
                <c:pt idx="30">
                  <c:v>-3.642033150871915</c:v>
                </c:pt>
                <c:pt idx="31">
                  <c:v>2.348882190740964</c:v>
                </c:pt>
                <c:pt idx="32">
                  <c:v>8.6867765804459207</c:v>
                </c:pt>
                <c:pt idx="33">
                  <c:v>2.5793656150386424</c:v>
                </c:pt>
                <c:pt idx="34">
                  <c:v>2.5139303149432801</c:v>
                </c:pt>
                <c:pt idx="35">
                  <c:v>2.5139303149432801</c:v>
                </c:pt>
                <c:pt idx="36">
                  <c:v>-94.693129161093267</c:v>
                </c:pt>
                <c:pt idx="37">
                  <c:v>-111.30485469321407</c:v>
                </c:pt>
                <c:pt idx="38">
                  <c:v>-80.470408707055682</c:v>
                </c:pt>
                <c:pt idx="39">
                  <c:v>-10.240742340412801</c:v>
                </c:pt>
                <c:pt idx="40">
                  <c:v>-10.205760709372402</c:v>
                </c:pt>
                <c:pt idx="41">
                  <c:v>-9.9688791867504012</c:v>
                </c:pt>
                <c:pt idx="42">
                  <c:v>-9.8721864443672036</c:v>
                </c:pt>
                <c:pt idx="43">
                  <c:v>-26.456559880267761</c:v>
                </c:pt>
                <c:pt idx="44">
                  <c:v>-26.165037310693286</c:v>
                </c:pt>
                <c:pt idx="45">
                  <c:v>-26.67613853777776</c:v>
                </c:pt>
                <c:pt idx="46">
                  <c:v>-26.519026697059367</c:v>
                </c:pt>
                <c:pt idx="47">
                  <c:v>13.210933620794558</c:v>
                </c:pt>
                <c:pt idx="48">
                  <c:v>2.0288511999335954</c:v>
                </c:pt>
                <c:pt idx="49">
                  <c:v>1.9923588592784758</c:v>
                </c:pt>
                <c:pt idx="50">
                  <c:v>2.1853523066975966</c:v>
                </c:pt>
                <c:pt idx="51">
                  <c:v>2.0032630687307207</c:v>
                </c:pt>
                <c:pt idx="52">
                  <c:v>2.3299856423203202</c:v>
                </c:pt>
                <c:pt idx="53">
                  <c:v>2.3299856423203202</c:v>
                </c:pt>
                <c:pt idx="54">
                  <c:v>-34.590892332405041</c:v>
                </c:pt>
                <c:pt idx="55">
                  <c:v>-37.609966920162641</c:v>
                </c:pt>
                <c:pt idx="56">
                  <c:v>2.153215719770718</c:v>
                </c:pt>
                <c:pt idx="57">
                  <c:v>-37.358631729914727</c:v>
                </c:pt>
                <c:pt idx="58">
                  <c:v>-36.778893855138882</c:v>
                </c:pt>
                <c:pt idx="59">
                  <c:v>-37.17244925551784</c:v>
                </c:pt>
                <c:pt idx="60">
                  <c:v>-37.22076374866576</c:v>
                </c:pt>
                <c:pt idx="61">
                  <c:v>-37.273651546057764</c:v>
                </c:pt>
                <c:pt idx="62">
                  <c:v>-37.041115995201757</c:v>
                </c:pt>
                <c:pt idx="63">
                  <c:v>-49.532178108616158</c:v>
                </c:pt>
                <c:pt idx="64">
                  <c:v>-49.741689985204076</c:v>
                </c:pt>
                <c:pt idx="65">
                  <c:v>-49.755223528693193</c:v>
                </c:pt>
                <c:pt idx="66">
                  <c:v>-49.962992844022786</c:v>
                </c:pt>
                <c:pt idx="67">
                  <c:v>-10.194855818575357</c:v>
                </c:pt>
                <c:pt idx="68">
                  <c:v>-14.756691720364639</c:v>
                </c:pt>
                <c:pt idx="69">
                  <c:v>-14.831338042250641</c:v>
                </c:pt>
                <c:pt idx="70">
                  <c:v>-14.82435230694808</c:v>
                </c:pt>
                <c:pt idx="71">
                  <c:v>-14.82435230694808</c:v>
                </c:pt>
                <c:pt idx="72">
                  <c:v>-14.82435230694808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6B0-4C26-84FF-3AB4DBCAF5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5470319"/>
        <c:axId val="1315449519"/>
      </c:scatterChart>
      <c:valAx>
        <c:axId val="1315470319"/>
        <c:scaling>
          <c:orientation val="minMax"/>
          <c:max val="60"/>
          <c:min val="0"/>
        </c:scaling>
        <c:delete val="0"/>
        <c:axPos val="b"/>
        <c:majorTickMark val="none"/>
        <c:minorTickMark val="none"/>
        <c:tickLblPos val="none"/>
        <c:spPr>
          <a:noFill/>
          <a:ln w="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400" b="0" i="0" u="none" strike="noStrike" kern="1200" baseline="0">
                <a:solidFill>
                  <a:schemeClr val="tx1"/>
                </a:solidFill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defRPr>
            </a:pPr>
            <a:endParaRPr lang="en-US"/>
          </a:p>
        </c:txPr>
        <c:crossAx val="1315449519"/>
        <c:crosses val="autoZero"/>
        <c:crossBetween val="midCat"/>
        <c:majorUnit val="20"/>
      </c:valAx>
      <c:valAx>
        <c:axId val="1315449519"/>
        <c:scaling>
          <c:orientation val="minMax"/>
          <c:max val="100"/>
          <c:min val="-125"/>
        </c:scaling>
        <c:delete val="1"/>
        <c:axPos val="l"/>
        <c:numFmt formatCode="General" sourceLinked="1"/>
        <c:majorTickMark val="in"/>
        <c:minorTickMark val="none"/>
        <c:tickLblPos val="none"/>
        <c:crossAx val="1315470319"/>
        <c:crosses val="autoZero"/>
        <c:crossBetween val="midCat"/>
        <c:majorUnit val="100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4400">
          <a:solidFill>
            <a:schemeClr val="tx1"/>
          </a:solidFill>
          <a:latin typeface="Linux Libertine" panose="02000503000000000000" pitchFamily="2" charset="0"/>
          <a:ea typeface="Linux Libertine" panose="02000503000000000000" pitchFamily="2" charset="0"/>
          <a:cs typeface="Linux Libertine" panose="02000503000000000000" pitchFamily="2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334383202099741"/>
          <c:y val="6.0579342290154346E-2"/>
          <c:w val="0.75724600187656743"/>
          <c:h val="0.70971284722222217"/>
        </c:manualLayout>
      </c:layout>
      <c:barChart>
        <c:barDir val="col"/>
        <c:grouping val="clustered"/>
        <c:varyColors val="0"/>
        <c:ser>
          <c:idx val="0"/>
          <c:order val="0"/>
          <c:tx>
            <c:v>Generic</c:v>
          </c:tx>
          <c:spPr>
            <a:pattFill prst="dkHorz">
              <a:fgClr>
                <a:schemeClr val="accent3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'top5 contents'!$K$7:$K$11</c:f>
                <c:numCache>
                  <c:formatCode>General</c:formatCode>
                  <c:ptCount val="5"/>
                  <c:pt idx="0">
                    <c:v>6.1105144864405249E-2</c:v>
                  </c:pt>
                  <c:pt idx="1">
                    <c:v>0.1151193309447017</c:v>
                  </c:pt>
                  <c:pt idx="2">
                    <c:v>4.5966648634526215E-2</c:v>
                  </c:pt>
                  <c:pt idx="3">
                    <c:v>5.4452001698747339E-3</c:v>
                  </c:pt>
                  <c:pt idx="4">
                    <c:v>6.115934960776853E-3</c:v>
                  </c:pt>
                </c:numCache>
              </c:numRef>
            </c:plus>
            <c:minus>
              <c:numRef>
                <c:f>'top5 contents'!$K$7:$K$11</c:f>
                <c:numCache>
                  <c:formatCode>General</c:formatCode>
                  <c:ptCount val="5"/>
                  <c:pt idx="0">
                    <c:v>6.1105144864405249E-2</c:v>
                  </c:pt>
                  <c:pt idx="1">
                    <c:v>0.1151193309447017</c:v>
                  </c:pt>
                  <c:pt idx="2">
                    <c:v>4.5966648634526215E-2</c:v>
                  </c:pt>
                  <c:pt idx="3">
                    <c:v>5.4452001698747339E-3</c:v>
                  </c:pt>
                  <c:pt idx="4">
                    <c:v>6.115934960776853E-3</c:v>
                  </c:pt>
                </c:numCache>
              </c:numRef>
            </c:minus>
          </c:errBars>
          <c:cat>
            <c:strRef>
              <c:f>'top5 contents'!$A$7:$A$11</c:f>
              <c:strCache>
                <c:ptCount val="5"/>
                <c:pt idx="0">
                  <c:v>LoL</c:v>
                </c:pt>
                <c:pt idx="1">
                  <c:v>JC</c:v>
                </c:pt>
                <c:pt idx="2">
                  <c:v>WoW</c:v>
                </c:pt>
                <c:pt idx="3">
                  <c:v>EFT</c:v>
                </c:pt>
                <c:pt idx="4">
                  <c:v>FN</c:v>
                </c:pt>
              </c:strCache>
            </c:strRef>
          </c:cat>
          <c:val>
            <c:numRef>
              <c:f>'top5 contents'!$G$7:$G$11</c:f>
              <c:numCache>
                <c:formatCode>General</c:formatCode>
                <c:ptCount val="5"/>
                <c:pt idx="0">
                  <c:v>0.95984470000000144</c:v>
                </c:pt>
                <c:pt idx="1">
                  <c:v>1.2453933999999975</c:v>
                </c:pt>
                <c:pt idx="2">
                  <c:v>0.92990989999999984</c:v>
                </c:pt>
                <c:pt idx="3">
                  <c:v>0.34700190000000009</c:v>
                </c:pt>
                <c:pt idx="4">
                  <c:v>0.11749899999999869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51-4BC7-B024-24C7F2D508CD}"/>
            </c:ext>
          </c:extLst>
        </c:ser>
        <c:ser>
          <c:idx val="1"/>
          <c:order val="1"/>
          <c:tx>
            <c:v>Pre-trained</c:v>
          </c:tx>
          <c:spPr>
            <a:pattFill prst="lgCheck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'top5 contents'!$M$7:$M$11</c:f>
                <c:numCache>
                  <c:formatCode>General</c:formatCode>
                  <c:ptCount val="5"/>
                  <c:pt idx="0">
                    <c:v>6.5995231125690154E-2</c:v>
                  </c:pt>
                  <c:pt idx="1">
                    <c:v>0.10445463592555709</c:v>
                  </c:pt>
                  <c:pt idx="2">
                    <c:v>3.3376689817295982E-2</c:v>
                  </c:pt>
                  <c:pt idx="3">
                    <c:v>2.2817061993166576E-2</c:v>
                  </c:pt>
                  <c:pt idx="4">
                    <c:v>1.2574914515283019E-2</c:v>
                  </c:pt>
                </c:numCache>
              </c:numRef>
            </c:plus>
            <c:minus>
              <c:numRef>
                <c:f>'top5 contents'!$M$7:$M$11</c:f>
                <c:numCache>
                  <c:formatCode>General</c:formatCode>
                  <c:ptCount val="5"/>
                  <c:pt idx="0">
                    <c:v>6.5995231125690154E-2</c:v>
                  </c:pt>
                  <c:pt idx="1">
                    <c:v>0.10445463592555709</c:v>
                  </c:pt>
                  <c:pt idx="2">
                    <c:v>3.3376689817295982E-2</c:v>
                  </c:pt>
                  <c:pt idx="3">
                    <c:v>2.2817061993166576E-2</c:v>
                  </c:pt>
                  <c:pt idx="4">
                    <c:v>1.2574914515283019E-2</c:v>
                  </c:pt>
                </c:numCache>
              </c:numRef>
            </c:minus>
          </c:errBars>
          <c:cat>
            <c:strRef>
              <c:f>'top5 contents'!$A$7:$A$11</c:f>
              <c:strCache>
                <c:ptCount val="5"/>
                <c:pt idx="0">
                  <c:v>LoL</c:v>
                </c:pt>
                <c:pt idx="1">
                  <c:v>JC</c:v>
                </c:pt>
                <c:pt idx="2">
                  <c:v>WoW</c:v>
                </c:pt>
                <c:pt idx="3">
                  <c:v>EFT</c:v>
                </c:pt>
                <c:pt idx="4">
                  <c:v>FN</c:v>
                </c:pt>
              </c:strCache>
            </c:strRef>
          </c:cat>
          <c:val>
            <c:numRef>
              <c:f>'top5 contents'!$I$7:$I$11</c:f>
              <c:numCache>
                <c:formatCode>General</c:formatCode>
                <c:ptCount val="5"/>
                <c:pt idx="0">
                  <c:v>1.8725880000000004</c:v>
                </c:pt>
                <c:pt idx="1">
                  <c:v>1.7653697333333263</c:v>
                </c:pt>
                <c:pt idx="2">
                  <c:v>1.6916258000000006</c:v>
                </c:pt>
                <c:pt idx="3">
                  <c:v>0.57215199999999977</c:v>
                </c:pt>
                <c:pt idx="4">
                  <c:v>1.1555617999999974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51-4BC7-B024-24C7F2D508CD}"/>
            </c:ext>
          </c:extLst>
        </c:ser>
        <c:ser>
          <c:idx val="2"/>
          <c:order val="2"/>
          <c:tx>
            <c:v>LiveNAS</c:v>
          </c:tx>
          <c:spPr>
            <a:solidFill>
              <a:srgbClr val="002060"/>
            </a:solidFill>
            <a:ln w="635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'top5 contents'!$L$7:$L$11</c:f>
                <c:numCache>
                  <c:formatCode>General</c:formatCode>
                  <c:ptCount val="5"/>
                  <c:pt idx="0">
                    <c:v>0.12947697488399629</c:v>
                  </c:pt>
                  <c:pt idx="1">
                    <c:v>0.28129409645510517</c:v>
                  </c:pt>
                  <c:pt idx="2">
                    <c:v>0.1022776337463865</c:v>
                  </c:pt>
                  <c:pt idx="3">
                    <c:v>5.4357374775093711E-2</c:v>
                  </c:pt>
                  <c:pt idx="4">
                    <c:v>7.1639663050885954E-2</c:v>
                  </c:pt>
                </c:numCache>
              </c:numRef>
            </c:plus>
            <c:minus>
              <c:numRef>
                <c:f>'top5 contents'!$L$7:$L$11</c:f>
                <c:numCache>
                  <c:formatCode>General</c:formatCode>
                  <c:ptCount val="5"/>
                  <c:pt idx="0">
                    <c:v>0.12947697488399629</c:v>
                  </c:pt>
                  <c:pt idx="1">
                    <c:v>0.28129409645510517</c:v>
                  </c:pt>
                  <c:pt idx="2">
                    <c:v>0.1022776337463865</c:v>
                  </c:pt>
                  <c:pt idx="3">
                    <c:v>5.4357374775093711E-2</c:v>
                  </c:pt>
                  <c:pt idx="4">
                    <c:v>7.1639663050885954E-2</c:v>
                  </c:pt>
                </c:numCache>
              </c:numRef>
            </c:minus>
          </c:errBars>
          <c:cat>
            <c:strRef>
              <c:f>'top5 contents'!$A$7:$A$11</c:f>
              <c:strCache>
                <c:ptCount val="5"/>
                <c:pt idx="0">
                  <c:v>LoL</c:v>
                </c:pt>
                <c:pt idx="1">
                  <c:v>JC</c:v>
                </c:pt>
                <c:pt idx="2">
                  <c:v>WoW</c:v>
                </c:pt>
                <c:pt idx="3">
                  <c:v>EFT</c:v>
                </c:pt>
                <c:pt idx="4">
                  <c:v>FN</c:v>
                </c:pt>
              </c:strCache>
            </c:strRef>
          </c:cat>
          <c:val>
            <c:numRef>
              <c:f>'top5 contents'!$H$7:$H$11</c:f>
              <c:numCache>
                <c:formatCode>General</c:formatCode>
                <c:ptCount val="5"/>
                <c:pt idx="0">
                  <c:v>2.8726239999999947</c:v>
                </c:pt>
                <c:pt idx="1">
                  <c:v>2.6659355555555528</c:v>
                </c:pt>
                <c:pt idx="2">
                  <c:v>2.5209932000000004</c:v>
                </c:pt>
                <c:pt idx="3">
                  <c:v>1.1654644000000001</c:v>
                </c:pt>
                <c:pt idx="4">
                  <c:v>1.1028413999999991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51-4BC7-B024-24C7F2D508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060036752"/>
        <c:axId val="2060031760"/>
      </c:barChart>
      <c:catAx>
        <c:axId val="2060036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060031760"/>
        <c:crosses val="autoZero"/>
        <c:auto val="1"/>
        <c:lblAlgn val="ctr"/>
        <c:lblOffset val="100"/>
        <c:noMultiLvlLbl val="0"/>
      </c:catAx>
      <c:valAx>
        <c:axId val="2060031760"/>
        <c:scaling>
          <c:orientation val="minMax"/>
          <c:max val="4"/>
          <c:min val="0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PSNR gain </a:t>
                </a:r>
              </a:p>
              <a:p>
                <a:pPr>
                  <a:defRPr sz="2000"/>
                </a:pPr>
                <a:r>
                  <a:rPr lang="en-US" sz="2000"/>
                  <a:t>over WebRTC (dB)</a:t>
                </a:r>
                <a:endParaRPr lang="ko-KR" sz="200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 w="9525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060036752"/>
        <c:crosses val="autoZero"/>
        <c:crossBetween val="between"/>
        <c:majorUnit val="1"/>
      </c:valAx>
      <c:spPr>
        <a:noFill/>
        <a:ln w="12700">
          <a:noFill/>
        </a:ln>
        <a:effectLst/>
      </c:spPr>
    </c:plotArea>
    <c:legend>
      <c:legendPos val="t"/>
      <c:layout>
        <c:manualLayout>
          <c:xMode val="edge"/>
          <c:yMode val="edge"/>
          <c:x val="0.23091527777777782"/>
          <c:y val="0"/>
          <c:w val="0.76908462819032086"/>
          <c:h val="0.2357927564163089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400">
          <a:solidFill>
            <a:schemeClr val="tx1"/>
          </a:solidFill>
          <a:latin typeface="Calibri" panose="020F0502020204030204" pitchFamily="34" charset="0"/>
          <a:ea typeface="Linux Libertine" panose="02000503000000000000" pitchFamily="2" charset="0"/>
          <a:cs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334383202099741"/>
          <c:y val="6.0324999999999997E-2"/>
          <c:w val="0.7616561679790026"/>
          <c:h val="0.71388541666666672"/>
        </c:manualLayout>
      </c:layout>
      <c:barChart>
        <c:barDir val="col"/>
        <c:grouping val="clustered"/>
        <c:varyColors val="0"/>
        <c:ser>
          <c:idx val="0"/>
          <c:order val="0"/>
          <c:tx>
            <c:v>Generic</c:v>
          </c:tx>
          <c:spPr>
            <a:pattFill prst="dkHorz">
              <a:fgClr>
                <a:schemeClr val="accent3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summary!$K$7:$K$10</c:f>
                <c:numCache>
                  <c:formatCode>General</c:formatCode>
                  <c:ptCount val="4"/>
                  <c:pt idx="0">
                    <c:v>7.9246636788783034E-2</c:v>
                  </c:pt>
                  <c:pt idx="1">
                    <c:v>0.12542317733576933</c:v>
                  </c:pt>
                  <c:pt idx="2">
                    <c:v>5.4690547784786617E-2</c:v>
                  </c:pt>
                  <c:pt idx="3">
                    <c:v>0.22376054223507225</c:v>
                  </c:pt>
                </c:numCache>
              </c:numRef>
            </c:plus>
            <c:minus>
              <c:numRef>
                <c:f>summary!$K$7:$K$10</c:f>
                <c:numCache>
                  <c:formatCode>General</c:formatCode>
                  <c:ptCount val="4"/>
                  <c:pt idx="0">
                    <c:v>7.9246636788783034E-2</c:v>
                  </c:pt>
                  <c:pt idx="1">
                    <c:v>0.12542317733576933</c:v>
                  </c:pt>
                  <c:pt idx="2">
                    <c:v>5.4690547784786617E-2</c:v>
                  </c:pt>
                  <c:pt idx="3">
                    <c:v>0.22376054223507225</c:v>
                  </c:pt>
                </c:numCache>
              </c:numRef>
            </c:minus>
          </c:errBars>
          <c:cat>
            <c:strRef>
              <c:f>summary!$F$7:$F$10</c:f>
              <c:strCache>
                <c:ptCount val="4"/>
                <c:pt idx="0">
                  <c:v>PC</c:v>
                </c:pt>
                <c:pt idx="1">
                  <c:v>SP</c:v>
                </c:pt>
                <c:pt idx="2">
                  <c:v>LE</c:v>
                </c:pt>
                <c:pt idx="3">
                  <c:v>FC</c:v>
                </c:pt>
              </c:strCache>
            </c:strRef>
          </c:cat>
          <c:val>
            <c:numRef>
              <c:f>summary!$G$7:$G$10</c:f>
              <c:numCache>
                <c:formatCode>General</c:formatCode>
                <c:ptCount val="4"/>
                <c:pt idx="0">
                  <c:v>0.53490933333333857</c:v>
                </c:pt>
                <c:pt idx="1">
                  <c:v>0.56258799999999809</c:v>
                </c:pt>
                <c:pt idx="2">
                  <c:v>0.59017300000000006</c:v>
                </c:pt>
                <c:pt idx="3">
                  <c:v>1.1218833333333329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F1-4686-8B6D-096754B661B2}"/>
            </c:ext>
          </c:extLst>
        </c:ser>
        <c:ser>
          <c:idx val="2"/>
          <c:order val="1"/>
          <c:tx>
            <c:v>LiveNAS</c:v>
          </c:tx>
          <c:spPr>
            <a:solidFill>
              <a:srgbClr val="002060"/>
            </a:solidFill>
            <a:ln w="635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summary!$L$7:$L$10</c:f>
                <c:numCache>
                  <c:formatCode>General</c:formatCode>
                  <c:ptCount val="4"/>
                  <c:pt idx="0">
                    <c:v>0.19507962652978772</c:v>
                  </c:pt>
                  <c:pt idx="1">
                    <c:v>0.20960493103216848</c:v>
                  </c:pt>
                  <c:pt idx="2">
                    <c:v>0.18718784959588997</c:v>
                  </c:pt>
                  <c:pt idx="3">
                    <c:v>0.29945283307448223</c:v>
                  </c:pt>
                </c:numCache>
              </c:numRef>
            </c:plus>
            <c:minus>
              <c:numRef>
                <c:f>summary!$L$7:$L$10</c:f>
                <c:numCache>
                  <c:formatCode>General</c:formatCode>
                  <c:ptCount val="4"/>
                  <c:pt idx="0">
                    <c:v>0.19507962652978772</c:v>
                  </c:pt>
                  <c:pt idx="1">
                    <c:v>0.20960493103216848</c:v>
                  </c:pt>
                  <c:pt idx="2">
                    <c:v>0.18718784959588997</c:v>
                  </c:pt>
                  <c:pt idx="3">
                    <c:v>0.29945283307448223</c:v>
                  </c:pt>
                </c:numCache>
              </c:numRef>
            </c:minus>
          </c:errBars>
          <c:cat>
            <c:strRef>
              <c:f>summary!$F$7:$F$10</c:f>
              <c:strCache>
                <c:ptCount val="4"/>
                <c:pt idx="0">
                  <c:v>PC</c:v>
                </c:pt>
                <c:pt idx="1">
                  <c:v>SP</c:v>
                </c:pt>
                <c:pt idx="2">
                  <c:v>LE</c:v>
                </c:pt>
                <c:pt idx="3">
                  <c:v>FC</c:v>
                </c:pt>
              </c:strCache>
            </c:strRef>
          </c:cat>
          <c:val>
            <c:numRef>
              <c:f>summary!$H$7:$H$10</c:f>
              <c:numCache>
                <c:formatCode>General</c:formatCode>
                <c:ptCount val="4"/>
                <c:pt idx="0">
                  <c:v>2.086186000000005</c:v>
                </c:pt>
                <c:pt idx="1">
                  <c:v>1.4172000000000011</c:v>
                </c:pt>
                <c:pt idx="2">
                  <c:v>1.4489336666666652</c:v>
                </c:pt>
                <c:pt idx="3">
                  <c:v>1.9862666666666655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F1-4686-8B6D-096754B661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60036752"/>
        <c:axId val="2060031760"/>
      </c:barChart>
      <c:catAx>
        <c:axId val="2060036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060031760"/>
        <c:crosses val="autoZero"/>
        <c:auto val="1"/>
        <c:lblAlgn val="ctr"/>
        <c:lblOffset val="100"/>
        <c:noMultiLvlLbl val="0"/>
      </c:catAx>
      <c:valAx>
        <c:axId val="2060031760"/>
        <c:scaling>
          <c:orientation val="minMax"/>
          <c:max val="3"/>
          <c:min val="0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PSNR Gain </a:t>
                </a:r>
              </a:p>
              <a:p>
                <a:pPr>
                  <a:defRPr sz="2000"/>
                </a:pPr>
                <a:r>
                  <a:rPr lang="en-US" sz="2000"/>
                  <a:t>over WebRTC (dB)</a:t>
                </a:r>
                <a:endParaRPr lang="ko-KR" sz="200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 w="9525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060036752"/>
        <c:crosses val="autoZero"/>
        <c:crossBetween val="between"/>
        <c:majorUnit val="1"/>
      </c:valAx>
      <c:spPr>
        <a:noFill/>
        <a:ln w="3175">
          <a:noFill/>
        </a:ln>
        <a:effectLst/>
      </c:spPr>
    </c:plotArea>
    <c:legend>
      <c:legendPos val="t"/>
      <c:layout>
        <c:manualLayout>
          <c:xMode val="edge"/>
          <c:yMode val="edge"/>
          <c:x val="0.3610173611111111"/>
          <c:y val="0"/>
          <c:w val="0.49865989583333331"/>
          <c:h val="0.2476052103141366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400">
          <a:solidFill>
            <a:schemeClr val="tx1"/>
          </a:solidFill>
          <a:latin typeface="Calibri" panose="020F0502020204030204" pitchFamily="34" charset="0"/>
          <a:ea typeface="Linux Libertine" panose="02000503000000000000" pitchFamily="2" charset="0"/>
          <a:cs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838375466224616"/>
          <c:y val="0.12583597635403562"/>
          <c:w val="0.73513606851775104"/>
          <c:h val="0.63523755505138124"/>
        </c:manualLayout>
      </c:layout>
      <c:scatterChart>
        <c:scatterStyle val="lineMarker"/>
        <c:varyColors val="0"/>
        <c:ser>
          <c:idx val="1"/>
          <c:order val="0"/>
          <c:tx>
            <c:v>Just Chatting</c:v>
          </c:tx>
          <c:spPr>
            <a:ln w="76200">
              <a:noFill/>
              <a:prstDash val="sysDot"/>
            </a:ln>
          </c:spPr>
          <c:marker>
            <c:symbol val="square"/>
            <c:size val="12"/>
            <c:spPr>
              <a:solidFill>
                <a:srgbClr val="2F5597"/>
              </a:solidFill>
              <a:ln>
                <a:noFill/>
              </a:ln>
            </c:spPr>
          </c:marker>
          <c:xVal>
            <c:numRef>
              <c:f>summary_rgb_past!$Q$2:$Q$5</c:f>
              <c:numCache>
                <c:formatCode>General</c:formatCode>
                <c:ptCount val="4"/>
                <c:pt idx="0">
                  <c:v>0</c:v>
                </c:pt>
                <c:pt idx="1">
                  <c:v>1.6011702528706297E-2</c:v>
                </c:pt>
                <c:pt idx="2">
                  <c:v>0.27211858784710741</c:v>
                </c:pt>
                <c:pt idx="3">
                  <c:v>0.5</c:v>
                </c:pt>
              </c:numCache>
            </c:numRef>
          </c:xVal>
          <c:yVal>
            <c:numRef>
              <c:f>summary_rgb_past!$R$2:$R$5</c:f>
              <c:numCache>
                <c:formatCode>General</c:formatCode>
                <c:ptCount val="4"/>
                <c:pt idx="0">
                  <c:v>27.561</c:v>
                </c:pt>
                <c:pt idx="1">
                  <c:v>29.859648</c:v>
                </c:pt>
                <c:pt idx="2">
                  <c:v>30.668545000000002</c:v>
                </c:pt>
                <c:pt idx="3">
                  <c:v>30.963291000000002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A05-40BD-8C7A-D14E875748C0}"/>
            </c:ext>
          </c:extLst>
        </c:ser>
        <c:ser>
          <c:idx val="2"/>
          <c:order val="1"/>
          <c:tx>
            <c:v>League of Legends</c:v>
          </c:tx>
          <c:spPr>
            <a:ln w="76200" cap="rnd">
              <a:noFill/>
              <a:prstDash val="sysDot"/>
              <a:round/>
            </a:ln>
            <a:effectLst/>
          </c:spPr>
          <c:marker>
            <c:symbol val="triangle"/>
            <c:size val="15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summary_rgb_past!$Q$7:$Q$10</c:f>
              <c:numCache>
                <c:formatCode>General</c:formatCode>
                <c:ptCount val="4"/>
                <c:pt idx="0">
                  <c:v>0</c:v>
                </c:pt>
                <c:pt idx="1">
                  <c:v>1.5929399243107538E-2</c:v>
                </c:pt>
                <c:pt idx="2">
                  <c:v>0.18453711730462519</c:v>
                </c:pt>
                <c:pt idx="3">
                  <c:v>0.5</c:v>
                </c:pt>
              </c:numCache>
            </c:numRef>
          </c:xVal>
          <c:yVal>
            <c:numRef>
              <c:f>summary_rgb_past!$R$7:$R$10</c:f>
              <c:numCache>
                <c:formatCode>General</c:formatCode>
                <c:ptCount val="4"/>
                <c:pt idx="0">
                  <c:v>26.646999999999998</c:v>
                </c:pt>
                <c:pt idx="1">
                  <c:v>28.841505999999999</c:v>
                </c:pt>
                <c:pt idx="2">
                  <c:v>29.871825999999999</c:v>
                </c:pt>
                <c:pt idx="3">
                  <c:v>30.042161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A05-40BD-8C7A-D14E875748C0}"/>
            </c:ext>
          </c:extLst>
        </c:ser>
        <c:ser>
          <c:idx val="0"/>
          <c:order val="2"/>
          <c:tx>
            <c:v>Fortnite</c:v>
          </c:tx>
          <c:spPr>
            <a:ln w="76200" cap="rnd">
              <a:noFill/>
              <a:prstDash val="sysDot"/>
              <a:round/>
            </a:ln>
            <a:effectLst/>
          </c:spPr>
          <c:marker>
            <c:symbol val="diamond"/>
            <c:size val="15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summary_rgb_past!$Q$12:$Q$15</c:f>
              <c:numCache>
                <c:formatCode>General</c:formatCode>
                <c:ptCount val="4"/>
                <c:pt idx="0">
                  <c:v>0</c:v>
                </c:pt>
                <c:pt idx="1">
                  <c:v>1.5929399243107538E-2</c:v>
                </c:pt>
                <c:pt idx="2">
                  <c:v>0.31712962962962965</c:v>
                </c:pt>
                <c:pt idx="3">
                  <c:v>0.5</c:v>
                </c:pt>
              </c:numCache>
            </c:numRef>
          </c:xVal>
          <c:yVal>
            <c:numRef>
              <c:f>summary_rgb_past!$R$12:$R$15</c:f>
              <c:numCache>
                <c:formatCode>General</c:formatCode>
                <c:ptCount val="4"/>
                <c:pt idx="0">
                  <c:v>25.027999999999999</c:v>
                </c:pt>
                <c:pt idx="1">
                  <c:v>25.602649</c:v>
                </c:pt>
                <c:pt idx="2">
                  <c:v>26.184705999999998</c:v>
                </c:pt>
                <c:pt idx="3">
                  <c:v>26.270548999999999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A05-40BD-8C7A-D14E875748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751872"/>
        <c:axId val="476747712"/>
      </c:scatterChart>
      <c:valAx>
        <c:axId val="476751872"/>
        <c:scaling>
          <c:orientation val="minMax"/>
          <c:max val="0.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/>
                  <a:t>Normalized GPU usage time</a:t>
                </a:r>
                <a:endParaRPr lang="ko-KR" sz="2400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lnSpc>
                <a:spcPct val="50000"/>
              </a:lnSpc>
              <a:defRPr/>
            </a:pPr>
            <a:endParaRPr lang="en-US"/>
          </a:p>
        </c:txPr>
        <c:crossAx val="476747712"/>
        <c:crosses val="autoZero"/>
        <c:crossBetween val="midCat"/>
        <c:majorUnit val="0.1"/>
      </c:valAx>
      <c:valAx>
        <c:axId val="476747712"/>
        <c:scaling>
          <c:orientation val="minMax"/>
          <c:min val="24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PSNR (dB)</a:t>
                </a:r>
                <a:endParaRPr lang="ko-KR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2000"/>
            </a:pPr>
            <a:endParaRPr lang="en-US"/>
          </a:p>
        </c:txPr>
        <c:crossAx val="476751872"/>
        <c:crosses val="autoZero"/>
        <c:crossBetween val="midCat"/>
        <c:majorUnit val="2"/>
      </c:valAx>
      <c:spPr>
        <a:ln w="12700">
          <a:solidFill>
            <a:schemeClr val="tx1"/>
          </a:solidFill>
        </a:ln>
      </c:spPr>
    </c:plotArea>
    <c:legend>
      <c:legendPos val="t"/>
      <c:layout>
        <c:manualLayout>
          <c:xMode val="edge"/>
          <c:yMode val="edge"/>
          <c:x val="7.3135964912280707E-2"/>
          <c:y val="1.1111112731279196E-2"/>
          <c:w val="0.92582228208316064"/>
          <c:h val="9.4720194622367249E-2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spPr>
    <a:ln w="12700"/>
  </c:spPr>
  <c:txPr>
    <a:bodyPr/>
    <a:lstStyle/>
    <a:p>
      <a:pPr>
        <a:defRPr sz="2400">
          <a:latin typeface="Calibri" panose="020F0502020204030204" pitchFamily="34" charset="0"/>
          <a:ea typeface="Linux Libertine" panose="02000503000000000000" pitchFamily="2" charset="0"/>
          <a:cs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3FA2316-8C4A-4877-975D-FE15D8137F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40B64CB-6B2A-469A-8356-CC5DCF40CD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E3C63-5422-462F-8264-75055BCAEEC2}" type="datetimeFigureOut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D4404A9-4E8C-4922-94C8-0F1221B0C6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B521075-483A-4A4F-955A-D3C79DC12A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93072-C1E4-4DF7-861F-B4B1E36786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3075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6DCA8-33B1-4437-A9CF-6C8C04B6AD95}" type="datetimeFigureOut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7855F-B360-469C-8576-292554DA69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225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5483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And our answer is </a:t>
            </a:r>
            <a:r>
              <a:rPr lang="en-US" altLang="ko-KR" dirty="0" err="1"/>
              <a:t>LiveNAS</a:t>
            </a:r>
            <a:r>
              <a:rPr lang="en-US" altLang="ko-KR" dirty="0"/>
              <a:t>. </a:t>
            </a:r>
          </a:p>
          <a:p>
            <a:r>
              <a:rPr lang="en-US" altLang="ko-KR" dirty="0"/>
              <a:t>By leveraging the computing power at the ingest server, 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we can apply super-resolution on the original ingest stream at the ingest-side </a:t>
            </a:r>
            <a:br>
              <a:rPr lang="en-US" altLang="ko-KR" dirty="0"/>
            </a:br>
            <a:r>
              <a:rPr lang="en-US" altLang="ko-KR" dirty="0"/>
              <a:t>before its distribution to the end viewers.</a:t>
            </a:r>
          </a:p>
          <a:p>
            <a:endParaRPr lang="en-US" altLang="ko-KR" dirty="0"/>
          </a:p>
          <a:p>
            <a:r>
              <a:rPr lang="en-US" altLang="ko-KR" dirty="0"/>
              <a:t>Since the high-quality video is now available at the media server, (click)</a:t>
            </a:r>
          </a:p>
          <a:p>
            <a:r>
              <a:rPr lang="en-US" altLang="ko-KR" dirty="0"/>
              <a:t>this enables thousands of viewers to download high-quality live stream if they have enough bandwidth themselves.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4285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Moreover, super-resolution is expected to provide much more benefit </a:t>
            </a:r>
          </a:p>
          <a:p>
            <a:r>
              <a:rPr lang="en-US" altLang="ko-KR" dirty="0"/>
              <a:t>at the ingest than it does at the distribution.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Let me show you the figure that compares the bandwidth use between WebRTC and DASH.</a:t>
            </a:r>
          </a:p>
          <a:p>
            <a:r>
              <a:rPr lang="en-US" altLang="ko-KR" dirty="0"/>
              <a:t>WebRTC is a de-facto standard for live ingest,  </a:t>
            </a:r>
            <a:br>
              <a:rPr lang="en-US" altLang="ko-KR" dirty="0"/>
            </a:br>
            <a:r>
              <a:rPr lang="en-US" altLang="ko-KR" dirty="0"/>
              <a:t>and DASH is a de-facto standard for adaptive streaming.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We can notice that live streaming uses the bandwidth more conservatively.</a:t>
            </a:r>
          </a:p>
          <a:p>
            <a:endParaRPr lang="en-US" altLang="ko-KR" dirty="0"/>
          </a:p>
          <a:p>
            <a:r>
              <a:rPr lang="en-US" altLang="ko-KR" dirty="0"/>
              <a:t>This is because </a:t>
            </a:r>
            <a:br>
              <a:rPr lang="en-US" altLang="ko-KR" dirty="0"/>
            </a:br>
            <a:r>
              <a:rPr lang="en-US" altLang="ko-KR" dirty="0"/>
              <a:t>first, the ingest client </a:t>
            </a:r>
            <a:r>
              <a:rPr lang="en-US" altLang="ko-KR" baseline="0" dirty="0"/>
              <a:t>must avoid packet loss to minimize the latency due to retransmission.</a:t>
            </a:r>
          </a:p>
          <a:p>
            <a:r>
              <a:rPr lang="en-US" altLang="ko-KR" baseline="0" dirty="0"/>
              <a:t>and second, </a:t>
            </a:r>
          </a:p>
          <a:p>
            <a:r>
              <a:rPr lang="en-US" altLang="ko-KR" baseline="0" dirty="0"/>
              <a:t>unlike adaptive streaming, ingest servers cannot use buffer to absorb the network changes.  </a:t>
            </a:r>
          </a:p>
          <a:p>
            <a:endParaRPr lang="en-US" altLang="ko-KR" baseline="0" dirty="0"/>
          </a:p>
          <a:p>
            <a:r>
              <a:rPr lang="en-US" altLang="ko-KR" baseline="0" dirty="0"/>
              <a:t>(click)</a:t>
            </a:r>
          </a:p>
          <a:p>
            <a:r>
              <a:rPr lang="en-US" altLang="ko-KR" baseline="0" dirty="0"/>
              <a:t>Fortunately, </a:t>
            </a:r>
            <a:br>
              <a:rPr lang="en-US" altLang="ko-KR" baseline="0" dirty="0"/>
            </a:br>
            <a:r>
              <a:rPr lang="en-US" altLang="ko-KR" baseline="0" dirty="0"/>
              <a:t>when we apply super-resolution at live ingest, </a:t>
            </a:r>
            <a:br>
              <a:rPr lang="en-US" altLang="ko-KR" baseline="0" dirty="0"/>
            </a:br>
            <a:r>
              <a:rPr lang="en-US" altLang="ko-KR" baseline="0" dirty="0"/>
              <a:t>it provides benefit comparable to having almost 2 times of the bandwidth.</a:t>
            </a:r>
          </a:p>
          <a:p>
            <a:endParaRPr lang="en-US" altLang="ko-KR" baseline="0" dirty="0"/>
          </a:p>
          <a:p>
            <a:r>
              <a:rPr lang="en-US" altLang="ko-KR" baseline="0" dirty="0"/>
              <a:t>This is greater benefit considering that NAS provides benefit comparable to having 17% more bandwidth. </a:t>
            </a:r>
          </a:p>
          <a:p>
            <a:endParaRPr lang="en-US" altLang="ko-KR" baseline="0" dirty="0"/>
          </a:p>
          <a:p>
            <a:r>
              <a:rPr lang="en-US" altLang="ko-KR" baseline="0" dirty="0"/>
              <a:t>(click)</a:t>
            </a:r>
          </a:p>
          <a:p>
            <a:r>
              <a:rPr lang="en-US" altLang="ko-KR" baseline="0" dirty="0"/>
              <a:t>Therefore, the benefit of super-resolution is even more attractive in live streaming.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1411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However, there are two primary challenges of applying super-resolution in live streaming.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(click)</a:t>
            </a:r>
          </a:p>
          <a:p>
            <a:r>
              <a:rPr lang="en-US" altLang="ko-KR" dirty="0"/>
              <a:t>First content-aware DNNs cannot be prepared on the fly for the new live content. </a:t>
            </a:r>
          </a:p>
          <a:p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In DNN-based super-resolution, it is known that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super-resolution DNN provides great benefit </a:t>
            </a:r>
            <a:b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when trained and used on the same content, namely content-aware approach.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(click)</a:t>
            </a:r>
          </a:p>
          <a:p>
            <a:r>
              <a:rPr lang="en-US" altLang="ko-KR" dirty="0"/>
              <a:t>In fact, to prepare the content-aware DNN for per video, </a:t>
            </a:r>
            <a:br>
              <a:rPr lang="en-US" altLang="ko-KR" dirty="0"/>
            </a:br>
            <a:r>
              <a:rPr lang="en-US" altLang="ko-KR" dirty="0"/>
              <a:t>it requires 10 minutes of training for a 1 minute of video. </a:t>
            </a:r>
          </a:p>
          <a:p>
            <a:r>
              <a:rPr lang="en-US" altLang="ko-KR" dirty="0"/>
              <a:t>The approach cannot be easily adopted to the live video delivery</a:t>
            </a:r>
            <a:br>
              <a:rPr lang="en-US" altLang="ko-KR" dirty="0"/>
            </a:br>
            <a:r>
              <a:rPr lang="en-US" altLang="ko-KR" dirty="0"/>
              <a:t>considering its stringent delay requirement.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In addition, pre-training a DNN to a video from past live sessions cannot deliver reliable quality gain</a:t>
            </a:r>
            <a:br>
              <a:rPr lang="en-US" altLang="ko-KR" dirty="0"/>
            </a:br>
            <a:r>
              <a:rPr lang="en-US" altLang="ko-KR" dirty="0"/>
              <a:t>compared to the content-aware DNNs.</a:t>
            </a:r>
          </a:p>
          <a:p>
            <a:r>
              <a:rPr lang="en-US" altLang="ko-KR" dirty="0"/>
              <a:t>This is because,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the live content can be very new and different from history sessions.</a:t>
            </a:r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To address the challenge, our solution is to employ online training with fresh data while live streaming.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3173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Second, to train the DNN online it requires powerful computing devices but </a:t>
            </a:r>
            <a:br>
              <a:rPr lang="en-US" altLang="ko-KR" dirty="0"/>
            </a:br>
            <a:r>
              <a:rPr lang="en-US" altLang="ko-KR" dirty="0"/>
              <a:t>the computing power at the streamer-side is heterogeneous. 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Instead, we can leverage the computing power at the ingest server which is typically a cloud environment with ample computing resource. 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However, the challenge</a:t>
            </a:r>
            <a:r>
              <a:rPr lang="en-US" altLang="ko-KR" baseline="0" dirty="0"/>
              <a:t> is that </a:t>
            </a:r>
            <a:r>
              <a:rPr lang="en-US" altLang="ko-KR" dirty="0"/>
              <a:t>ground-truth labels for online training are not available at the media server.</a:t>
            </a:r>
          </a:p>
          <a:p>
            <a:endParaRPr lang="en-US" altLang="ko-KR" dirty="0"/>
          </a:p>
          <a:p>
            <a:r>
              <a:rPr lang="en-US" altLang="ko-KR" dirty="0"/>
              <a:t>To address the challenge, we rely on our key observation that even a fraction of ground truth labels can provide substantial training gains.</a:t>
            </a:r>
          </a:p>
          <a:p>
            <a:r>
              <a:rPr lang="en-US" altLang="ko-KR"/>
              <a:t>(click)</a:t>
            </a:r>
          </a:p>
          <a:p>
            <a:r>
              <a:rPr lang="en-US" altLang="ko-KR"/>
              <a:t>Leveraging </a:t>
            </a:r>
            <a:r>
              <a:rPr lang="en-US" altLang="ko-KR" dirty="0"/>
              <a:t>this, our solution is that the streamer sends fractional training data to the ingest server.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167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aseline="0" dirty="0"/>
              <a:t>To explain in detail, </a:t>
            </a:r>
            <a:br>
              <a:rPr lang="en-US" altLang="ko-KR" baseline="0" dirty="0"/>
            </a:br>
            <a:r>
              <a:rPr lang="en-US" altLang="ko-KR" baseline="0" dirty="0" err="1"/>
              <a:t>LiveNAS</a:t>
            </a:r>
            <a:r>
              <a:rPr lang="en-US" altLang="ko-KR" baseline="0" dirty="0"/>
              <a:t> operates both at the streamer and the server-side.</a:t>
            </a:r>
          </a:p>
          <a:p>
            <a:endParaRPr lang="en-US" altLang="ko-KR" baseline="0" dirty="0"/>
          </a:p>
          <a:p>
            <a:r>
              <a:rPr lang="en-US" altLang="ko-KR" baseline="0" dirty="0"/>
              <a:t>At the streamer-side, (click)</a:t>
            </a:r>
          </a:p>
          <a:p>
            <a:r>
              <a:rPr lang="en-US" altLang="ko-KR" baseline="0" dirty="0"/>
              <a:t>the camera captures the high-quality stream before its compression</a:t>
            </a:r>
          </a:p>
          <a:p>
            <a:r>
              <a:rPr lang="en-US" altLang="ko-KR" baseline="0" dirty="0"/>
              <a:t>(click)</a:t>
            </a:r>
          </a:p>
          <a:p>
            <a:r>
              <a:rPr lang="en-US" altLang="ko-KR" baseline="0" dirty="0"/>
              <a:t>and </a:t>
            </a:r>
            <a:r>
              <a:rPr lang="en-US" altLang="ko-KR" baseline="0" dirty="0" err="1"/>
              <a:t>LiveNAS</a:t>
            </a:r>
            <a:r>
              <a:rPr lang="en-US" altLang="ko-KR" baseline="0" dirty="0"/>
              <a:t> samples partial high-resolution data which is used for training. </a:t>
            </a:r>
          </a:p>
          <a:p>
            <a:r>
              <a:rPr lang="en-US" altLang="ko-KR" baseline="0" dirty="0"/>
              <a:t>(click)</a:t>
            </a:r>
          </a:p>
          <a:p>
            <a:r>
              <a:rPr lang="en-US" altLang="ko-KR" baseline="0" dirty="0"/>
              <a:t>Then, the streamer sends the sampled training data patches along with the compressed live video frames. </a:t>
            </a:r>
          </a:p>
          <a:p>
            <a:endParaRPr lang="en-US" altLang="ko-KR" baseline="0" dirty="0"/>
          </a:p>
          <a:p>
            <a:r>
              <a:rPr lang="en-US" altLang="ko-KR" baseline="0" dirty="0"/>
              <a:t>At the media server, </a:t>
            </a:r>
            <a:br>
              <a:rPr lang="en-US" altLang="ko-KR" baseline="0" dirty="0"/>
            </a:br>
            <a:r>
              <a:rPr lang="en-US" altLang="ko-KR" baseline="0" dirty="0"/>
              <a:t>the online training and inference operate in parallel.</a:t>
            </a:r>
          </a:p>
          <a:p>
            <a:r>
              <a:rPr lang="en-US" altLang="ko-KR" baseline="0" dirty="0"/>
              <a:t>(click)</a:t>
            </a:r>
          </a:p>
          <a:p>
            <a:r>
              <a:rPr lang="en-US" altLang="ko-KR" baseline="0" dirty="0"/>
              <a:t>The online training learns new features of a video stream online </a:t>
            </a:r>
          </a:p>
          <a:p>
            <a:r>
              <a:rPr lang="en-US" altLang="ko-KR" baseline="0" dirty="0"/>
              <a:t>with received patches from the streamer,</a:t>
            </a:r>
          </a:p>
          <a:p>
            <a:r>
              <a:rPr lang="en-US" altLang="ko-KR" baseline="0" dirty="0"/>
              <a:t>and updates the freshly trained DNN to super-resolution processor.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5E2D3-4F04-44D9-84D8-8B58994F44CC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4683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 online training approach however involves solving non-trivial challenges.</a:t>
            </a:r>
          </a:p>
          <a:p>
            <a:endParaRPr lang="en-US" altLang="ko-KR" dirty="0"/>
          </a:p>
          <a:p>
            <a:r>
              <a:rPr lang="en-US" altLang="ko-KR" dirty="0"/>
              <a:t>First, (click) the high-quality patches that a client transmits </a:t>
            </a:r>
          </a:p>
          <a:p>
            <a:r>
              <a:rPr lang="en-US" altLang="ko-KR" dirty="0"/>
              <a:t>share the ingest-side bandwidth with live video. (click) </a:t>
            </a:r>
            <a:br>
              <a:rPr lang="en-US" altLang="ko-KR" dirty="0"/>
            </a:br>
            <a:r>
              <a:rPr lang="en-US" altLang="ko-KR" dirty="0"/>
              <a:t>Allocating large bandwidth for training patches can improve super-resolution. </a:t>
            </a:r>
            <a:br>
              <a:rPr lang="en-US" altLang="ko-KR" dirty="0"/>
            </a:br>
            <a:r>
              <a:rPr lang="en-US" altLang="ko-KR" dirty="0"/>
              <a:t>However, it leaves less bandwidth for live video, which can cause quality degradation.</a:t>
            </a:r>
          </a:p>
          <a:p>
            <a:r>
              <a:rPr lang="en-US" altLang="ko-KR" dirty="0"/>
              <a:t>(click) </a:t>
            </a:r>
          </a:p>
          <a:p>
            <a:r>
              <a:rPr lang="en-US" altLang="ko-KR" dirty="0"/>
              <a:t>To</a:t>
            </a:r>
            <a:r>
              <a:rPr lang="ko-KR" altLang="en-US" dirty="0"/>
              <a:t> </a:t>
            </a:r>
            <a:r>
              <a:rPr lang="en-US" altLang="ko-KR" dirty="0"/>
              <a:t>address</a:t>
            </a:r>
            <a:r>
              <a:rPr lang="ko-KR" altLang="en-US" dirty="0"/>
              <a:t> </a:t>
            </a:r>
            <a:r>
              <a:rPr lang="en-US" altLang="ko-KR" dirty="0"/>
              <a:t>the</a:t>
            </a:r>
            <a:r>
              <a:rPr lang="ko-KR" altLang="en-US" dirty="0"/>
              <a:t> </a:t>
            </a:r>
            <a:r>
              <a:rPr lang="en-US" altLang="ko-KR" dirty="0"/>
              <a:t>challenge we introduce the quality-optimizing scheduler </a:t>
            </a:r>
            <a:br>
              <a:rPr lang="en-US" altLang="ko-KR" dirty="0"/>
            </a:br>
            <a:r>
              <a:rPr lang="en-US" altLang="ko-KR" dirty="0"/>
              <a:t>that effectively balances the allocation of uplink bandwidth between training patches and live video. </a:t>
            </a:r>
          </a:p>
          <a:p>
            <a:endParaRPr lang="en-US" altLang="ko-KR" dirty="0"/>
          </a:p>
          <a:p>
            <a:r>
              <a:rPr lang="en-US" altLang="ko-KR" dirty="0"/>
              <a:t>Second, (click) ingest server must support large number of streams. 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For example, there are average 90 thousand concurrent streams on Twitch. </a:t>
            </a:r>
          </a:p>
          <a:p>
            <a:r>
              <a:rPr lang="en-US" altLang="ko-KR" dirty="0"/>
              <a:t>If we naively dedicate one GPU for online training to each stream for the entire stream duration,</a:t>
            </a:r>
          </a:p>
          <a:p>
            <a:r>
              <a:rPr lang="en-US" altLang="ko-KR" dirty="0" err="1"/>
              <a:t>LiveNAS</a:t>
            </a:r>
            <a:r>
              <a:rPr lang="en-US" altLang="ko-KR" dirty="0"/>
              <a:t> can only provide benefit of online training to the limited number of concurrent streams. </a:t>
            </a:r>
          </a:p>
          <a:p>
            <a:endParaRPr lang="en-US" altLang="ko-KR" dirty="0"/>
          </a:p>
          <a:p>
            <a:r>
              <a:rPr lang="en-US" altLang="ko-KR" dirty="0"/>
              <a:t>Therefore, efficient resource use for online training is required.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To address the challenge we introduce the content-adaptive trainer. </a:t>
            </a:r>
          </a:p>
          <a:p>
            <a:endParaRPr lang="en-US" altLang="ko-KR" dirty="0"/>
          </a:p>
          <a:p>
            <a:r>
              <a:rPr lang="en-US" altLang="ko-KR" dirty="0"/>
              <a:t>Now, let’s look at the these two design components in detail.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0873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 goal of quality optimizing scheduler,</a:t>
            </a:r>
            <a:r>
              <a:rPr lang="ko-KR" altLang="en-US" dirty="0"/>
              <a:t> </a:t>
            </a:r>
            <a:endParaRPr lang="en-US" altLang="ko-KR" dirty="0"/>
          </a:p>
          <a:p>
            <a:r>
              <a:rPr lang="en-US" altLang="ko-KR" dirty="0"/>
              <a:t>is to allocate bandwidth use between video and training patches</a:t>
            </a:r>
          </a:p>
          <a:p>
            <a:r>
              <a:rPr lang="en-US" altLang="ko-KR" dirty="0"/>
              <a:t>that results in maximum video quality.</a:t>
            </a:r>
          </a:p>
          <a:p>
            <a:r>
              <a:rPr lang="en-US" altLang="ko-KR" dirty="0"/>
              <a:t>The optimization </a:t>
            </a:r>
            <a:r>
              <a:rPr lang="en-US" altLang="ko-KR"/>
              <a:t>goal (click) is </a:t>
            </a:r>
            <a:r>
              <a:rPr lang="en-US" altLang="ko-KR" dirty="0"/>
              <a:t>expressed as the sum of video quality and the future discounted quality gain</a:t>
            </a:r>
            <a:br>
              <a:rPr lang="en-US" altLang="ko-KR" dirty="0"/>
            </a:br>
            <a:r>
              <a:rPr lang="en-US" altLang="ko-KR" dirty="0"/>
              <a:t>due to online training. </a:t>
            </a:r>
          </a:p>
          <a:p>
            <a:endParaRPr lang="en-US" altLang="ko-KR" dirty="0"/>
          </a:p>
          <a:p>
            <a:r>
              <a:rPr lang="en-US" altLang="ko-KR" dirty="0"/>
              <a:t>We observe that the optimization objective is concave function.</a:t>
            </a:r>
          </a:p>
          <a:p>
            <a:r>
              <a:rPr lang="en-US" altLang="ko-KR" dirty="0"/>
              <a:t>(click) </a:t>
            </a:r>
          </a:p>
          <a:p>
            <a:r>
              <a:rPr lang="en-US" altLang="ko-KR" dirty="0"/>
              <a:t>First, the</a:t>
            </a:r>
            <a:r>
              <a:rPr lang="ko-KR" altLang="en-US" dirty="0"/>
              <a:t> </a:t>
            </a:r>
            <a:r>
              <a:rPr lang="en-US" altLang="ko-KR" dirty="0"/>
              <a:t>video</a:t>
            </a:r>
            <a:r>
              <a:rPr lang="ko-KR" altLang="en-US" dirty="0"/>
              <a:t> </a:t>
            </a:r>
            <a:r>
              <a:rPr lang="en-US" altLang="ko-KR" dirty="0"/>
              <a:t>quality</a:t>
            </a:r>
            <a:r>
              <a:rPr lang="ko-KR" altLang="en-US" dirty="0"/>
              <a:t> </a:t>
            </a:r>
            <a:r>
              <a:rPr lang="en-US" altLang="ko-KR" dirty="0"/>
              <a:t>function</a:t>
            </a:r>
            <a:r>
              <a:rPr lang="ko-KR" altLang="en-US" dirty="0"/>
              <a:t> </a:t>
            </a:r>
            <a:r>
              <a:rPr lang="en-US" altLang="ko-KR" dirty="0"/>
              <a:t>is concave as video quality with regard to the bitrate is concave. </a:t>
            </a:r>
            <a:br>
              <a:rPr lang="en-US" altLang="ko-KR" dirty="0"/>
            </a:br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Second, the DNN quality function is also concave </a:t>
            </a:r>
            <a:br>
              <a:rPr lang="en-US" altLang="ko-KR" dirty="0"/>
            </a:br>
            <a:r>
              <a:rPr lang="en-US" altLang="ko-KR" dirty="0"/>
              <a:t>because it monotonically increases with respect to increase in the training set, </a:t>
            </a:r>
          </a:p>
          <a:p>
            <a:r>
              <a:rPr lang="en-US" altLang="ko-KR" dirty="0"/>
              <a:t>yet the marginal improvement diminishes.</a:t>
            </a:r>
          </a:p>
          <a:p>
            <a:endParaRPr lang="en-US" altLang="ko-KR" dirty="0"/>
          </a:p>
          <a:p>
            <a:r>
              <a:rPr lang="en-US" altLang="ko-KR" dirty="0"/>
              <a:t>Since any linear combination of concave functions is concave</a:t>
            </a:r>
            <a:r>
              <a:rPr lang="en-US" altLang="ko-KR"/>
              <a:t>, (click)</a:t>
            </a: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our optimization objective is concave function</a:t>
            </a:r>
            <a:r>
              <a:rPr lang="en-US" altLang="ko-KR"/>
              <a:t>. </a:t>
            </a: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This allows us to apply gradient ascent </a:t>
            </a:r>
            <a:r>
              <a:rPr lang="en-US" altLang="ko-KR"/>
              <a:t>approach. (click)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7684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Therefore, (click)</a:t>
            </a:r>
          </a:p>
          <a:p>
            <a:r>
              <a:rPr lang="en-US" altLang="ko-KR" dirty="0"/>
              <a:t>our quality-optimizing scheduler applies gradient ascent </a:t>
            </a:r>
            <a:br>
              <a:rPr lang="en-US" altLang="ko-KR" dirty="0"/>
            </a:br>
            <a:r>
              <a:rPr lang="en-US" altLang="ko-KR" dirty="0"/>
              <a:t>to find patch bitrate that leads to the maximum video quality.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The scheduler takes measurements of video quality, DNN quality improvement, </a:t>
            </a:r>
          </a:p>
          <a:p>
            <a:r>
              <a:rPr lang="en-US" altLang="ko-KR" dirty="0"/>
              <a:t>and the estimate of available bandwidth from the transport layer.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Then it updates the target bitrate of patch and video respectively.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6037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 goal of content-adaptive trainer is to improve the resource efficiency of the online training. </a:t>
            </a:r>
          </a:p>
          <a:p>
            <a:endParaRPr lang="en-US" altLang="ko-KR" dirty="0"/>
          </a:p>
          <a:p>
            <a:r>
              <a:rPr lang="en-US" altLang="ko-KR" dirty="0"/>
              <a:t>Our observation shows that for videos with minimal scene change (click) (click) </a:t>
            </a:r>
          </a:p>
          <a:p>
            <a:r>
              <a:rPr lang="en-US" altLang="ko-KR" dirty="0"/>
              <a:t>the online training gain eventually saturates to the point (click)</a:t>
            </a:r>
            <a:r>
              <a:rPr lang="en-US" altLang="ko-KR" baseline="0" dirty="0"/>
              <a:t> </a:t>
            </a:r>
            <a:r>
              <a:rPr lang="en-US" altLang="ko-KR" dirty="0"/>
              <a:t>where further training may not provide benefit. </a:t>
            </a:r>
            <a:br>
              <a:rPr lang="en-US" altLang="ko-KR" dirty="0"/>
            </a:br>
            <a:endParaRPr lang="en-US" altLang="ko-KR" dirty="0"/>
          </a:p>
          <a:p>
            <a:r>
              <a:rPr lang="en-US" altLang="ko-KR" dirty="0"/>
              <a:t>However, when a new content appears, (click) </a:t>
            </a:r>
          </a:p>
          <a:p>
            <a:r>
              <a:rPr lang="en-US" altLang="ko-KR" dirty="0"/>
              <a:t>the online trained DNNs cannot keep up with the scene change (click) and therefore </a:t>
            </a:r>
            <a:br>
              <a:rPr lang="en-US" altLang="ko-KR" dirty="0"/>
            </a:br>
            <a:r>
              <a:rPr lang="en-US" altLang="ko-KR" dirty="0"/>
              <a:t>it needs additional training. </a:t>
            </a:r>
          </a:p>
          <a:p>
            <a:endParaRPr lang="en-US" altLang="ko-KR" dirty="0"/>
          </a:p>
          <a:p>
            <a:r>
              <a:rPr lang="en-US" altLang="ko-KR" dirty="0"/>
              <a:t>Thus, real-time adaptation to the content can improve the resource-efficiency.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Our content-adaptive trainer suspends the training when it detects the saturation</a:t>
            </a:r>
          </a:p>
          <a:p>
            <a:r>
              <a:rPr lang="en-US" altLang="ko-KR" dirty="0"/>
              <a:t>in the</a:t>
            </a:r>
            <a:r>
              <a:rPr lang="en-US" altLang="ko-KR" baseline="0" dirty="0"/>
              <a:t> </a:t>
            </a:r>
            <a:r>
              <a:rPr lang="en-US" altLang="ko-KR" dirty="0"/>
              <a:t>training gain and resumes training when it detects the scene or content change.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In this way, </a:t>
            </a:r>
            <a:r>
              <a:rPr lang="en-US" altLang="ko-KR" dirty="0" err="1"/>
              <a:t>LiveNAS</a:t>
            </a:r>
            <a:r>
              <a:rPr lang="en-US" altLang="ko-KR" dirty="0"/>
              <a:t> is able to adapt the amount of training time to the real-time quality gain.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9715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So far, we’ve talked about two main design components</a:t>
            </a:r>
            <a:r>
              <a:rPr lang="en-US" altLang="ko-KR" baseline="0" dirty="0"/>
              <a:t>.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Additionally, there are two remaining</a:t>
            </a:r>
            <a:r>
              <a:rPr lang="en-US" altLang="ko-KR" baseline="0" dirty="0"/>
              <a:t> </a:t>
            </a:r>
            <a:r>
              <a:rPr lang="en-US" altLang="ko-KR" dirty="0"/>
              <a:t>components in </a:t>
            </a:r>
            <a:r>
              <a:rPr lang="en-US" altLang="ko-KR" dirty="0" err="1"/>
              <a:t>LiveNAS</a:t>
            </a:r>
            <a:endParaRPr lang="en-US" altLang="ko-KR" dirty="0"/>
          </a:p>
          <a:p>
            <a:r>
              <a:rPr lang="en-US" altLang="ko-KR" dirty="0"/>
              <a:t>that deals with selection of training data and real-time super-resolution. 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One of them is a patch sampler which operates at the streamer-side</a:t>
            </a:r>
          </a:p>
          <a:p>
            <a:r>
              <a:rPr lang="en-US" altLang="ko-KR" dirty="0"/>
              <a:t>and selects the high-quality labels to be transmitted. 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It preferentially selects the ones that make training gain to appear as large as possible,</a:t>
            </a:r>
            <a:br>
              <a:rPr lang="en-US" altLang="ko-KR" dirty="0"/>
            </a:br>
            <a:r>
              <a:rPr lang="en-US" altLang="ko-KR" dirty="0"/>
              <a:t>by including the patches that are more difficult to encode.</a:t>
            </a:r>
          </a:p>
          <a:p>
            <a:r>
              <a:rPr lang="en-US" altLang="ko-KR" dirty="0"/>
              <a:t>This is because the patches that are more difficult to encode have room for more improvement. </a:t>
            </a:r>
          </a:p>
          <a:p>
            <a:endParaRPr lang="en-US" altLang="ko-KR" dirty="0"/>
          </a:p>
          <a:p>
            <a:r>
              <a:rPr lang="en-US" altLang="ko-KR" dirty="0"/>
              <a:t>(click) </a:t>
            </a:r>
          </a:p>
          <a:p>
            <a:r>
              <a:rPr lang="en-US" altLang="ko-KR" dirty="0"/>
              <a:t>The other is super-resolution processor which operates at the server-side</a:t>
            </a:r>
            <a:br>
              <a:rPr lang="en-US" altLang="ko-KR" dirty="0"/>
            </a:br>
            <a:r>
              <a:rPr lang="en-US" altLang="ko-KR" dirty="0"/>
              <a:t>and enables the real-time super-resolution up to 4K resolutions.</a:t>
            </a:r>
          </a:p>
          <a:p>
            <a:r>
              <a:rPr lang="en-US" altLang="ko-KR" dirty="0"/>
              <a:t>For example, in case for the 4K super-resolution, </a:t>
            </a:r>
            <a:br>
              <a:rPr lang="en-US" altLang="ko-KR" dirty="0"/>
            </a:br>
            <a:r>
              <a:rPr lang="en-US" altLang="ko-KR" dirty="0"/>
              <a:t>the processor splits up the original ingest image into three equal pieces (click)</a:t>
            </a:r>
          </a:p>
          <a:p>
            <a:r>
              <a:rPr lang="en-US" altLang="ko-KR" dirty="0"/>
              <a:t>and then individually apply super-resolution using three GPUs. (click)</a:t>
            </a:r>
          </a:p>
          <a:p>
            <a:r>
              <a:rPr lang="en-US" altLang="ko-KR" dirty="0"/>
              <a:t>Then, the outputs are stitched back to produce 4K image. (click)</a:t>
            </a:r>
          </a:p>
          <a:p>
            <a:r>
              <a:rPr lang="en-US" altLang="ko-KR" dirty="0"/>
              <a:t>This takes 29ms per frame which translates to 34fps.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8493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Live video traffic has experienced a rapid growth with the rise of live streaming services, </a:t>
            </a:r>
            <a:br>
              <a:rPr lang="en-US" altLang="ko-KR" dirty="0"/>
            </a:br>
            <a:r>
              <a:rPr lang="en-US" altLang="ko-KR" dirty="0"/>
              <a:t>such as YouTube Live, Twitch.tv and Facebook Live.</a:t>
            </a:r>
          </a:p>
          <a:p>
            <a:endParaRPr lang="en-US" altLang="ko-KR"/>
          </a:p>
          <a:p>
            <a:r>
              <a:rPr lang="en-US" altLang="ko-KR"/>
              <a:t>(click)</a:t>
            </a:r>
            <a:endParaRPr lang="en-US" altLang="ko-KR" dirty="0"/>
          </a:p>
          <a:p>
            <a:r>
              <a:rPr lang="en-US" altLang="ko-KR" dirty="0"/>
              <a:t>According to the market report, </a:t>
            </a:r>
            <a:br>
              <a:rPr lang="en-US" altLang="ko-KR" dirty="0"/>
            </a:br>
            <a:r>
              <a:rPr lang="en-US" altLang="ko-KR" dirty="0"/>
              <a:t>the live video traffic will increase 15 fold and take up 17 percent of Internet video traffic by 2022. </a:t>
            </a:r>
          </a:p>
          <a:p>
            <a:endParaRPr lang="en-US" altLang="ko-KR" dirty="0"/>
          </a:p>
          <a:p>
            <a:r>
              <a:rPr lang="en-US" altLang="ko-KR" dirty="0"/>
              <a:t>With the number of streamers and viewers on the fast rise, </a:t>
            </a:r>
            <a:br>
              <a:rPr lang="en-US" altLang="ko-KR" dirty="0"/>
            </a:br>
            <a:r>
              <a:rPr lang="en-US" altLang="ko-KR" dirty="0"/>
              <a:t>supporting high-quality live streaming has become evermore critical.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973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Putting the design components all together,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here is the overview of </a:t>
            </a:r>
            <a:r>
              <a:rPr lang="en-US" altLang="ko-KR" dirty="0" err="1"/>
              <a:t>LiveNAS</a:t>
            </a:r>
            <a:r>
              <a:rPr lang="en-US" altLang="ko-KR" dirty="0"/>
              <a:t> system. 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 err="1"/>
              <a:t>LiveNAS</a:t>
            </a:r>
            <a:r>
              <a:rPr lang="en-US" altLang="ko-KR" dirty="0"/>
              <a:t> is implemented on top of the state-of-the-art open-sourced ingest framework, WebRTC. (click)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We implemented </a:t>
            </a:r>
            <a:r>
              <a:rPr lang="en-US" altLang="ko-KR" dirty="0" err="1"/>
              <a:t>LiveNAS</a:t>
            </a:r>
            <a:r>
              <a:rPr lang="en-US" altLang="ko-KR" dirty="0"/>
              <a:t> server and client in python to utilize </a:t>
            </a:r>
            <a:r>
              <a:rPr lang="en-US" altLang="ko-KR" dirty="0" err="1"/>
              <a:t>Pytorch</a:t>
            </a:r>
            <a:r>
              <a:rPr lang="en-US" altLang="ko-KR" dirty="0"/>
              <a:t> framework (click)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and used a python C++ wrapper to integrate </a:t>
            </a:r>
            <a:r>
              <a:rPr lang="en-US" altLang="ko-KR" dirty="0" err="1"/>
              <a:t>LiveNAS</a:t>
            </a:r>
            <a:r>
              <a:rPr lang="en-US" altLang="ko-KR" dirty="0"/>
              <a:t> and WebRTC.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Besides the WebRTC, </a:t>
            </a:r>
            <a:r>
              <a:rPr lang="en-US" altLang="ko-KR" dirty="0" err="1"/>
              <a:t>LiveNAS</a:t>
            </a:r>
            <a:r>
              <a:rPr lang="en-US" altLang="ko-KR" dirty="0"/>
              <a:t> design components can be implemented on top of </a:t>
            </a:r>
            <a:br>
              <a:rPr lang="en-US" altLang="ko-KR" dirty="0"/>
            </a:br>
            <a:r>
              <a:rPr lang="en-US" altLang="ko-KR" dirty="0"/>
              <a:t>any ingest framework since it is agnostic to video codec and transport layer.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9419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We now evaluate </a:t>
            </a:r>
            <a:r>
              <a:rPr lang="en-US" altLang="ko-KR" dirty="0" err="1"/>
              <a:t>LiveNAS</a:t>
            </a:r>
            <a:r>
              <a:rPr lang="en-US" altLang="ko-KR" dirty="0"/>
              <a:t> by answering three questions.</a:t>
            </a:r>
          </a:p>
          <a:p>
            <a:endParaRPr lang="en-US" altLang="ko-KR" dirty="0"/>
          </a:p>
          <a:p>
            <a:r>
              <a:rPr lang="en-US" altLang="ko-KR" dirty="0"/>
              <a:t>First, we show how much video quality improvement </a:t>
            </a:r>
            <a:r>
              <a:rPr lang="en-US" altLang="ko-KR" dirty="0" err="1"/>
              <a:t>LiveNAS</a:t>
            </a:r>
            <a:r>
              <a:rPr lang="en-US" altLang="ko-KR" dirty="0"/>
              <a:t> can deliver under a constrained environment. </a:t>
            </a:r>
          </a:p>
          <a:p>
            <a:endParaRPr lang="en-US" altLang="ko-KR" dirty="0"/>
          </a:p>
          <a:p>
            <a:r>
              <a:rPr lang="en-US" altLang="ko-KR" dirty="0"/>
              <a:t>Second, we show how effective is content-adaptive online learning in terms of the resource efficiency.  </a:t>
            </a:r>
          </a:p>
          <a:p>
            <a:endParaRPr lang="en-US" altLang="ko-KR" dirty="0"/>
          </a:p>
          <a:p>
            <a:r>
              <a:rPr lang="en-US" altLang="ko-KR" dirty="0"/>
              <a:t>Finally, we show the impact of the ingest improvement of </a:t>
            </a:r>
            <a:r>
              <a:rPr lang="en-US" altLang="ko-KR" dirty="0" err="1"/>
              <a:t>LiveNAS</a:t>
            </a:r>
            <a:r>
              <a:rPr lang="en-US" altLang="ko-KR" dirty="0"/>
              <a:t> on the distribution side.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84052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Our evaluation consists over 300 hours of live stream using the real network traces</a:t>
            </a:r>
            <a:br>
              <a:rPr lang="en-US" altLang="ko-KR" dirty="0"/>
            </a:br>
            <a:r>
              <a:rPr lang="en-US" altLang="ko-KR" dirty="0"/>
              <a:t>collected from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2019 FCC broadband. 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We used total 9 video contents, which consist of top 5 contents from Twitch and 4 popular contents from YouTube. </a:t>
            </a:r>
          </a:p>
          <a:p>
            <a:r>
              <a:rPr lang="en-US" altLang="ko-KR" dirty="0"/>
              <a:t>For the super-resolution DNN model, we use the Ultra-high model from NAS.</a:t>
            </a:r>
          </a:p>
          <a:p>
            <a:endParaRPr lang="en-US" altLang="ko-KR" dirty="0"/>
          </a:p>
          <a:p>
            <a:r>
              <a:rPr lang="en-US" altLang="ko-KR"/>
              <a:t>We</a:t>
            </a:r>
            <a:r>
              <a:rPr lang="en-US" altLang="ko-KR" baseline="0"/>
              <a:t> chose the </a:t>
            </a:r>
            <a:r>
              <a:rPr lang="en-US" altLang="ko-KR"/>
              <a:t>ingest resolution</a:t>
            </a:r>
            <a:r>
              <a:rPr lang="en-US" altLang="ko-KR" baseline="0"/>
              <a:t> </a:t>
            </a:r>
            <a:r>
              <a:rPr lang="en-US" altLang="ko-KR"/>
              <a:t>following </a:t>
            </a:r>
            <a:r>
              <a:rPr lang="en-US" altLang="ko-KR" dirty="0"/>
              <a:t>the YouTube Live settings</a:t>
            </a:r>
          </a:p>
          <a:p>
            <a:r>
              <a:rPr lang="en-US" altLang="ko-KR"/>
              <a:t>and the target resolutions</a:t>
            </a:r>
            <a:r>
              <a:rPr lang="en-US" altLang="ko-KR" baseline="0"/>
              <a:t> are </a:t>
            </a:r>
            <a:r>
              <a:rPr lang="en-US" altLang="ko-KR"/>
              <a:t>1080p </a:t>
            </a:r>
            <a:r>
              <a:rPr lang="en-US" altLang="ko-KR" dirty="0"/>
              <a:t>and 4K for Twitch and YouTube contents respectively</a:t>
            </a:r>
            <a:r>
              <a:rPr lang="en-US" altLang="ko-KR"/>
              <a:t>. 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69587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Before presenting the results, (click) I would like to show you a demo. </a:t>
            </a:r>
          </a:p>
          <a:p>
            <a:r>
              <a:rPr lang="en-US" altLang="ko-KR" dirty="0"/>
              <a:t>In this demo, it shows the actual recorded live stream of two most popular contents on Twitch. </a:t>
            </a:r>
          </a:p>
          <a:p>
            <a:r>
              <a:rPr lang="en-US" altLang="ko-KR" dirty="0"/>
              <a:t>The left half is what WebRTC delivers under a network constrained environment. </a:t>
            </a:r>
          </a:p>
          <a:p>
            <a:r>
              <a:rPr lang="en-US" altLang="ko-KR" dirty="0"/>
              <a:t>And the right half is what </a:t>
            </a:r>
            <a:r>
              <a:rPr lang="en-US" altLang="ko-KR" dirty="0" err="1"/>
              <a:t>LiveNAS</a:t>
            </a:r>
            <a:r>
              <a:rPr lang="en-US" altLang="ko-KR" dirty="0"/>
              <a:t> </a:t>
            </a:r>
            <a:r>
              <a:rPr lang="en-US" altLang="ko-KR" dirty="0" err="1"/>
              <a:t>delviers</a:t>
            </a:r>
            <a:r>
              <a:rPr lang="en-US" altLang="ko-KR" dirty="0"/>
              <a:t> under the same environment. </a:t>
            </a:r>
          </a:p>
          <a:p>
            <a:r>
              <a:rPr lang="en-US" altLang="ko-KR" dirty="0"/>
              <a:t>You can see that video is much clear in </a:t>
            </a:r>
            <a:r>
              <a:rPr lang="en-US" altLang="ko-KR" dirty="0" err="1"/>
              <a:t>LiveNAS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en-US" altLang="ko-KR" dirty="0"/>
              <a:t>Next I’ll show how much video quality improvement </a:t>
            </a:r>
            <a:r>
              <a:rPr lang="en-US" altLang="ko-KR" dirty="0" err="1"/>
              <a:t>LiveNAS</a:t>
            </a:r>
            <a:r>
              <a:rPr lang="en-US" altLang="ko-KR" dirty="0"/>
              <a:t> delivers.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86650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To quantify the video quality improvement,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we use PSNR which is widely used metric for video quality.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We compare </a:t>
            </a:r>
            <a:r>
              <a:rPr lang="en-US" altLang="ko-KR" dirty="0" err="1"/>
              <a:t>LiveNAS</a:t>
            </a:r>
            <a:r>
              <a:rPr lang="en-US" altLang="ko-KR" dirty="0"/>
              <a:t> with three baselines.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First baseline is WebRTC which does not utilize DNNs but uses bilinear interpolation to scale up to target resolution.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Second baseline is Generic DNN which uses a super-resolution DNN trained on a standard benchmark dataset.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The last baseline is Pre-trained DNN which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uses a prior stream, if available, from the same streamer, to pre-train the model.</a:t>
            </a: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(click)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Left-hand side presents the result of the 5 twitch contents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and x axis is the content name.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(click)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Right-hand side presents the result of the 4 YouTube contents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The result shows that </a:t>
            </a:r>
            <a:r>
              <a:rPr lang="en-US" altLang="ko-KR" sz="1200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LiveNAS</a:t>
            </a:r>
            <a:r>
              <a:rPr lang="en-US" altLang="ko-KR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 outperforms both WebRTC and Generic DNN baselines.</a:t>
            </a: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dirty="0"/>
              <a:t>For the Twitch contents, </a:t>
            </a:r>
            <a:r>
              <a:rPr lang="en-US" altLang="ko-KR" dirty="0" err="1"/>
              <a:t>LiveNAS</a:t>
            </a:r>
            <a:r>
              <a:rPr lang="en-US" altLang="ko-KR" dirty="0"/>
              <a:t> outperforms the pre-trained model except for the </a:t>
            </a:r>
            <a:r>
              <a:rPr lang="en-US" altLang="ko-KR" dirty="0" err="1"/>
              <a:t>Fortnite</a:t>
            </a:r>
            <a:r>
              <a:rPr lang="en-US" altLang="ko-KR" dirty="0"/>
              <a:t> content whose quality was nearly the same as pre-trained.</a:t>
            </a:r>
          </a:p>
          <a:p>
            <a:r>
              <a:rPr lang="en-US" altLang="ko-KR" dirty="0"/>
              <a:t>However, this result only appears when the best train data is carefully selected from the prior stream. </a:t>
            </a:r>
          </a:p>
          <a:p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(click)</a:t>
            </a: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Overall, </a:t>
            </a:r>
            <a:r>
              <a:rPr lang="en-US" altLang="ko-K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LiveNAS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 outperforms WebRTC by avg. </a:t>
            </a:r>
            <a:r>
              <a:rPr lang="en-US" altLang="ko-K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1.96 dB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altLang="ko-KR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generic super-resolution by avg. </a:t>
            </a:r>
            <a:r>
              <a:rPr lang="en-US" altLang="ko-KR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1.19dB</a:t>
            </a:r>
            <a:r>
              <a:rPr lang="en-US" altLang="ko-KR" sz="1200" b="0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PSNR.</a:t>
            </a: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34469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We now show you how much resource that content-adaptive learning can save.</a:t>
            </a:r>
          </a:p>
          <a:p>
            <a:endParaRPr lang="en-US" altLang="ko-KR" dirty="0"/>
          </a:p>
          <a:p>
            <a:r>
              <a:rPr lang="en-US" altLang="ko-KR" dirty="0"/>
              <a:t>(click) </a:t>
            </a:r>
          </a:p>
          <a:p>
            <a:r>
              <a:rPr lang="en-US" altLang="ko-KR" dirty="0"/>
              <a:t>Here, the figure shows the actual GPU usage time for online training</a:t>
            </a:r>
            <a:br>
              <a:rPr lang="en-US" altLang="ko-KR" dirty="0"/>
            </a:br>
            <a:r>
              <a:rPr lang="en-US" altLang="ko-KR" dirty="0"/>
              <a:t>compared to the stream length. </a:t>
            </a:r>
            <a:br>
              <a:rPr lang="en-US" altLang="ko-KR" dirty="0"/>
            </a:br>
            <a:r>
              <a:rPr lang="en-US" altLang="ko-KR" dirty="0"/>
              <a:t>On average, </a:t>
            </a:r>
            <a:r>
              <a:rPr lang="en-US" altLang="ko-KR" dirty="0" err="1"/>
              <a:t>LiveNAS</a:t>
            </a:r>
            <a:r>
              <a:rPr lang="en-US" altLang="ko-KR" dirty="0"/>
              <a:t> performs online learning for only 25% of the streaming time.</a:t>
            </a:r>
          </a:p>
          <a:p>
            <a:endParaRPr lang="en-US" altLang="ko-KR" dirty="0"/>
          </a:p>
          <a:p>
            <a:r>
              <a:rPr lang="en-US" altLang="ko-KR" dirty="0"/>
              <a:t>To see how effective the content-adaptive learning is, </a:t>
            </a:r>
          </a:p>
          <a:p>
            <a:r>
              <a:rPr lang="en-US" altLang="ko-KR" dirty="0"/>
              <a:t>we compare </a:t>
            </a:r>
            <a:r>
              <a:rPr lang="en-US" altLang="ko-KR" dirty="0" err="1"/>
              <a:t>LiveNAS</a:t>
            </a:r>
            <a:r>
              <a:rPr lang="en-US" altLang="ko-KR" dirty="0"/>
              <a:t> and WebRTC with two baseline training methods</a:t>
            </a:r>
          </a:p>
          <a:p>
            <a:r>
              <a:rPr lang="en-US" altLang="ko-KR" dirty="0"/>
              <a:t>in terms of resulting video quality. (click)</a:t>
            </a:r>
          </a:p>
          <a:p>
            <a:endParaRPr lang="en-US" altLang="ko-KR" dirty="0"/>
          </a:p>
          <a:p>
            <a:r>
              <a:rPr lang="en-US" altLang="ko-KR" dirty="0"/>
              <a:t>First baseline is the one-time customization (click) </a:t>
            </a:r>
          </a:p>
          <a:p>
            <a:r>
              <a:rPr lang="en-US" altLang="ko-KR" dirty="0"/>
              <a:t>which trains DNN upfront on the first few seconds of the stream</a:t>
            </a:r>
          </a:p>
          <a:p>
            <a:r>
              <a:rPr lang="en-US" altLang="ko-KR" dirty="0"/>
              <a:t>and</a:t>
            </a:r>
            <a:r>
              <a:rPr lang="en-US" altLang="ko-KR" baseline="0" dirty="0"/>
              <a:t> </a:t>
            </a:r>
            <a:r>
              <a:rPr lang="en-US" altLang="ko-KR" dirty="0"/>
              <a:t>never resumes even when scene or content changes.</a:t>
            </a:r>
          </a:p>
          <a:p>
            <a:endParaRPr lang="en-US" altLang="ko-KR" dirty="0"/>
          </a:p>
          <a:p>
            <a:r>
              <a:rPr lang="en-US" altLang="ko-KR" dirty="0"/>
              <a:t>Second baseline is continuous online training (click)</a:t>
            </a:r>
          </a:p>
          <a:p>
            <a:r>
              <a:rPr lang="en-US" altLang="ko-KR" dirty="0"/>
              <a:t>which trains DNN continuously</a:t>
            </a:r>
            <a:r>
              <a:rPr lang="en-US" altLang="ko-KR" baseline="0" dirty="0"/>
              <a:t> </a:t>
            </a:r>
            <a:r>
              <a:rPr lang="en-US" altLang="ko-KR" dirty="0"/>
              <a:t>without any suspension. </a:t>
            </a:r>
            <a:br>
              <a:rPr lang="en-US" altLang="ko-KR" dirty="0"/>
            </a:br>
            <a:r>
              <a:rPr lang="en-US" altLang="ko-KR" dirty="0"/>
              <a:t>The training time is identical to the stream</a:t>
            </a:r>
            <a:r>
              <a:rPr lang="en-US" altLang="ko-KR" baseline="0" dirty="0"/>
              <a:t> length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 err="1"/>
              <a:t>LiveNAS</a:t>
            </a:r>
            <a:r>
              <a:rPr lang="en-US" altLang="ko-KR" dirty="0"/>
              <a:t> delivers almost the same quality while using 25% of GPU resources compared to continuous training. </a:t>
            </a:r>
          </a:p>
          <a:p>
            <a:r>
              <a:rPr lang="en-US" altLang="ko-KR" dirty="0"/>
              <a:t>One-time customization, however, comes at a significant decrease in quality because it does not keep up with scene changes.</a:t>
            </a:r>
          </a:p>
          <a:p>
            <a:endParaRPr lang="en-US" altLang="ko-KR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(click)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we quantify the computation cost for </a:t>
            </a:r>
            <a:r>
              <a:rPr lang="en-US" altLang="ko-KR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LiveNAS</a:t>
            </a:r>
            <a:r>
              <a:rPr lang="en-US" altLang="ko-KR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average cost is around 4.7 dollars per hour per stream on Google Cloud.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44317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Finally, we show you the </a:t>
            </a:r>
            <a:r>
              <a:rPr lang="en-US" altLang="ko-KR"/>
              <a:t>impact of</a:t>
            </a:r>
            <a:r>
              <a:rPr lang="en-US" altLang="ko-KR" baseline="0"/>
              <a:t> </a:t>
            </a:r>
            <a:r>
              <a:rPr lang="en-US" altLang="ko-KR"/>
              <a:t>LiveNAS </a:t>
            </a:r>
            <a:r>
              <a:rPr lang="en-US" altLang="ko-KR" dirty="0"/>
              <a:t>on the distribution side.</a:t>
            </a:r>
          </a:p>
          <a:p>
            <a:r>
              <a:rPr lang="en-US" altLang="ko-KR" dirty="0"/>
              <a:t>To quantify this, we measure the </a:t>
            </a:r>
            <a:r>
              <a:rPr lang="en-US" altLang="ko-KR" dirty="0" err="1"/>
              <a:t>QoE</a:t>
            </a:r>
            <a:r>
              <a:rPr lang="en-US" altLang="ko-KR" dirty="0"/>
              <a:t> of viewers at the distribution side.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We used </a:t>
            </a:r>
            <a:r>
              <a:rPr lang="en-US" altLang="ko-KR" dirty="0" err="1"/>
              <a:t>Pensieve</a:t>
            </a:r>
            <a:r>
              <a:rPr lang="en-US" altLang="ko-KR" dirty="0"/>
              <a:t> and </a:t>
            </a:r>
            <a:r>
              <a:rPr lang="en-US" altLang="ko-KR" dirty="0" err="1"/>
              <a:t>robustMPC</a:t>
            </a:r>
            <a:r>
              <a:rPr lang="en-US" altLang="ko-KR" dirty="0"/>
              <a:t> as the adaptive bitrate (ABR) algorithm</a:t>
            </a:r>
          </a:p>
          <a:p>
            <a:r>
              <a:rPr lang="en-US" altLang="ko-KR" dirty="0"/>
              <a:t>and simulated adaptive streaming on two traces. 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  <a:br>
              <a:rPr lang="en-US" altLang="ko-KR" dirty="0"/>
            </a:br>
            <a:r>
              <a:rPr lang="en-US" altLang="ko-KR" dirty="0"/>
              <a:t>One is the downlink traces from FCC </a:t>
            </a:r>
            <a:r>
              <a:rPr lang="en-US" altLang="ko-KR"/>
              <a:t>broadband </a:t>
            </a:r>
          </a:p>
          <a:p>
            <a:r>
              <a:rPr lang="en-US" altLang="ko-KR"/>
              <a:t>(</a:t>
            </a:r>
            <a:r>
              <a:rPr lang="en-US" altLang="ko-KR" dirty="0"/>
              <a:t>click)</a:t>
            </a:r>
          </a:p>
          <a:p>
            <a:r>
              <a:rPr lang="en-US" altLang="ko-KR" dirty="0"/>
              <a:t>The other is the traces </a:t>
            </a:r>
            <a:r>
              <a:rPr lang="en-US" altLang="ko-KR"/>
              <a:t>from Pensieve.</a:t>
            </a:r>
          </a:p>
          <a:p>
            <a:r>
              <a:rPr lang="en-US" altLang="ko-KR"/>
              <a:t>(click</a:t>
            </a:r>
            <a:r>
              <a:rPr lang="en-US" altLang="ko-KR" dirty="0"/>
              <a:t>) </a:t>
            </a:r>
          </a:p>
          <a:p>
            <a:r>
              <a:rPr lang="en-US" altLang="ko-KR" dirty="0"/>
              <a:t>Overall, </a:t>
            </a:r>
            <a:r>
              <a:rPr lang="en-US" altLang="ko-KR" dirty="0" err="1"/>
              <a:t>LiveNAS</a:t>
            </a:r>
            <a:r>
              <a:rPr lang="en-US" altLang="ko-KR" dirty="0"/>
              <a:t> ingest </a:t>
            </a:r>
            <a:r>
              <a:rPr lang="en-US" altLang="ko-KR"/>
              <a:t>delivers 12</a:t>
            </a:r>
            <a:r>
              <a:rPr lang="en-US" altLang="ko-KR" baseline="0"/>
              <a:t> </a:t>
            </a:r>
            <a:r>
              <a:rPr lang="en-US" altLang="ko-KR"/>
              <a:t>- </a:t>
            </a:r>
            <a:r>
              <a:rPr lang="en-US" altLang="ko-KR" dirty="0"/>
              <a:t>69% improvement in average </a:t>
            </a:r>
            <a:r>
              <a:rPr lang="en-US" altLang="ko-KR" dirty="0" err="1"/>
              <a:t>QoE</a:t>
            </a:r>
            <a:r>
              <a:rPr lang="en-US" altLang="ko-KR" dirty="0"/>
              <a:t> on distribution side.</a:t>
            </a:r>
          </a:p>
          <a:p>
            <a:r>
              <a:rPr lang="en-US" altLang="ko-KR" dirty="0"/>
              <a:t>The improvement comes from two reasons. </a:t>
            </a:r>
          </a:p>
          <a:p>
            <a:r>
              <a:rPr lang="en-US" altLang="ko-KR" dirty="0"/>
              <a:t>First, </a:t>
            </a:r>
            <a:r>
              <a:rPr lang="en-US" altLang="ko-KR" dirty="0" err="1"/>
              <a:t>LiveNAS</a:t>
            </a:r>
            <a:r>
              <a:rPr lang="en-US" altLang="ko-KR" dirty="0"/>
              <a:t> provides higher resolution chunks benefiting viewers who have ample bandwidth.</a:t>
            </a:r>
          </a:p>
          <a:p>
            <a:r>
              <a:rPr lang="en-US" altLang="ko-KR" dirty="0"/>
              <a:t>Second, each encoded chunk is of better quality because ingest video quality improves with </a:t>
            </a:r>
            <a:r>
              <a:rPr lang="en-US" altLang="ko-KR" err="1"/>
              <a:t>LiveNAS</a:t>
            </a:r>
            <a:r>
              <a:rPr lang="en-US" altLang="ko-KR"/>
              <a:t>.</a:t>
            </a:r>
          </a:p>
          <a:p>
            <a:r>
              <a:rPr lang="en-US" altLang="ko-KR"/>
              <a:t> </a:t>
            </a:r>
            <a:endParaRPr lang="en-US" altLang="ko-KR" dirty="0"/>
          </a:p>
          <a:p>
            <a:r>
              <a:rPr lang="en-US" altLang="ko-KR" dirty="0"/>
              <a:t>In many cases, the improvement </a:t>
            </a:r>
            <a:r>
              <a:rPr lang="en-US" altLang="ko-KR" dirty="0" err="1"/>
              <a:t>LiveNAS</a:t>
            </a:r>
            <a:r>
              <a:rPr lang="en-US" altLang="ko-KR" dirty="0"/>
              <a:t> gives is much larger than what the advanced ABR </a:t>
            </a:r>
            <a:r>
              <a:rPr lang="en-US" altLang="ko-KR"/>
              <a:t>algorithm produces. </a:t>
            </a:r>
            <a:br>
              <a:rPr lang="en-US" altLang="ko-KR" dirty="0"/>
            </a:br>
            <a:r>
              <a:rPr lang="en-US" altLang="ko-KR" dirty="0"/>
              <a:t>For example, </a:t>
            </a:r>
            <a:r>
              <a:rPr lang="en-US" altLang="ko-KR" dirty="0" err="1"/>
              <a:t>Pensieve’s</a:t>
            </a:r>
            <a:r>
              <a:rPr lang="en-US" altLang="ko-KR" dirty="0"/>
              <a:t> improvement over </a:t>
            </a:r>
            <a:r>
              <a:rPr lang="en-US" altLang="ko-KR" dirty="0" err="1"/>
              <a:t>robustMPC</a:t>
            </a:r>
            <a:r>
              <a:rPr lang="en-US" altLang="ko-KR" dirty="0"/>
              <a:t> is 13% for Twitch video. (click)</a:t>
            </a:r>
            <a:br>
              <a:rPr lang="en-US" altLang="ko-KR" dirty="0"/>
            </a:br>
            <a:r>
              <a:rPr lang="en-US" altLang="ko-KR" dirty="0"/>
              <a:t>But </a:t>
            </a:r>
            <a:r>
              <a:rPr lang="en-US" altLang="ko-KR" dirty="0" err="1"/>
              <a:t>LiveNAS</a:t>
            </a:r>
            <a:r>
              <a:rPr lang="en-US" altLang="ko-KR" dirty="0"/>
              <a:t> gives 27% improvement over WebRTC ingest on the same traces. (click)</a:t>
            </a:r>
            <a:br>
              <a:rPr lang="en-US" altLang="ko-KR" dirty="0"/>
            </a:br>
            <a:r>
              <a:rPr lang="en-US" altLang="ko-KR" dirty="0"/>
              <a:t>This implies that in live streaming, ingest-side improvement is crucial </a:t>
            </a:r>
            <a:br>
              <a:rPr lang="en-US" altLang="ko-KR" dirty="0"/>
            </a:br>
            <a:r>
              <a:rPr lang="en-US" altLang="ko-KR" dirty="0"/>
              <a:t>and it </a:t>
            </a:r>
            <a:r>
              <a:rPr lang="en-US" altLang="ko-KR"/>
              <a:t>is as </a:t>
            </a:r>
            <a:r>
              <a:rPr lang="en-US" altLang="ko-KR" dirty="0"/>
              <a:t>important as ABR algorithms for enhancing the </a:t>
            </a:r>
            <a:r>
              <a:rPr lang="en-US" altLang="ko-KR" dirty="0" err="1"/>
              <a:t>QoE</a:t>
            </a:r>
            <a:r>
              <a:rPr lang="en-US" altLang="ko-KR" dirty="0"/>
              <a:t> of end viewers.</a:t>
            </a:r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46530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To sum up, I have talked about three things in this talk.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First, </a:t>
            </a:r>
            <a:r>
              <a:rPr lang="en-US" altLang="ko-KR" dirty="0" err="1"/>
              <a:t>LiveNAS</a:t>
            </a:r>
            <a:r>
              <a:rPr lang="en-US" altLang="ko-KR" dirty="0"/>
              <a:t> is a new live video ingest framework that enhances the original stream’s quality via online learning.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Second, </a:t>
            </a:r>
            <a:r>
              <a:rPr lang="en-US" altLang="ko-KR" dirty="0" err="1"/>
              <a:t>LiveNAS</a:t>
            </a:r>
            <a:r>
              <a:rPr lang="en-US" altLang="ko-KR" dirty="0"/>
              <a:t> introduces novel design components including quality-optimizing scheduler and content-adaptive trainer.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Finally, </a:t>
            </a:r>
            <a:r>
              <a:rPr lang="en-US" altLang="ko-KR" dirty="0" err="1"/>
              <a:t>LiveNAS</a:t>
            </a:r>
            <a:r>
              <a:rPr lang="en-US" altLang="ko-KR" dirty="0"/>
              <a:t> produces significant (12%-69%) </a:t>
            </a:r>
            <a:r>
              <a:rPr lang="en-US" altLang="ko-KR" dirty="0" err="1"/>
              <a:t>QoE</a:t>
            </a:r>
            <a:r>
              <a:rPr lang="en-US" altLang="ko-KR" dirty="0"/>
              <a:t> improvement for live stream viewers.  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/>
              <a:t>More information can be found in our website.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Thank you for your attention and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If you have any questions, I’ll be happy to take them during live Q&amp;A session at the conference.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4514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Live streaming systems consist of two main components. 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First, the ingest side concerns the delivery of live video from original streamer to a media server.</a:t>
            </a:r>
          </a:p>
          <a:p>
            <a:endParaRPr lang="en-US" altLang="ko-KR" dirty="0"/>
          </a:p>
          <a:p>
            <a:r>
              <a:rPr lang="en-US" altLang="ko-KR" dirty="0"/>
              <a:t>When the streamer uploads a high-quality live video to the media server, 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the media server transcodes the ingest stream into video chunks with multiple different low qualities. </a:t>
            </a:r>
          </a:p>
          <a:p>
            <a:endParaRPr lang="en-US" altLang="ko-KR" dirty="0"/>
          </a:p>
          <a:p>
            <a:r>
              <a:rPr lang="en-US" altLang="ko-KR" dirty="0"/>
              <a:t>(wait &amp; click)</a:t>
            </a:r>
          </a:p>
          <a:p>
            <a:r>
              <a:rPr lang="en-US" altLang="ko-KR" dirty="0"/>
              <a:t>Second, at the distribution side, </a:t>
            </a:r>
          </a:p>
          <a:p>
            <a:r>
              <a:rPr lang="en-US" altLang="ko-KR" dirty="0"/>
              <a:t>(click) </a:t>
            </a:r>
          </a:p>
          <a:p>
            <a:r>
              <a:rPr lang="en-US" altLang="ko-KR" dirty="0"/>
              <a:t>content distribution servers use adaptive bitrate streaming</a:t>
            </a:r>
          </a:p>
          <a:p>
            <a:r>
              <a:rPr lang="en-US" altLang="ko-KR" dirty="0"/>
              <a:t>to optimize the quality of experience and scale across thousands of concurrent viewers. </a:t>
            </a:r>
            <a:endParaRPr lang="ko-KR" altLang="en-US" dirty="0"/>
          </a:p>
          <a:p>
            <a:br>
              <a:rPr lang="en-US" altLang="ko-KR" dirty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5812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However, there still exist key limitations in an end-to-end live video delivery.</a:t>
            </a:r>
          </a:p>
          <a:p>
            <a:br>
              <a:rPr lang="en-US" altLang="ko-KR" dirty="0"/>
            </a:br>
            <a:r>
              <a:rPr lang="en-US" altLang="ko-KR" dirty="0"/>
              <a:t>The stream quality is fundamentally constrained by </a:t>
            </a:r>
          </a:p>
          <a:p>
            <a:r>
              <a:rPr lang="en-US" altLang="ko-KR" dirty="0"/>
              <a:t>(click) </a:t>
            </a:r>
            <a:br>
              <a:rPr lang="en-US" altLang="ko-KR" dirty="0"/>
            </a:br>
            <a:r>
              <a:rPr lang="en-US" altLang="ko-KR" dirty="0"/>
              <a:t>the streamer’s uplink bandwidth</a:t>
            </a:r>
          </a:p>
          <a:p>
            <a:r>
              <a:rPr lang="en-US" altLang="ko-KR" dirty="0"/>
              <a:t>(click) </a:t>
            </a:r>
            <a:br>
              <a:rPr lang="en-US" altLang="ko-KR" dirty="0"/>
            </a:br>
            <a:r>
              <a:rPr lang="en-US" altLang="ko-KR" dirty="0"/>
              <a:t>and its computational capacity. </a:t>
            </a:r>
            <a:endParaRPr lang="ko-KR" altLang="en-US" dirty="0"/>
          </a:p>
          <a:p>
            <a:r>
              <a:rPr lang="en-US" altLang="ko-KR" dirty="0"/>
              <a:t>(click)</a:t>
            </a:r>
            <a:br>
              <a:rPr lang="en-US" altLang="ko-KR" dirty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3437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example, if the network bandwidth between the streamer and the media server is scarce, (click)</a:t>
            </a:r>
          </a:p>
          <a:p>
            <a:r>
              <a:rPr lang="en-US" altLang="ko-KR" dirty="0"/>
              <a:t>or if the</a:t>
            </a:r>
            <a:r>
              <a:rPr lang="ko-KR" altLang="en-US" dirty="0"/>
              <a:t> </a:t>
            </a:r>
            <a:r>
              <a:rPr lang="en-US" altLang="ko-KR" dirty="0"/>
              <a:t>streamer lacks computing power on their devices to encode live stream in real-time, (click)</a:t>
            </a:r>
            <a:br>
              <a:rPr lang="en-US" altLang="ko-KR" dirty="0"/>
            </a:br>
            <a:r>
              <a:rPr lang="en-US" altLang="ko-KR" dirty="0"/>
              <a:t>the ingest stream quality suffers by limiting the transcoded options (click) , </a:t>
            </a:r>
          </a:p>
          <a:p>
            <a:r>
              <a:rPr lang="en-US" altLang="ko-KR" dirty="0"/>
              <a:t>and (click &amp; wait) restricts the quality of the entire delivery downstream. (click)</a:t>
            </a:r>
            <a:br>
              <a:rPr lang="en-US" altLang="ko-KR" dirty="0"/>
            </a:b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397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potentially deprives thousands of viewers of their opportunity to enjoy high-quality live stream.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6707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Therefore, in this work, we focus on the first hop delivery between the streamer and the media server, </a:t>
            </a:r>
            <a:br>
              <a:rPr lang="en-US" altLang="ko-KR" dirty="0"/>
            </a:br>
            <a:r>
              <a:rPr lang="en-US" altLang="ko-KR" dirty="0"/>
              <a:t>namely the ingest.</a:t>
            </a:r>
          </a:p>
          <a:p>
            <a:endParaRPr lang="en-US" altLang="ko-KR" dirty="0"/>
          </a:p>
          <a:p>
            <a:r>
              <a:rPr lang="en-US" altLang="ko-KR" dirty="0"/>
              <a:t>We propose a new live ingest framework, called </a:t>
            </a:r>
            <a:r>
              <a:rPr lang="en-US" altLang="ko-KR" dirty="0" err="1"/>
              <a:t>LiveNAS</a:t>
            </a:r>
            <a:r>
              <a:rPr lang="en-US" altLang="ko-KR" dirty="0"/>
              <a:t>, that aims to enhance the video quality of origin stream at ingest.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4243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Recent advances in neural-enhanced video delivery </a:t>
            </a:r>
          </a:p>
          <a:p>
            <a:r>
              <a:rPr lang="en-US" altLang="ko-KR" dirty="0"/>
              <a:t>present a unique opportunity to enhance the video quality by applying DNN-based super-resolution on video frames.</a:t>
            </a:r>
          </a:p>
          <a:p>
            <a:endParaRPr lang="en-US" altLang="ko-KR" dirty="0"/>
          </a:p>
          <a:p>
            <a:r>
              <a:rPr lang="en-US" altLang="ko-KR" dirty="0"/>
              <a:t>Leveraging the great benefit of DNN-based super-resolution, (click)</a:t>
            </a:r>
          </a:p>
          <a:p>
            <a:r>
              <a:rPr lang="en-US" altLang="ko-KR" dirty="0"/>
              <a:t>NAS shows that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super-resolution enhances video quality independent to network bandwidth.</a:t>
            </a:r>
          </a:p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It uses the client computation (click) and applies super-resolution DNNs to the downloaded chunks. (click)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3072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Inspired by the</a:t>
            </a:r>
            <a:r>
              <a:rPr lang="ko-KR" altLang="en-US" dirty="0"/>
              <a:t> </a:t>
            </a:r>
            <a:r>
              <a:rPr lang="en-US" altLang="ko-KR" dirty="0"/>
              <a:t>previous work, we ask</a:t>
            </a:r>
            <a:r>
              <a:rPr lang="ko-KR" altLang="en-US" dirty="0"/>
              <a:t> </a:t>
            </a:r>
            <a:r>
              <a:rPr lang="en-US" altLang="ko-KR" dirty="0"/>
              <a:t>ourselves</a:t>
            </a:r>
          </a:p>
          <a:p>
            <a:r>
              <a:rPr lang="en-US" altLang="ko-KR" dirty="0"/>
              <a:t>can the similar benefit of super-resolution be applied to the live streaming context ?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7643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B85D-047E-4AAC-A3FF-E31729D36A23}" type="datetime1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8953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DFD0-6C96-4275-958A-39D720894ED6}" type="datetime1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881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E56B6-D655-4370-9A3F-14490992FB3D}" type="datetime1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921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9A7A-A157-4A48-96D9-6F7AC0C9B6B3}" type="datetime1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1585274" y="6492875"/>
            <a:ext cx="606725" cy="365125"/>
          </a:xfrm>
        </p:spPr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65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7562-1C63-4B48-8305-44E5BB6B32AF}" type="datetime1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5944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C9FDB-1BCF-4960-95C8-2953048084C7}" type="datetime1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195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95BD-FFC7-47B7-A5BB-0AE830221F22}" type="datetime1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76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84D00-B66C-4220-95A1-9285EDBC34D7}" type="datetime1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408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5E445-0715-4389-A9CF-6CF38024B57B}" type="datetime1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6925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8179-B17F-4E7D-BE57-6698B2B86C2F}" type="datetime1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8624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EA1BF-A957-45F3-AF59-A8E5BE913460}" type="datetime1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487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320B450-24C6-4AF5-B95F-6B7319EE1B9D}" type="datetime1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362630" y="1150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792EE6-FE54-417E-9C03-E66B1042F8A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42B47F4-502B-439B-877E-BCA53AB216A5}"/>
              </a:ext>
            </a:extLst>
          </p:cNvPr>
          <p:cNvSpPr/>
          <p:nvPr userDrawn="1"/>
        </p:nvSpPr>
        <p:spPr>
          <a:xfrm>
            <a:off x="9855200" y="0"/>
            <a:ext cx="2336800" cy="149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53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1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7.png"/><Relationship Id="rId18" Type="http://schemas.openxmlformats.org/officeDocument/2006/relationships/image" Target="../media/image39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2.png"/><Relationship Id="rId10" Type="http://schemas.openxmlformats.org/officeDocument/2006/relationships/chart" Target="../charts/chart5.xml"/><Relationship Id="rId19" Type="http://schemas.openxmlformats.org/officeDocument/2006/relationships/chart" Target="../charts/chart6.xml"/><Relationship Id="rId4" Type="http://schemas.openxmlformats.org/officeDocument/2006/relationships/image" Target="../media/image300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JPG"/><Relationship Id="rId18" Type="http://schemas.openxmlformats.org/officeDocument/2006/relationships/image" Target="../media/image55.JPG"/><Relationship Id="rId3" Type="http://schemas.openxmlformats.org/officeDocument/2006/relationships/image" Target="../media/image43.png"/><Relationship Id="rId21" Type="http://schemas.openxmlformats.org/officeDocument/2006/relationships/image" Target="../media/image58.png"/><Relationship Id="rId7" Type="http://schemas.openxmlformats.org/officeDocument/2006/relationships/image" Target="../media/image45.jpeg"/><Relationship Id="rId12" Type="http://schemas.openxmlformats.org/officeDocument/2006/relationships/image" Target="../media/image49.JPG"/><Relationship Id="rId17" Type="http://schemas.openxmlformats.org/officeDocument/2006/relationships/image" Target="../media/image54.JP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3.JPG"/><Relationship Id="rId20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18.png"/><Relationship Id="rId5" Type="http://schemas.microsoft.com/office/2007/relationships/hdphoto" Target="../media/hdphoto3.wdp"/><Relationship Id="rId15" Type="http://schemas.openxmlformats.org/officeDocument/2006/relationships/image" Target="../media/image52.JPG"/><Relationship Id="rId10" Type="http://schemas.openxmlformats.org/officeDocument/2006/relationships/image" Target="../media/image48.JPG"/><Relationship Id="rId19" Type="http://schemas.openxmlformats.org/officeDocument/2006/relationships/image" Target="../media/image56.JPG"/><Relationship Id="rId4" Type="http://schemas.openxmlformats.org/officeDocument/2006/relationships/image" Target="../media/image14.png"/><Relationship Id="rId9" Type="http://schemas.openxmlformats.org/officeDocument/2006/relationships/image" Target="../media/image47.jpeg"/><Relationship Id="rId14" Type="http://schemas.openxmlformats.org/officeDocument/2006/relationships/image" Target="../media/image51.JPG"/><Relationship Id="rId22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18" Type="http://schemas.openxmlformats.org/officeDocument/2006/relationships/image" Target="../media/image55.JPG"/><Relationship Id="rId26" Type="http://schemas.openxmlformats.org/officeDocument/2006/relationships/image" Target="../media/image4.png"/><Relationship Id="rId3" Type="http://schemas.openxmlformats.org/officeDocument/2006/relationships/image" Target="../media/image60.png"/><Relationship Id="rId21" Type="http://schemas.openxmlformats.org/officeDocument/2006/relationships/image" Target="../media/image73.pn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17" Type="http://schemas.openxmlformats.org/officeDocument/2006/relationships/image" Target="../media/image57.JPG"/><Relationship Id="rId25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6.JPG"/><Relationship Id="rId20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24" Type="http://schemas.openxmlformats.org/officeDocument/2006/relationships/image" Target="../media/image2.png"/><Relationship Id="rId5" Type="http://schemas.openxmlformats.org/officeDocument/2006/relationships/image" Target="../media/image62.jpeg"/><Relationship Id="rId15" Type="http://schemas.openxmlformats.org/officeDocument/2006/relationships/image" Target="../media/image18.png"/><Relationship Id="rId23" Type="http://schemas.openxmlformats.org/officeDocument/2006/relationships/image" Target="../media/image6.png"/><Relationship Id="rId10" Type="http://schemas.openxmlformats.org/officeDocument/2006/relationships/image" Target="../media/image67.jpeg"/><Relationship Id="rId19" Type="http://schemas.openxmlformats.org/officeDocument/2006/relationships/image" Target="../media/image25.png"/><Relationship Id="rId4" Type="http://schemas.openxmlformats.org/officeDocument/2006/relationships/image" Target="../media/image61.png"/><Relationship Id="rId9" Type="http://schemas.openxmlformats.org/officeDocument/2006/relationships/image" Target="../media/image66.jpeg"/><Relationship Id="rId14" Type="http://schemas.openxmlformats.org/officeDocument/2006/relationships/image" Target="../media/image71.jpeg"/><Relationship Id="rId22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6.jpeg"/><Relationship Id="rId4" Type="http://schemas.microsoft.com/office/2007/relationships/hdphoto" Target="../media/hdphoto5.wdp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26" Type="http://schemas.openxmlformats.org/officeDocument/2006/relationships/image" Target="../media/image25.png"/><Relationship Id="rId3" Type="http://schemas.openxmlformats.org/officeDocument/2006/relationships/hyperlink" Target="http://ina.kaist.ac.kr/~livenas/" TargetMode="External"/><Relationship Id="rId21" Type="http://schemas.openxmlformats.org/officeDocument/2006/relationships/image" Target="../media/image70.jpeg"/><Relationship Id="rId7" Type="http://schemas.openxmlformats.org/officeDocument/2006/relationships/image" Target="../media/image6.png"/><Relationship Id="rId12" Type="http://schemas.openxmlformats.org/officeDocument/2006/relationships/image" Target="../media/image74.png"/><Relationship Id="rId17" Type="http://schemas.openxmlformats.org/officeDocument/2006/relationships/image" Target="../media/image66.jpeg"/><Relationship Id="rId25" Type="http://schemas.openxmlformats.org/officeDocument/2006/relationships/image" Target="../media/image55.JP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5.jpe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3.png"/><Relationship Id="rId24" Type="http://schemas.openxmlformats.org/officeDocument/2006/relationships/image" Target="../media/image56.JPG"/><Relationship Id="rId5" Type="http://schemas.openxmlformats.org/officeDocument/2006/relationships/image" Target="../media/image3.png"/><Relationship Id="rId15" Type="http://schemas.openxmlformats.org/officeDocument/2006/relationships/image" Target="../media/image64.jpeg"/><Relationship Id="rId23" Type="http://schemas.openxmlformats.org/officeDocument/2006/relationships/image" Target="../media/image60.png"/><Relationship Id="rId10" Type="http://schemas.openxmlformats.org/officeDocument/2006/relationships/image" Target="../media/image72.jpeg"/><Relationship Id="rId19" Type="http://schemas.openxmlformats.org/officeDocument/2006/relationships/image" Target="../media/image68.jpeg"/><Relationship Id="rId4" Type="http://schemas.openxmlformats.org/officeDocument/2006/relationships/image" Target="../media/image2.png"/><Relationship Id="rId9" Type="http://schemas.openxmlformats.org/officeDocument/2006/relationships/image" Target="../media/image57.JPG"/><Relationship Id="rId14" Type="http://schemas.openxmlformats.org/officeDocument/2006/relationships/image" Target="../media/image63.jpeg"/><Relationship Id="rId22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1154" y="1123406"/>
            <a:ext cx="9596846" cy="1959429"/>
          </a:xfrm>
        </p:spPr>
        <p:txBody>
          <a:bodyPr>
            <a:normAutofit/>
          </a:bodyPr>
          <a:lstStyle/>
          <a:p>
            <a:r>
              <a:rPr lang="en-US" altLang="ko-KR" sz="4400" b="1" dirty="0"/>
              <a:t>Neural-Enhanced Live Streaming: Improving Live Video Ingest </a:t>
            </a:r>
            <a:br>
              <a:rPr lang="en-US" altLang="ko-KR" sz="4400" b="1" dirty="0"/>
            </a:br>
            <a:r>
              <a:rPr lang="en-US" altLang="ko-KR" sz="4400" b="1" dirty="0"/>
              <a:t>via Online Learning</a:t>
            </a:r>
            <a:endParaRPr lang="ko-KR" altLang="en-US" sz="44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503596"/>
            <a:ext cx="9144000" cy="1754204"/>
          </a:xfrm>
        </p:spPr>
        <p:txBody>
          <a:bodyPr>
            <a:normAutofit/>
          </a:bodyPr>
          <a:lstStyle/>
          <a:p>
            <a:r>
              <a:rPr lang="en-US" altLang="ko-KR" sz="3000" b="1" dirty="0" err="1"/>
              <a:t>Jaehong</a:t>
            </a:r>
            <a:r>
              <a:rPr lang="en-US" altLang="ko-KR" sz="3000" b="1" dirty="0"/>
              <a:t> Kim*, </a:t>
            </a:r>
            <a:r>
              <a:rPr lang="en-US" altLang="ko-KR" sz="3000" b="1" dirty="0" err="1"/>
              <a:t>Youngmok</a:t>
            </a:r>
            <a:r>
              <a:rPr lang="en-US" altLang="ko-KR" sz="3000" b="1" dirty="0"/>
              <a:t> Jung</a:t>
            </a:r>
            <a:r>
              <a:rPr lang="en-US" altLang="ko-KR" sz="3000" dirty="0"/>
              <a:t>*, </a:t>
            </a:r>
            <a:r>
              <a:rPr lang="en-US" altLang="ko-KR" sz="3000" dirty="0" err="1"/>
              <a:t>Hyunho</a:t>
            </a:r>
            <a:r>
              <a:rPr lang="en-US" altLang="ko-KR" sz="3000" dirty="0"/>
              <a:t> Yeo, </a:t>
            </a:r>
          </a:p>
          <a:p>
            <a:r>
              <a:rPr lang="en-US" altLang="ko-KR" sz="3000" dirty="0" err="1"/>
              <a:t>Juncheol</a:t>
            </a:r>
            <a:r>
              <a:rPr lang="en-US" altLang="ko-KR" sz="3000" dirty="0"/>
              <a:t> Ye, </a:t>
            </a:r>
            <a:r>
              <a:rPr lang="en-US" altLang="ko-KR" sz="3000" dirty="0" err="1"/>
              <a:t>Dongsu</a:t>
            </a:r>
            <a:r>
              <a:rPr lang="en-US" altLang="ko-KR" sz="3000" dirty="0"/>
              <a:t> Han</a:t>
            </a:r>
            <a:br>
              <a:rPr lang="en-US" altLang="ko-KR" sz="3000" dirty="0"/>
            </a:br>
            <a:br>
              <a:rPr lang="en-US" altLang="ko-KR" dirty="0"/>
            </a:br>
            <a:r>
              <a:rPr lang="en-US" altLang="ko-KR" sz="2000" dirty="0"/>
              <a:t>*Co-first authors</a:t>
            </a:r>
            <a:endParaRPr lang="ko-KR" altLang="en-US" sz="2000" dirty="0"/>
          </a:p>
        </p:txBody>
      </p:sp>
      <p:pic>
        <p:nvPicPr>
          <p:cNvPr id="6" name="Picture 2" descr="kaist ì´ë¯¸ì§ì ëí ì´ë¯¸ì§ ê²ìê²°ê³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792" y="5414688"/>
            <a:ext cx="2540416" cy="76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420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E40EBC8-491D-42B1-B2FF-A45B62694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42" y="365125"/>
            <a:ext cx="10844155" cy="866775"/>
          </a:xfrm>
        </p:spPr>
        <p:txBody>
          <a:bodyPr>
            <a:normAutofit/>
          </a:bodyPr>
          <a:lstStyle/>
          <a:p>
            <a:r>
              <a:rPr lang="en-US" altLang="ko-KR" sz="4000" dirty="0"/>
              <a:t>Benefit of Super-resolution at Live Ingest (1)</a:t>
            </a:r>
            <a:endParaRPr lang="ko-KR" altLang="en-US" sz="40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A765432-0462-4CB5-A985-FB897A8F3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F792EE6-FE54-417E-9C03-E66B1042F8A6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5" name="구름 4">
            <a:extLst>
              <a:ext uri="{FF2B5EF4-FFF2-40B4-BE49-F238E27FC236}">
                <a16:creationId xmlns:a16="http://schemas.microsoft.com/office/drawing/2014/main" id="{FF986537-3614-4AAD-9887-38E06FFA7FCA}"/>
              </a:ext>
            </a:extLst>
          </p:cNvPr>
          <p:cNvSpPr/>
          <p:nvPr/>
        </p:nvSpPr>
        <p:spPr>
          <a:xfrm rot="294214">
            <a:off x="6316834" y="1604064"/>
            <a:ext cx="3045796" cy="2058338"/>
          </a:xfrm>
          <a:prstGeom prst="cloud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9351B6-A206-4AC3-B90A-D90CCEFFD167}"/>
              </a:ext>
            </a:extLst>
          </p:cNvPr>
          <p:cNvSpPr txBox="1"/>
          <p:nvPr/>
        </p:nvSpPr>
        <p:spPr>
          <a:xfrm>
            <a:off x="380242" y="3521315"/>
            <a:ext cx="182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Encoding </a:t>
            </a:r>
          </a:p>
          <a:p>
            <a:r>
              <a:rPr lang="en-US" altLang="ko-K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endParaRPr lang="ko-KR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508489A-A32E-42FC-890D-D54FEBE90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807" y="2040607"/>
            <a:ext cx="741765" cy="993106"/>
          </a:xfrm>
          <a:prstGeom prst="rect">
            <a:avLst/>
          </a:prstGeom>
        </p:spPr>
      </p:pic>
      <p:pic>
        <p:nvPicPr>
          <p:cNvPr id="8" name="Picture 2" descr="server에 대한 이미지 검색결과">
            <a:extLst>
              <a:ext uri="{FF2B5EF4-FFF2-40B4-BE49-F238E27FC236}">
                <a16:creationId xmlns:a16="http://schemas.microsoft.com/office/drawing/2014/main" id="{16A4B4F9-D796-47A8-9B08-E28C5B989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03" y="2652530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48C5155-5E49-495B-B5E8-C9C1A48D7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991" y="2079262"/>
            <a:ext cx="417948" cy="28166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D774D2C-4D4D-42B3-AFD6-1788CC4FF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30" y="2091049"/>
            <a:ext cx="458056" cy="840680"/>
          </a:xfrm>
          <a:prstGeom prst="rect">
            <a:avLst/>
          </a:prstGeom>
        </p:spPr>
      </p:pic>
      <p:pic>
        <p:nvPicPr>
          <p:cNvPr id="11" name="Picture 2" descr="YouTube logo svg for free download - Seeklogo.net">
            <a:extLst>
              <a:ext uri="{FF2B5EF4-FFF2-40B4-BE49-F238E27FC236}">
                <a16:creationId xmlns:a16="http://schemas.microsoft.com/office/drawing/2014/main" id="{B1EB65DE-B84E-412C-A916-66E5514C2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78" y="2345261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E4E265-6C63-4BB9-A3DD-7760AA338170}"/>
              </a:ext>
            </a:extLst>
          </p:cNvPr>
          <p:cNvSpPr txBox="1"/>
          <p:nvPr/>
        </p:nvSpPr>
        <p:spPr>
          <a:xfrm>
            <a:off x="91411" y="3023804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B1F994-B0A5-424A-91BB-6131FA1E49BA}"/>
              </a:ext>
            </a:extLst>
          </p:cNvPr>
          <p:cNvSpPr txBox="1"/>
          <p:nvPr/>
        </p:nvSpPr>
        <p:spPr>
          <a:xfrm>
            <a:off x="7203709" y="3167731"/>
            <a:ext cx="147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CDNs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server에 대한 이미지 검색결과">
            <a:extLst>
              <a:ext uri="{FF2B5EF4-FFF2-40B4-BE49-F238E27FC236}">
                <a16:creationId xmlns:a16="http://schemas.microsoft.com/office/drawing/2014/main" id="{35619AFB-F8C4-4261-9D0F-B1C38167E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85" y="1843417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erver에 대한 이미지 검색결과">
            <a:extLst>
              <a:ext uri="{FF2B5EF4-FFF2-40B4-BE49-F238E27FC236}">
                <a16:creationId xmlns:a16="http://schemas.microsoft.com/office/drawing/2014/main" id="{69007A69-AE8C-498C-BD04-BE9482BD6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25" y="2659921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60572203-9E67-4A76-8896-62A039A121F2}"/>
              </a:ext>
            </a:extLst>
          </p:cNvPr>
          <p:cNvCxnSpPr/>
          <p:nvPr/>
        </p:nvCxnSpPr>
        <p:spPr bwMode="auto">
          <a:xfrm>
            <a:off x="1427917" y="2592686"/>
            <a:ext cx="229979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5FC0CAA-8BC4-420A-9895-868E49CB40E4}"/>
              </a:ext>
            </a:extLst>
          </p:cNvPr>
          <p:cNvSpPr txBox="1"/>
          <p:nvPr/>
        </p:nvSpPr>
        <p:spPr>
          <a:xfrm>
            <a:off x="2164111" y="2142033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Ingest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구부러진 연결선 20">
            <a:extLst>
              <a:ext uri="{FF2B5EF4-FFF2-40B4-BE49-F238E27FC236}">
                <a16:creationId xmlns:a16="http://schemas.microsoft.com/office/drawing/2014/main" id="{12C085EE-0186-401B-BAE8-5F85A06D79BA}"/>
              </a:ext>
            </a:extLst>
          </p:cNvPr>
          <p:cNvCxnSpPr>
            <a:stCxn id="7" idx="3"/>
            <a:endCxn id="14" idx="1"/>
          </p:cNvCxnSpPr>
          <p:nvPr/>
        </p:nvCxnSpPr>
        <p:spPr>
          <a:xfrm flipV="1">
            <a:off x="4665572" y="2162535"/>
            <a:ext cx="2959413" cy="374625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구부러진 연결선 21">
            <a:extLst>
              <a:ext uri="{FF2B5EF4-FFF2-40B4-BE49-F238E27FC236}">
                <a16:creationId xmlns:a16="http://schemas.microsoft.com/office/drawing/2014/main" id="{1D81CFD0-6983-416E-B5E7-2CA62434BC34}"/>
              </a:ext>
            </a:extLst>
          </p:cNvPr>
          <p:cNvCxnSpPr>
            <a:stCxn id="7" idx="3"/>
            <a:endCxn id="15" idx="1"/>
          </p:cNvCxnSpPr>
          <p:nvPr/>
        </p:nvCxnSpPr>
        <p:spPr>
          <a:xfrm>
            <a:off x="4665572" y="2537160"/>
            <a:ext cx="2148553" cy="441879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구부러진 연결선 22">
            <a:extLst>
              <a:ext uri="{FF2B5EF4-FFF2-40B4-BE49-F238E27FC236}">
                <a16:creationId xmlns:a16="http://schemas.microsoft.com/office/drawing/2014/main" id="{92472577-5742-4188-BBD8-EBCEAB247183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4665572" y="2537160"/>
            <a:ext cx="3907831" cy="434488"/>
          </a:xfrm>
          <a:prstGeom prst="curvedConnector3">
            <a:avLst>
              <a:gd name="adj1" fmla="val 79574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구부러진 연결선 24">
            <a:extLst>
              <a:ext uri="{FF2B5EF4-FFF2-40B4-BE49-F238E27FC236}">
                <a16:creationId xmlns:a16="http://schemas.microsoft.com/office/drawing/2014/main" id="{EB23CD3F-4CCD-4604-BDEB-58DF988B38EB}"/>
              </a:ext>
            </a:extLst>
          </p:cNvPr>
          <p:cNvCxnSpPr>
            <a:stCxn id="14" idx="3"/>
            <a:endCxn id="35" idx="1"/>
          </p:cNvCxnSpPr>
          <p:nvPr/>
        </p:nvCxnSpPr>
        <p:spPr>
          <a:xfrm flipV="1">
            <a:off x="8126972" y="2016325"/>
            <a:ext cx="2223685" cy="146210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구부러진 연결선 25">
            <a:extLst>
              <a:ext uri="{FF2B5EF4-FFF2-40B4-BE49-F238E27FC236}">
                <a16:creationId xmlns:a16="http://schemas.microsoft.com/office/drawing/2014/main" id="{27A4CB48-CBF9-4AED-8962-176DB9784A7B}"/>
              </a:ext>
            </a:extLst>
          </p:cNvPr>
          <p:cNvCxnSpPr>
            <a:stCxn id="8" idx="3"/>
            <a:endCxn id="37" idx="1"/>
          </p:cNvCxnSpPr>
          <p:nvPr/>
        </p:nvCxnSpPr>
        <p:spPr>
          <a:xfrm flipV="1">
            <a:off x="9075390" y="2668271"/>
            <a:ext cx="1868695" cy="303377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구부러진 연결선 26">
            <a:extLst>
              <a:ext uri="{FF2B5EF4-FFF2-40B4-BE49-F238E27FC236}">
                <a16:creationId xmlns:a16="http://schemas.microsoft.com/office/drawing/2014/main" id="{D1E4F4CF-B64D-42CD-B75B-8E1892CF552B}"/>
              </a:ext>
            </a:extLst>
          </p:cNvPr>
          <p:cNvCxnSpPr>
            <a:stCxn id="8" idx="3"/>
            <a:endCxn id="34" idx="1"/>
          </p:cNvCxnSpPr>
          <p:nvPr/>
        </p:nvCxnSpPr>
        <p:spPr>
          <a:xfrm>
            <a:off x="9075390" y="2971648"/>
            <a:ext cx="1251815" cy="258152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구름 24">
            <a:extLst>
              <a:ext uri="{FF2B5EF4-FFF2-40B4-BE49-F238E27FC236}">
                <a16:creationId xmlns:a16="http://schemas.microsoft.com/office/drawing/2014/main" id="{2FC54520-9186-4EB0-90DB-F14C9A026136}"/>
              </a:ext>
            </a:extLst>
          </p:cNvPr>
          <p:cNvSpPr/>
          <p:nvPr/>
        </p:nvSpPr>
        <p:spPr>
          <a:xfrm>
            <a:off x="1669122" y="1630972"/>
            <a:ext cx="2442319" cy="1074891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 Congestion</a:t>
            </a:r>
            <a:endParaRPr lang="ko-KR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B81479A7-D2EB-44F0-B4E9-F8F8B27B6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472" y="3520530"/>
            <a:ext cx="496185" cy="477808"/>
          </a:xfrm>
          <a:prstGeom prst="rect">
            <a:avLst/>
          </a:prstGeom>
        </p:spPr>
      </p:pic>
      <p:cxnSp>
        <p:nvCxnSpPr>
          <p:cNvPr id="27" name="구부러진 연결선 35">
            <a:extLst>
              <a:ext uri="{FF2B5EF4-FFF2-40B4-BE49-F238E27FC236}">
                <a16:creationId xmlns:a16="http://schemas.microsoft.com/office/drawing/2014/main" id="{7A519982-4508-4DDD-B991-3328D664CC61}"/>
              </a:ext>
            </a:extLst>
          </p:cNvPr>
          <p:cNvCxnSpPr>
            <a:cxnSpLocks/>
            <a:stCxn id="10" idx="1"/>
            <a:endCxn id="6" idx="1"/>
          </p:cNvCxnSpPr>
          <p:nvPr/>
        </p:nvCxnSpPr>
        <p:spPr>
          <a:xfrm rot="10800000" flipV="1">
            <a:off x="380242" y="2511388"/>
            <a:ext cx="424888" cy="1363869"/>
          </a:xfrm>
          <a:prstGeom prst="curvedConnector3">
            <a:avLst>
              <a:gd name="adj1" fmla="val 15380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아래쪽 화살표 75">
            <a:extLst>
              <a:ext uri="{FF2B5EF4-FFF2-40B4-BE49-F238E27FC236}">
                <a16:creationId xmlns:a16="http://schemas.microsoft.com/office/drawing/2014/main" id="{2088F59D-F81A-4033-AE07-E0D5E1136741}"/>
              </a:ext>
            </a:extLst>
          </p:cNvPr>
          <p:cNvSpPr/>
          <p:nvPr/>
        </p:nvSpPr>
        <p:spPr bwMode="auto">
          <a:xfrm>
            <a:off x="4008237" y="3483317"/>
            <a:ext cx="732247" cy="578984"/>
          </a:xfrm>
          <a:prstGeom prst="downArrow">
            <a:avLst>
              <a:gd name="adj1" fmla="val 50000"/>
              <a:gd name="adj2" fmla="val 3858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9527FC-1BBD-434A-A164-F2D198EE72C4}"/>
              </a:ext>
            </a:extLst>
          </p:cNvPr>
          <p:cNvSpPr txBox="1"/>
          <p:nvPr/>
        </p:nvSpPr>
        <p:spPr>
          <a:xfrm>
            <a:off x="3414980" y="3021611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354AA932-748A-4FBF-A92B-B23A43B9EA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4209" y="2685984"/>
            <a:ext cx="594453" cy="39060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FED77C9-D4E1-490A-B35F-1C00DB4F90F6}"/>
              </a:ext>
            </a:extLst>
          </p:cNvPr>
          <p:cNvSpPr txBox="1"/>
          <p:nvPr/>
        </p:nvSpPr>
        <p:spPr>
          <a:xfrm>
            <a:off x="2126497" y="2633233"/>
            <a:ext cx="1653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&lt; 1080p, 4K</a:t>
            </a:r>
            <a:b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0353C495-1FD5-47BD-94AD-0A08556E2B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7205" y="3031989"/>
            <a:ext cx="608078" cy="395621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66391065-E248-4A4B-A566-781A96F81F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7" y="1695616"/>
            <a:ext cx="439466" cy="6414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6E567E1-A81F-43B8-873C-8628F4BFA1B4}"/>
              </a:ext>
            </a:extLst>
          </p:cNvPr>
          <p:cNvSpPr txBox="1"/>
          <p:nvPr/>
        </p:nvSpPr>
        <p:spPr>
          <a:xfrm>
            <a:off x="9795270" y="3499596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Viewers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31ECAE13-14F4-4FC4-A5D7-F50D0D308E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85" y="2411039"/>
            <a:ext cx="280312" cy="514463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564276" y="4043255"/>
            <a:ext cx="5659266" cy="2111208"/>
            <a:chOff x="564276" y="4043255"/>
            <a:chExt cx="5659266" cy="2111208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470CBB2-4159-441F-B0D8-099EA0D73F21}"/>
                </a:ext>
              </a:extLst>
            </p:cNvPr>
            <p:cNvSpPr txBox="1"/>
            <p:nvPr/>
          </p:nvSpPr>
          <p:spPr>
            <a:xfrm>
              <a:off x="2186550" y="4043255"/>
              <a:ext cx="38892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Super-resolution &amp; Transcode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57" name="그룹 356">
              <a:extLst>
                <a:ext uri="{FF2B5EF4-FFF2-40B4-BE49-F238E27FC236}">
                  <a16:creationId xmlns:a16="http://schemas.microsoft.com/office/drawing/2014/main" id="{3E15A909-291A-4629-8324-FDCEC96EDB9B}"/>
                </a:ext>
              </a:extLst>
            </p:cNvPr>
            <p:cNvGrpSpPr/>
            <p:nvPr/>
          </p:nvGrpSpPr>
          <p:grpSpPr>
            <a:xfrm>
              <a:off x="564276" y="4511388"/>
              <a:ext cx="5659266" cy="1643075"/>
              <a:chOff x="564276" y="4511388"/>
              <a:chExt cx="5659266" cy="1643075"/>
            </a:xfrm>
          </p:grpSpPr>
          <p:cxnSp>
            <p:nvCxnSpPr>
              <p:cNvPr id="79" name="직선 화살표 연결선 78">
                <a:extLst>
                  <a:ext uri="{FF2B5EF4-FFF2-40B4-BE49-F238E27FC236}">
                    <a16:creationId xmlns:a16="http://schemas.microsoft.com/office/drawing/2014/main" id="{28FA9C46-74BC-46A2-8887-341EF17F7988}"/>
                  </a:ext>
                </a:extLst>
              </p:cNvPr>
              <p:cNvCxnSpPr/>
              <p:nvPr/>
            </p:nvCxnSpPr>
            <p:spPr bwMode="auto">
              <a:xfrm>
                <a:off x="2232151" y="5455690"/>
                <a:ext cx="1964555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80" name="모서리가 둥근 직사각형 201">
                <a:extLst>
                  <a:ext uri="{FF2B5EF4-FFF2-40B4-BE49-F238E27FC236}">
                    <a16:creationId xmlns:a16="http://schemas.microsoft.com/office/drawing/2014/main" id="{98D55C45-A653-4140-89C1-1F3033AA7686}"/>
                  </a:ext>
                </a:extLst>
              </p:cNvPr>
              <p:cNvSpPr/>
              <p:nvPr/>
            </p:nvSpPr>
            <p:spPr bwMode="auto">
              <a:xfrm>
                <a:off x="564276" y="4511388"/>
                <a:ext cx="5659266" cy="1643075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D7325FF2-DE70-45F8-AC4C-0B48D1F7EF0A}"/>
                  </a:ext>
                </a:extLst>
              </p:cNvPr>
              <p:cNvSpPr txBox="1"/>
              <p:nvPr/>
            </p:nvSpPr>
            <p:spPr>
              <a:xfrm>
                <a:off x="1892392" y="4622718"/>
                <a:ext cx="22828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super-resolution</a:t>
                </a:r>
                <a:endParaRPr lang="ko-KR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직사각형 81">
                <a:extLst>
                  <a:ext uri="{FF2B5EF4-FFF2-40B4-BE49-F238E27FC236}">
                    <a16:creationId xmlns:a16="http://schemas.microsoft.com/office/drawing/2014/main" id="{518269B0-25B1-4409-875F-549839B865BA}"/>
                  </a:ext>
                </a:extLst>
              </p:cNvPr>
              <p:cNvSpPr/>
              <p:nvPr/>
            </p:nvSpPr>
            <p:spPr>
              <a:xfrm>
                <a:off x="2753999" y="5327873"/>
                <a:ext cx="68269" cy="42002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9525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83" name="직사각형 82">
                <a:extLst>
                  <a:ext uri="{FF2B5EF4-FFF2-40B4-BE49-F238E27FC236}">
                    <a16:creationId xmlns:a16="http://schemas.microsoft.com/office/drawing/2014/main" id="{7FDBD093-E5FA-43C2-8712-8B4C95499667}"/>
                  </a:ext>
                </a:extLst>
              </p:cNvPr>
              <p:cNvSpPr/>
              <p:nvPr/>
            </p:nvSpPr>
            <p:spPr>
              <a:xfrm>
                <a:off x="3386638" y="5327873"/>
                <a:ext cx="68269" cy="42002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9525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ko-KR" altLang="en-US" sz="2400" dirty="0"/>
              </a:p>
            </p:txBody>
          </p:sp>
          <p:sp>
            <p:nvSpPr>
              <p:cNvPr id="84" name="직사각형 83">
                <a:extLst>
                  <a:ext uri="{FF2B5EF4-FFF2-40B4-BE49-F238E27FC236}">
                    <a16:creationId xmlns:a16="http://schemas.microsoft.com/office/drawing/2014/main" id="{0982FD19-80CC-4C8B-A5D9-371ECB961084}"/>
                  </a:ext>
                </a:extLst>
              </p:cNvPr>
              <p:cNvSpPr/>
              <p:nvPr/>
            </p:nvSpPr>
            <p:spPr>
              <a:xfrm>
                <a:off x="2851484" y="5327873"/>
                <a:ext cx="68269" cy="42002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9525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85" name="직사각형 84">
                <a:extLst>
                  <a:ext uri="{FF2B5EF4-FFF2-40B4-BE49-F238E27FC236}">
                    <a16:creationId xmlns:a16="http://schemas.microsoft.com/office/drawing/2014/main" id="{34247084-A629-43E5-8AD9-2F9269C6F043}"/>
                  </a:ext>
                </a:extLst>
              </p:cNvPr>
              <p:cNvSpPr/>
              <p:nvPr/>
            </p:nvSpPr>
            <p:spPr>
              <a:xfrm>
                <a:off x="2941213" y="5327873"/>
                <a:ext cx="68269" cy="42002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9525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86" name="직사각형 85">
                <a:extLst>
                  <a:ext uri="{FF2B5EF4-FFF2-40B4-BE49-F238E27FC236}">
                    <a16:creationId xmlns:a16="http://schemas.microsoft.com/office/drawing/2014/main" id="{68EA5CC6-63CC-4997-A8C6-409F25BDAB7E}"/>
                  </a:ext>
                </a:extLst>
              </p:cNvPr>
              <p:cNvSpPr/>
              <p:nvPr/>
            </p:nvSpPr>
            <p:spPr>
              <a:xfrm>
                <a:off x="3037449" y="5327873"/>
                <a:ext cx="68269" cy="42002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9525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grpSp>
            <p:nvGrpSpPr>
              <p:cNvPr id="87" name="그룹 86">
                <a:extLst>
                  <a:ext uri="{FF2B5EF4-FFF2-40B4-BE49-F238E27FC236}">
                    <a16:creationId xmlns:a16="http://schemas.microsoft.com/office/drawing/2014/main" id="{A6961632-4411-4760-8948-2FD874D09B16}"/>
                  </a:ext>
                </a:extLst>
              </p:cNvPr>
              <p:cNvGrpSpPr/>
              <p:nvPr/>
            </p:nvGrpSpPr>
            <p:grpSpPr>
              <a:xfrm>
                <a:off x="3142340" y="5462131"/>
                <a:ext cx="208421" cy="61628"/>
                <a:chOff x="4092000" y="4871966"/>
                <a:chExt cx="389754" cy="108000"/>
              </a:xfrm>
            </p:grpSpPr>
            <p:sp>
              <p:nvSpPr>
                <p:cNvPr id="88" name="타원 87">
                  <a:extLst>
                    <a:ext uri="{FF2B5EF4-FFF2-40B4-BE49-F238E27FC236}">
                      <a16:creationId xmlns:a16="http://schemas.microsoft.com/office/drawing/2014/main" id="{3473BCFD-706E-44EC-BBFD-190651F6C5C2}"/>
                    </a:ext>
                  </a:extLst>
                </p:cNvPr>
                <p:cNvSpPr/>
                <p:nvPr/>
              </p:nvSpPr>
              <p:spPr>
                <a:xfrm>
                  <a:off x="4092000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89" name="타원 88">
                  <a:extLst>
                    <a:ext uri="{FF2B5EF4-FFF2-40B4-BE49-F238E27FC236}">
                      <a16:creationId xmlns:a16="http://schemas.microsoft.com/office/drawing/2014/main" id="{64E3B393-10B1-492B-92A6-644E9EA3813B}"/>
                    </a:ext>
                  </a:extLst>
                </p:cNvPr>
                <p:cNvSpPr/>
                <p:nvPr/>
              </p:nvSpPr>
              <p:spPr>
                <a:xfrm>
                  <a:off x="4233079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90" name="타원 89">
                  <a:extLst>
                    <a:ext uri="{FF2B5EF4-FFF2-40B4-BE49-F238E27FC236}">
                      <a16:creationId xmlns:a16="http://schemas.microsoft.com/office/drawing/2014/main" id="{A422581E-2C2D-490B-9D7D-495CE677EF10}"/>
                    </a:ext>
                  </a:extLst>
                </p:cNvPr>
                <p:cNvSpPr/>
                <p:nvPr/>
              </p:nvSpPr>
              <p:spPr>
                <a:xfrm>
                  <a:off x="4373754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</p:grpSp>
          <p:sp>
            <p:nvSpPr>
              <p:cNvPr id="91" name="직사각형 90">
                <a:extLst>
                  <a:ext uri="{FF2B5EF4-FFF2-40B4-BE49-F238E27FC236}">
                    <a16:creationId xmlns:a16="http://schemas.microsoft.com/office/drawing/2014/main" id="{B2A936BE-A141-487A-B385-0FCF3E2FDF60}"/>
                  </a:ext>
                </a:extLst>
              </p:cNvPr>
              <p:cNvSpPr/>
              <p:nvPr/>
            </p:nvSpPr>
            <p:spPr>
              <a:xfrm>
                <a:off x="2394632" y="5362184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직사각형 91">
                <a:extLst>
                  <a:ext uri="{FF2B5EF4-FFF2-40B4-BE49-F238E27FC236}">
                    <a16:creationId xmlns:a16="http://schemas.microsoft.com/office/drawing/2014/main" id="{C8FD44F8-0BAB-4E68-AACB-00D329C8222C}"/>
                  </a:ext>
                </a:extLst>
              </p:cNvPr>
              <p:cNvSpPr/>
              <p:nvPr/>
            </p:nvSpPr>
            <p:spPr>
              <a:xfrm>
                <a:off x="3805629" y="5299260"/>
                <a:ext cx="112970" cy="330084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pic>
            <p:nvPicPr>
              <p:cNvPr id="93" name="Picture 12" descr="titan xpì ëí ì´ë¯¸ì§ ê²ìê²°ê³¼">
                <a:extLst>
                  <a:ext uri="{FF2B5EF4-FFF2-40B4-BE49-F238E27FC236}">
                    <a16:creationId xmlns:a16="http://schemas.microsoft.com/office/drawing/2014/main" id="{891D675E-4C22-4378-8F3D-943668744A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8989" b="89888" l="0" r="976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4641" y="5566452"/>
                <a:ext cx="784472" cy="409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4" name="그룹 93">
                <a:extLst>
                  <a:ext uri="{FF2B5EF4-FFF2-40B4-BE49-F238E27FC236}">
                    <a16:creationId xmlns:a16="http://schemas.microsoft.com/office/drawing/2014/main" id="{106681B3-E279-4FA9-8EC9-059D3AD1A839}"/>
                  </a:ext>
                </a:extLst>
              </p:cNvPr>
              <p:cNvGrpSpPr/>
              <p:nvPr/>
            </p:nvGrpSpPr>
            <p:grpSpPr>
              <a:xfrm>
                <a:off x="598257" y="4588399"/>
                <a:ext cx="2102743" cy="1512343"/>
                <a:chOff x="3595558" y="4199578"/>
                <a:chExt cx="2102743" cy="1512343"/>
              </a:xfrm>
            </p:grpSpPr>
            <p:sp>
              <p:nvSpPr>
                <p:cNvPr id="95" name="직사각형 94">
                  <a:extLst>
                    <a:ext uri="{FF2B5EF4-FFF2-40B4-BE49-F238E27FC236}">
                      <a16:creationId xmlns:a16="http://schemas.microsoft.com/office/drawing/2014/main" id="{34DEE064-CA9E-49A0-9592-00462E524307}"/>
                    </a:ext>
                  </a:extLst>
                </p:cNvPr>
                <p:cNvSpPr/>
                <p:nvPr/>
              </p:nvSpPr>
              <p:spPr>
                <a:xfrm>
                  <a:off x="4111441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" name="직사각형 95">
                  <a:extLst>
                    <a:ext uri="{FF2B5EF4-FFF2-40B4-BE49-F238E27FC236}">
                      <a16:creationId xmlns:a16="http://schemas.microsoft.com/office/drawing/2014/main" id="{A158B724-3C18-4A7C-B8D6-718603C0A1A5}"/>
                    </a:ext>
                  </a:extLst>
                </p:cNvPr>
                <p:cNvSpPr/>
                <p:nvPr/>
              </p:nvSpPr>
              <p:spPr>
                <a:xfrm>
                  <a:off x="4261180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" name="직사각형 96">
                  <a:extLst>
                    <a:ext uri="{FF2B5EF4-FFF2-40B4-BE49-F238E27FC236}">
                      <a16:creationId xmlns:a16="http://schemas.microsoft.com/office/drawing/2014/main" id="{6EAEDA74-F5CD-44B3-92F0-2E2514C6F390}"/>
                    </a:ext>
                  </a:extLst>
                </p:cNvPr>
                <p:cNvSpPr/>
                <p:nvPr/>
              </p:nvSpPr>
              <p:spPr>
                <a:xfrm>
                  <a:off x="4569214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8" name="직사각형 97">
                  <a:extLst>
                    <a:ext uri="{FF2B5EF4-FFF2-40B4-BE49-F238E27FC236}">
                      <a16:creationId xmlns:a16="http://schemas.microsoft.com/office/drawing/2014/main" id="{C395F86F-141C-4386-9CAF-EF9EF19FA70F}"/>
                    </a:ext>
                  </a:extLst>
                </p:cNvPr>
                <p:cNvSpPr/>
                <p:nvPr/>
              </p:nvSpPr>
              <p:spPr>
                <a:xfrm>
                  <a:off x="4418640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" name="직사각형 98">
                  <a:extLst>
                    <a:ext uri="{FF2B5EF4-FFF2-40B4-BE49-F238E27FC236}">
                      <a16:creationId xmlns:a16="http://schemas.microsoft.com/office/drawing/2014/main" id="{BF5FFBD4-B6DB-4BCD-BC1D-592388692A56}"/>
                    </a:ext>
                  </a:extLst>
                </p:cNvPr>
                <p:cNvSpPr/>
                <p:nvPr/>
              </p:nvSpPr>
              <p:spPr>
                <a:xfrm>
                  <a:off x="4727238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직사각형 99">
                  <a:extLst>
                    <a:ext uri="{FF2B5EF4-FFF2-40B4-BE49-F238E27FC236}">
                      <a16:creationId xmlns:a16="http://schemas.microsoft.com/office/drawing/2014/main" id="{A385DE2F-E35B-4ECE-88B7-273DF47BAF75}"/>
                    </a:ext>
                  </a:extLst>
                </p:cNvPr>
                <p:cNvSpPr/>
                <p:nvPr/>
              </p:nvSpPr>
              <p:spPr>
                <a:xfrm>
                  <a:off x="4885262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" name="직사각형 100">
                  <a:extLst>
                    <a:ext uri="{FF2B5EF4-FFF2-40B4-BE49-F238E27FC236}">
                      <a16:creationId xmlns:a16="http://schemas.microsoft.com/office/drawing/2014/main" id="{4808EFB8-F3A5-4A9A-BDD6-CF361D9C541C}"/>
                    </a:ext>
                  </a:extLst>
                </p:cNvPr>
                <p:cNvSpPr/>
                <p:nvPr/>
              </p:nvSpPr>
              <p:spPr>
                <a:xfrm>
                  <a:off x="3957200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" name="직사각형 101">
                  <a:extLst>
                    <a:ext uri="{FF2B5EF4-FFF2-40B4-BE49-F238E27FC236}">
                      <a16:creationId xmlns:a16="http://schemas.microsoft.com/office/drawing/2014/main" id="{27AB0C7D-6B1A-414A-A794-82EDB07F65B6}"/>
                    </a:ext>
                  </a:extLst>
                </p:cNvPr>
                <p:cNvSpPr/>
                <p:nvPr/>
              </p:nvSpPr>
              <p:spPr>
                <a:xfrm>
                  <a:off x="3802784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03" name="직선 화살표 연결선 102">
                  <a:extLst>
                    <a:ext uri="{FF2B5EF4-FFF2-40B4-BE49-F238E27FC236}">
                      <a16:creationId xmlns:a16="http://schemas.microsoft.com/office/drawing/2014/main" id="{15C51021-21F6-44B2-8935-462A50044AA3}"/>
                    </a:ext>
                  </a:extLst>
                </p:cNvPr>
                <p:cNvCxnSpPr/>
                <p:nvPr/>
              </p:nvCxnSpPr>
              <p:spPr bwMode="auto">
                <a:xfrm flipV="1">
                  <a:off x="3721586" y="4567629"/>
                  <a:ext cx="0" cy="970751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8080580D-2229-4F5D-99D2-9808816F20DF}"/>
                    </a:ext>
                  </a:extLst>
                </p:cNvPr>
                <p:cNvSpPr txBox="1"/>
                <p:nvPr/>
              </p:nvSpPr>
              <p:spPr>
                <a:xfrm rot="10800000" flipV="1">
                  <a:off x="3595558" y="4199578"/>
                  <a:ext cx="8595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Quality</a:t>
                  </a:r>
                  <a:endParaRPr lang="ko-KR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05" name="직선 화살표 연결선 104">
                  <a:extLst>
                    <a:ext uri="{FF2B5EF4-FFF2-40B4-BE49-F238E27FC236}">
                      <a16:creationId xmlns:a16="http://schemas.microsoft.com/office/drawing/2014/main" id="{64B08FF1-C612-41C0-AFAA-09E05E706643}"/>
                    </a:ext>
                  </a:extLst>
                </p:cNvPr>
                <p:cNvCxnSpPr/>
                <p:nvPr/>
              </p:nvCxnSpPr>
              <p:spPr bwMode="auto">
                <a:xfrm>
                  <a:off x="3710401" y="5546638"/>
                  <a:ext cx="1416478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31152992-7714-45DF-A8FC-A4E60B9A3F70}"/>
                    </a:ext>
                  </a:extLst>
                </p:cNvPr>
                <p:cNvSpPr txBox="1"/>
                <p:nvPr/>
              </p:nvSpPr>
              <p:spPr>
                <a:xfrm rot="10800000" flipV="1">
                  <a:off x="5048764" y="5342589"/>
                  <a:ext cx="6495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Time</a:t>
                  </a:r>
                  <a:endParaRPr lang="ko-KR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직사각형 106">
                  <a:extLst>
                    <a:ext uri="{FF2B5EF4-FFF2-40B4-BE49-F238E27FC236}">
                      <a16:creationId xmlns:a16="http://schemas.microsoft.com/office/drawing/2014/main" id="{08E441EC-10A8-467B-A5A3-6BF6725C497B}"/>
                    </a:ext>
                  </a:extLst>
                </p:cNvPr>
                <p:cNvSpPr/>
                <p:nvPr/>
              </p:nvSpPr>
              <p:spPr>
                <a:xfrm>
                  <a:off x="4111441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직사각형 107">
                  <a:extLst>
                    <a:ext uri="{FF2B5EF4-FFF2-40B4-BE49-F238E27FC236}">
                      <a16:creationId xmlns:a16="http://schemas.microsoft.com/office/drawing/2014/main" id="{24689BD6-80F9-41D5-9B4B-BA360ECD470C}"/>
                    </a:ext>
                  </a:extLst>
                </p:cNvPr>
                <p:cNvSpPr/>
                <p:nvPr/>
              </p:nvSpPr>
              <p:spPr>
                <a:xfrm>
                  <a:off x="4261180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9" name="직사각형 108">
                  <a:extLst>
                    <a:ext uri="{FF2B5EF4-FFF2-40B4-BE49-F238E27FC236}">
                      <a16:creationId xmlns:a16="http://schemas.microsoft.com/office/drawing/2014/main" id="{854D5158-6EE0-4035-B5A8-DFFA0B8F3177}"/>
                    </a:ext>
                  </a:extLst>
                </p:cNvPr>
                <p:cNvSpPr/>
                <p:nvPr/>
              </p:nvSpPr>
              <p:spPr>
                <a:xfrm>
                  <a:off x="4569214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0" name="직사각형 109">
                  <a:extLst>
                    <a:ext uri="{FF2B5EF4-FFF2-40B4-BE49-F238E27FC236}">
                      <a16:creationId xmlns:a16="http://schemas.microsoft.com/office/drawing/2014/main" id="{ADD9B216-1F64-4BCC-BD28-B05215B4100C}"/>
                    </a:ext>
                  </a:extLst>
                </p:cNvPr>
                <p:cNvSpPr/>
                <p:nvPr/>
              </p:nvSpPr>
              <p:spPr>
                <a:xfrm>
                  <a:off x="4418640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직사각형 110">
                  <a:extLst>
                    <a:ext uri="{FF2B5EF4-FFF2-40B4-BE49-F238E27FC236}">
                      <a16:creationId xmlns:a16="http://schemas.microsoft.com/office/drawing/2014/main" id="{F39F756C-1BEA-401F-A346-D0E9B8493F7C}"/>
                    </a:ext>
                  </a:extLst>
                </p:cNvPr>
                <p:cNvSpPr/>
                <p:nvPr/>
              </p:nvSpPr>
              <p:spPr>
                <a:xfrm>
                  <a:off x="4727238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직사각형 111">
                  <a:extLst>
                    <a:ext uri="{FF2B5EF4-FFF2-40B4-BE49-F238E27FC236}">
                      <a16:creationId xmlns:a16="http://schemas.microsoft.com/office/drawing/2014/main" id="{543000B6-D3A7-47F3-A09D-2FA5552F5689}"/>
                    </a:ext>
                  </a:extLst>
                </p:cNvPr>
                <p:cNvSpPr/>
                <p:nvPr/>
              </p:nvSpPr>
              <p:spPr>
                <a:xfrm>
                  <a:off x="4885262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직사각형 112">
                  <a:extLst>
                    <a:ext uri="{FF2B5EF4-FFF2-40B4-BE49-F238E27FC236}">
                      <a16:creationId xmlns:a16="http://schemas.microsoft.com/office/drawing/2014/main" id="{D5CE766A-602E-4F99-A070-84E810DE2728}"/>
                    </a:ext>
                  </a:extLst>
                </p:cNvPr>
                <p:cNvSpPr/>
                <p:nvPr/>
              </p:nvSpPr>
              <p:spPr>
                <a:xfrm>
                  <a:off x="3960867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직사각형 113">
                  <a:extLst>
                    <a:ext uri="{FF2B5EF4-FFF2-40B4-BE49-F238E27FC236}">
                      <a16:creationId xmlns:a16="http://schemas.microsoft.com/office/drawing/2014/main" id="{C63D788D-6629-46E9-B05F-9F3DC419877C}"/>
                    </a:ext>
                  </a:extLst>
                </p:cNvPr>
                <p:cNvSpPr/>
                <p:nvPr/>
              </p:nvSpPr>
              <p:spPr>
                <a:xfrm>
                  <a:off x="3804255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직사각형 114">
                  <a:extLst>
                    <a:ext uri="{FF2B5EF4-FFF2-40B4-BE49-F238E27FC236}">
                      <a16:creationId xmlns:a16="http://schemas.microsoft.com/office/drawing/2014/main" id="{99155C4C-971C-4519-BE2A-CD90FB44FD54}"/>
                    </a:ext>
                  </a:extLst>
                </p:cNvPr>
                <p:cNvSpPr/>
                <p:nvPr/>
              </p:nvSpPr>
              <p:spPr>
                <a:xfrm>
                  <a:off x="4111441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직사각형 115">
                  <a:extLst>
                    <a:ext uri="{FF2B5EF4-FFF2-40B4-BE49-F238E27FC236}">
                      <a16:creationId xmlns:a16="http://schemas.microsoft.com/office/drawing/2014/main" id="{47F76CD5-DD34-4571-95F2-642519968850}"/>
                    </a:ext>
                  </a:extLst>
                </p:cNvPr>
                <p:cNvSpPr/>
                <p:nvPr/>
              </p:nvSpPr>
              <p:spPr>
                <a:xfrm>
                  <a:off x="4261180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7" name="직사각형 116">
                  <a:extLst>
                    <a:ext uri="{FF2B5EF4-FFF2-40B4-BE49-F238E27FC236}">
                      <a16:creationId xmlns:a16="http://schemas.microsoft.com/office/drawing/2014/main" id="{47B44B20-FBBC-414B-8F7D-C578CEBDC146}"/>
                    </a:ext>
                  </a:extLst>
                </p:cNvPr>
                <p:cNvSpPr/>
                <p:nvPr/>
              </p:nvSpPr>
              <p:spPr>
                <a:xfrm>
                  <a:off x="4569214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8" name="직사각형 117">
                  <a:extLst>
                    <a:ext uri="{FF2B5EF4-FFF2-40B4-BE49-F238E27FC236}">
                      <a16:creationId xmlns:a16="http://schemas.microsoft.com/office/drawing/2014/main" id="{DCE0061C-C53A-4857-B3A9-A8BA6E0522A3}"/>
                    </a:ext>
                  </a:extLst>
                </p:cNvPr>
                <p:cNvSpPr/>
                <p:nvPr/>
              </p:nvSpPr>
              <p:spPr>
                <a:xfrm>
                  <a:off x="4418640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9" name="직사각형 118">
                  <a:extLst>
                    <a:ext uri="{FF2B5EF4-FFF2-40B4-BE49-F238E27FC236}">
                      <a16:creationId xmlns:a16="http://schemas.microsoft.com/office/drawing/2014/main" id="{8A4BFA69-642A-4AA5-9ED1-696FE7ADADDE}"/>
                    </a:ext>
                  </a:extLst>
                </p:cNvPr>
                <p:cNvSpPr/>
                <p:nvPr/>
              </p:nvSpPr>
              <p:spPr>
                <a:xfrm>
                  <a:off x="4727238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0" name="직사각형 119">
                  <a:extLst>
                    <a:ext uri="{FF2B5EF4-FFF2-40B4-BE49-F238E27FC236}">
                      <a16:creationId xmlns:a16="http://schemas.microsoft.com/office/drawing/2014/main" id="{71D885AB-C070-4465-A611-B7B927B2BB6D}"/>
                    </a:ext>
                  </a:extLst>
                </p:cNvPr>
                <p:cNvSpPr/>
                <p:nvPr/>
              </p:nvSpPr>
              <p:spPr>
                <a:xfrm>
                  <a:off x="4885262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1" name="직사각형 120">
                  <a:extLst>
                    <a:ext uri="{FF2B5EF4-FFF2-40B4-BE49-F238E27FC236}">
                      <a16:creationId xmlns:a16="http://schemas.microsoft.com/office/drawing/2014/main" id="{E3D30FA6-E030-489D-A11F-8EE73FB12309}"/>
                    </a:ext>
                  </a:extLst>
                </p:cNvPr>
                <p:cNvSpPr/>
                <p:nvPr/>
              </p:nvSpPr>
              <p:spPr>
                <a:xfrm>
                  <a:off x="3961702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2" name="직사각형 121">
                  <a:extLst>
                    <a:ext uri="{FF2B5EF4-FFF2-40B4-BE49-F238E27FC236}">
                      <a16:creationId xmlns:a16="http://schemas.microsoft.com/office/drawing/2014/main" id="{5EA722EF-76BD-47BB-9EA1-E624BCB41631}"/>
                    </a:ext>
                  </a:extLst>
                </p:cNvPr>
                <p:cNvSpPr/>
                <p:nvPr/>
              </p:nvSpPr>
              <p:spPr>
                <a:xfrm>
                  <a:off x="3812021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그룹 122">
                <a:extLst>
                  <a:ext uri="{FF2B5EF4-FFF2-40B4-BE49-F238E27FC236}">
                    <a16:creationId xmlns:a16="http://schemas.microsoft.com/office/drawing/2014/main" id="{EE04EAA6-ACE2-4920-AE85-E65FF69696CD}"/>
                  </a:ext>
                </a:extLst>
              </p:cNvPr>
              <p:cNvGrpSpPr/>
              <p:nvPr/>
            </p:nvGrpSpPr>
            <p:grpSpPr>
              <a:xfrm>
                <a:off x="4143819" y="4567983"/>
                <a:ext cx="2077343" cy="1499643"/>
                <a:chOff x="3595558" y="4199578"/>
                <a:chExt cx="2077343" cy="1499643"/>
              </a:xfrm>
            </p:grpSpPr>
            <p:sp>
              <p:nvSpPr>
                <p:cNvPr id="124" name="직사각형 123">
                  <a:extLst>
                    <a:ext uri="{FF2B5EF4-FFF2-40B4-BE49-F238E27FC236}">
                      <a16:creationId xmlns:a16="http://schemas.microsoft.com/office/drawing/2014/main" id="{F44502A3-96D7-47F5-88B1-7DBB19F05919}"/>
                    </a:ext>
                  </a:extLst>
                </p:cNvPr>
                <p:cNvSpPr/>
                <p:nvPr/>
              </p:nvSpPr>
              <p:spPr>
                <a:xfrm>
                  <a:off x="4111441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5" name="직사각형 124">
                  <a:extLst>
                    <a:ext uri="{FF2B5EF4-FFF2-40B4-BE49-F238E27FC236}">
                      <a16:creationId xmlns:a16="http://schemas.microsoft.com/office/drawing/2014/main" id="{A0021614-C4F9-49EA-814F-69395385237A}"/>
                    </a:ext>
                  </a:extLst>
                </p:cNvPr>
                <p:cNvSpPr/>
                <p:nvPr/>
              </p:nvSpPr>
              <p:spPr>
                <a:xfrm>
                  <a:off x="4261180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6" name="직사각형 125">
                  <a:extLst>
                    <a:ext uri="{FF2B5EF4-FFF2-40B4-BE49-F238E27FC236}">
                      <a16:creationId xmlns:a16="http://schemas.microsoft.com/office/drawing/2014/main" id="{62000BE8-401E-4340-BB86-E30FE799340E}"/>
                    </a:ext>
                  </a:extLst>
                </p:cNvPr>
                <p:cNvSpPr/>
                <p:nvPr/>
              </p:nvSpPr>
              <p:spPr>
                <a:xfrm>
                  <a:off x="4569214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7" name="직사각형 126">
                  <a:extLst>
                    <a:ext uri="{FF2B5EF4-FFF2-40B4-BE49-F238E27FC236}">
                      <a16:creationId xmlns:a16="http://schemas.microsoft.com/office/drawing/2014/main" id="{3454B82D-AFC2-4B20-8047-BD7D6EF3761B}"/>
                    </a:ext>
                  </a:extLst>
                </p:cNvPr>
                <p:cNvSpPr/>
                <p:nvPr/>
              </p:nvSpPr>
              <p:spPr>
                <a:xfrm>
                  <a:off x="4418640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8" name="직사각형 127">
                  <a:extLst>
                    <a:ext uri="{FF2B5EF4-FFF2-40B4-BE49-F238E27FC236}">
                      <a16:creationId xmlns:a16="http://schemas.microsoft.com/office/drawing/2014/main" id="{578D7035-2E7D-4789-805F-47777F5B1149}"/>
                    </a:ext>
                  </a:extLst>
                </p:cNvPr>
                <p:cNvSpPr/>
                <p:nvPr/>
              </p:nvSpPr>
              <p:spPr>
                <a:xfrm>
                  <a:off x="4727238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9" name="직사각형 128">
                  <a:extLst>
                    <a:ext uri="{FF2B5EF4-FFF2-40B4-BE49-F238E27FC236}">
                      <a16:creationId xmlns:a16="http://schemas.microsoft.com/office/drawing/2014/main" id="{693B316E-C398-46B5-ACCB-D531F93F831D}"/>
                    </a:ext>
                  </a:extLst>
                </p:cNvPr>
                <p:cNvSpPr/>
                <p:nvPr/>
              </p:nvSpPr>
              <p:spPr>
                <a:xfrm>
                  <a:off x="4885262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0" name="직사각형 129">
                  <a:extLst>
                    <a:ext uri="{FF2B5EF4-FFF2-40B4-BE49-F238E27FC236}">
                      <a16:creationId xmlns:a16="http://schemas.microsoft.com/office/drawing/2014/main" id="{C5B2BA2C-0DCD-4074-A28F-8B2FE9C0C393}"/>
                    </a:ext>
                  </a:extLst>
                </p:cNvPr>
                <p:cNvSpPr/>
                <p:nvPr/>
              </p:nvSpPr>
              <p:spPr>
                <a:xfrm>
                  <a:off x="3957200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1" name="직사각형 130">
                  <a:extLst>
                    <a:ext uri="{FF2B5EF4-FFF2-40B4-BE49-F238E27FC236}">
                      <a16:creationId xmlns:a16="http://schemas.microsoft.com/office/drawing/2014/main" id="{27160AD8-9A22-481E-B78F-73A6ED0C0609}"/>
                    </a:ext>
                  </a:extLst>
                </p:cNvPr>
                <p:cNvSpPr/>
                <p:nvPr/>
              </p:nvSpPr>
              <p:spPr>
                <a:xfrm>
                  <a:off x="3802784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32" name="직선 화살표 연결선 131">
                  <a:extLst>
                    <a:ext uri="{FF2B5EF4-FFF2-40B4-BE49-F238E27FC236}">
                      <a16:creationId xmlns:a16="http://schemas.microsoft.com/office/drawing/2014/main" id="{F38355C1-D264-447A-8E3A-474F8503BE05}"/>
                    </a:ext>
                  </a:extLst>
                </p:cNvPr>
                <p:cNvCxnSpPr/>
                <p:nvPr/>
              </p:nvCxnSpPr>
              <p:spPr bwMode="auto">
                <a:xfrm flipV="1">
                  <a:off x="3721586" y="4567629"/>
                  <a:ext cx="0" cy="970751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66ED4FC4-3038-41C0-93C6-D949410E43E1}"/>
                    </a:ext>
                  </a:extLst>
                </p:cNvPr>
                <p:cNvSpPr txBox="1"/>
                <p:nvPr/>
              </p:nvSpPr>
              <p:spPr>
                <a:xfrm rot="10800000" flipV="1">
                  <a:off x="3595558" y="4199578"/>
                  <a:ext cx="8595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Quality</a:t>
                  </a:r>
                  <a:endParaRPr lang="ko-KR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34" name="직선 화살표 연결선 133">
                  <a:extLst>
                    <a:ext uri="{FF2B5EF4-FFF2-40B4-BE49-F238E27FC236}">
                      <a16:creationId xmlns:a16="http://schemas.microsoft.com/office/drawing/2014/main" id="{9C3A7D9E-E0BA-48AA-A263-707E8C9A166A}"/>
                    </a:ext>
                  </a:extLst>
                </p:cNvPr>
                <p:cNvCxnSpPr/>
                <p:nvPr/>
              </p:nvCxnSpPr>
              <p:spPr bwMode="auto">
                <a:xfrm>
                  <a:off x="3710401" y="5546638"/>
                  <a:ext cx="1416478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BAB101AA-BB7F-4CBF-B312-7730536DD2DB}"/>
                    </a:ext>
                  </a:extLst>
                </p:cNvPr>
                <p:cNvSpPr txBox="1"/>
                <p:nvPr/>
              </p:nvSpPr>
              <p:spPr>
                <a:xfrm rot="10800000" flipV="1">
                  <a:off x="5023364" y="5329889"/>
                  <a:ext cx="6495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Time</a:t>
                  </a:r>
                  <a:endParaRPr lang="ko-KR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6" name="직사각형 135">
                  <a:extLst>
                    <a:ext uri="{FF2B5EF4-FFF2-40B4-BE49-F238E27FC236}">
                      <a16:creationId xmlns:a16="http://schemas.microsoft.com/office/drawing/2014/main" id="{04113E08-8AC8-48F4-96E6-38B5A3F5EA84}"/>
                    </a:ext>
                  </a:extLst>
                </p:cNvPr>
                <p:cNvSpPr/>
                <p:nvPr/>
              </p:nvSpPr>
              <p:spPr>
                <a:xfrm>
                  <a:off x="4111441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7" name="직사각형 136">
                  <a:extLst>
                    <a:ext uri="{FF2B5EF4-FFF2-40B4-BE49-F238E27FC236}">
                      <a16:creationId xmlns:a16="http://schemas.microsoft.com/office/drawing/2014/main" id="{2E9F6E81-8A27-46F4-A2F3-48CD1A8860C9}"/>
                    </a:ext>
                  </a:extLst>
                </p:cNvPr>
                <p:cNvSpPr/>
                <p:nvPr/>
              </p:nvSpPr>
              <p:spPr>
                <a:xfrm>
                  <a:off x="4261180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8" name="직사각형 137">
                  <a:extLst>
                    <a:ext uri="{FF2B5EF4-FFF2-40B4-BE49-F238E27FC236}">
                      <a16:creationId xmlns:a16="http://schemas.microsoft.com/office/drawing/2014/main" id="{BC55916C-4114-4E6E-BD64-8DB3358EA478}"/>
                    </a:ext>
                  </a:extLst>
                </p:cNvPr>
                <p:cNvSpPr/>
                <p:nvPr/>
              </p:nvSpPr>
              <p:spPr>
                <a:xfrm>
                  <a:off x="4569214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9" name="직사각형 138">
                  <a:extLst>
                    <a:ext uri="{FF2B5EF4-FFF2-40B4-BE49-F238E27FC236}">
                      <a16:creationId xmlns:a16="http://schemas.microsoft.com/office/drawing/2014/main" id="{F763DD0A-CB3B-4F48-BA5E-D85695CD2725}"/>
                    </a:ext>
                  </a:extLst>
                </p:cNvPr>
                <p:cNvSpPr/>
                <p:nvPr/>
              </p:nvSpPr>
              <p:spPr>
                <a:xfrm>
                  <a:off x="4418640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0" name="직사각형 139">
                  <a:extLst>
                    <a:ext uri="{FF2B5EF4-FFF2-40B4-BE49-F238E27FC236}">
                      <a16:creationId xmlns:a16="http://schemas.microsoft.com/office/drawing/2014/main" id="{C75CB84C-8D0C-4218-A5D1-1A0B73DBA3CA}"/>
                    </a:ext>
                  </a:extLst>
                </p:cNvPr>
                <p:cNvSpPr/>
                <p:nvPr/>
              </p:nvSpPr>
              <p:spPr>
                <a:xfrm>
                  <a:off x="4727238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" name="직사각형 140">
                  <a:extLst>
                    <a:ext uri="{FF2B5EF4-FFF2-40B4-BE49-F238E27FC236}">
                      <a16:creationId xmlns:a16="http://schemas.microsoft.com/office/drawing/2014/main" id="{D89A64E0-4434-49B0-81C7-B6032CF0709B}"/>
                    </a:ext>
                  </a:extLst>
                </p:cNvPr>
                <p:cNvSpPr/>
                <p:nvPr/>
              </p:nvSpPr>
              <p:spPr>
                <a:xfrm>
                  <a:off x="4885262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2" name="직사각형 141">
                  <a:extLst>
                    <a:ext uri="{FF2B5EF4-FFF2-40B4-BE49-F238E27FC236}">
                      <a16:creationId xmlns:a16="http://schemas.microsoft.com/office/drawing/2014/main" id="{14CCD181-6A10-48E3-BF03-00472EDE3BDF}"/>
                    </a:ext>
                  </a:extLst>
                </p:cNvPr>
                <p:cNvSpPr/>
                <p:nvPr/>
              </p:nvSpPr>
              <p:spPr>
                <a:xfrm>
                  <a:off x="3960867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3" name="직사각형 142">
                  <a:extLst>
                    <a:ext uri="{FF2B5EF4-FFF2-40B4-BE49-F238E27FC236}">
                      <a16:creationId xmlns:a16="http://schemas.microsoft.com/office/drawing/2014/main" id="{21B82589-0973-4306-AEEE-342E67CE733C}"/>
                    </a:ext>
                  </a:extLst>
                </p:cNvPr>
                <p:cNvSpPr/>
                <p:nvPr/>
              </p:nvSpPr>
              <p:spPr>
                <a:xfrm>
                  <a:off x="3804255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4" name="직사각형 143">
                  <a:extLst>
                    <a:ext uri="{FF2B5EF4-FFF2-40B4-BE49-F238E27FC236}">
                      <a16:creationId xmlns:a16="http://schemas.microsoft.com/office/drawing/2014/main" id="{D60205BC-295A-4822-844F-17389133156C}"/>
                    </a:ext>
                  </a:extLst>
                </p:cNvPr>
                <p:cNvSpPr/>
                <p:nvPr/>
              </p:nvSpPr>
              <p:spPr>
                <a:xfrm>
                  <a:off x="4111441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5" name="직사각형 144">
                  <a:extLst>
                    <a:ext uri="{FF2B5EF4-FFF2-40B4-BE49-F238E27FC236}">
                      <a16:creationId xmlns:a16="http://schemas.microsoft.com/office/drawing/2014/main" id="{6FD6AEF7-97AE-4E7A-BC04-27BB84A74090}"/>
                    </a:ext>
                  </a:extLst>
                </p:cNvPr>
                <p:cNvSpPr/>
                <p:nvPr/>
              </p:nvSpPr>
              <p:spPr>
                <a:xfrm>
                  <a:off x="4261180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6" name="직사각형 145">
                  <a:extLst>
                    <a:ext uri="{FF2B5EF4-FFF2-40B4-BE49-F238E27FC236}">
                      <a16:creationId xmlns:a16="http://schemas.microsoft.com/office/drawing/2014/main" id="{5BCA4788-725F-4A83-AED2-680BCF0AE053}"/>
                    </a:ext>
                  </a:extLst>
                </p:cNvPr>
                <p:cNvSpPr/>
                <p:nvPr/>
              </p:nvSpPr>
              <p:spPr>
                <a:xfrm>
                  <a:off x="4569214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7" name="직사각형 146">
                  <a:extLst>
                    <a:ext uri="{FF2B5EF4-FFF2-40B4-BE49-F238E27FC236}">
                      <a16:creationId xmlns:a16="http://schemas.microsoft.com/office/drawing/2014/main" id="{F62D7B7E-D7E8-4C83-BF5B-6A93CB6AD481}"/>
                    </a:ext>
                  </a:extLst>
                </p:cNvPr>
                <p:cNvSpPr/>
                <p:nvPr/>
              </p:nvSpPr>
              <p:spPr>
                <a:xfrm>
                  <a:off x="4418640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8" name="직사각형 147">
                  <a:extLst>
                    <a:ext uri="{FF2B5EF4-FFF2-40B4-BE49-F238E27FC236}">
                      <a16:creationId xmlns:a16="http://schemas.microsoft.com/office/drawing/2014/main" id="{EEF99CAE-171A-4A94-AE2A-63226C63CA49}"/>
                    </a:ext>
                  </a:extLst>
                </p:cNvPr>
                <p:cNvSpPr/>
                <p:nvPr/>
              </p:nvSpPr>
              <p:spPr>
                <a:xfrm>
                  <a:off x="4727238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9" name="직사각형 148">
                  <a:extLst>
                    <a:ext uri="{FF2B5EF4-FFF2-40B4-BE49-F238E27FC236}">
                      <a16:creationId xmlns:a16="http://schemas.microsoft.com/office/drawing/2014/main" id="{B82574DC-B4E2-4128-A287-732F8BBA9D85}"/>
                    </a:ext>
                  </a:extLst>
                </p:cNvPr>
                <p:cNvSpPr/>
                <p:nvPr/>
              </p:nvSpPr>
              <p:spPr>
                <a:xfrm>
                  <a:off x="4885262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0" name="직사각형 149">
                  <a:extLst>
                    <a:ext uri="{FF2B5EF4-FFF2-40B4-BE49-F238E27FC236}">
                      <a16:creationId xmlns:a16="http://schemas.microsoft.com/office/drawing/2014/main" id="{6BF5E091-6664-4F28-980D-8AB9ED42E842}"/>
                    </a:ext>
                  </a:extLst>
                </p:cNvPr>
                <p:cNvSpPr/>
                <p:nvPr/>
              </p:nvSpPr>
              <p:spPr>
                <a:xfrm>
                  <a:off x="3961702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1" name="직사각형 150">
                  <a:extLst>
                    <a:ext uri="{FF2B5EF4-FFF2-40B4-BE49-F238E27FC236}">
                      <a16:creationId xmlns:a16="http://schemas.microsoft.com/office/drawing/2014/main" id="{2B93A608-64D0-47CC-85BE-A74798A3A469}"/>
                    </a:ext>
                  </a:extLst>
                </p:cNvPr>
                <p:cNvSpPr/>
                <p:nvPr/>
              </p:nvSpPr>
              <p:spPr>
                <a:xfrm>
                  <a:off x="3812021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90" name="그룹 189">
            <a:extLst>
              <a:ext uri="{FF2B5EF4-FFF2-40B4-BE49-F238E27FC236}">
                <a16:creationId xmlns:a16="http://schemas.microsoft.com/office/drawing/2014/main" id="{F0B7726A-1735-4BCD-9E48-571FBB4EDF46}"/>
              </a:ext>
            </a:extLst>
          </p:cNvPr>
          <p:cNvGrpSpPr/>
          <p:nvPr/>
        </p:nvGrpSpPr>
        <p:grpSpPr>
          <a:xfrm>
            <a:off x="6794057" y="4528759"/>
            <a:ext cx="4629047" cy="1651119"/>
            <a:chOff x="7029120" y="4832528"/>
            <a:chExt cx="4629047" cy="1651119"/>
          </a:xfrm>
        </p:grpSpPr>
        <p:sp>
          <p:nvSpPr>
            <p:cNvPr id="191" name="모서리가 둥근 직사각형 275">
              <a:extLst>
                <a:ext uri="{FF2B5EF4-FFF2-40B4-BE49-F238E27FC236}">
                  <a16:creationId xmlns:a16="http://schemas.microsoft.com/office/drawing/2014/main" id="{4C63790E-EEEB-43B3-8F91-8487BF7BC0F5}"/>
                </a:ext>
              </a:extLst>
            </p:cNvPr>
            <p:cNvSpPr/>
            <p:nvPr/>
          </p:nvSpPr>
          <p:spPr bwMode="auto">
            <a:xfrm>
              <a:off x="7029120" y="4832528"/>
              <a:ext cx="4629047" cy="16511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92" name="직사각형 191">
              <a:extLst>
                <a:ext uri="{FF2B5EF4-FFF2-40B4-BE49-F238E27FC236}">
                  <a16:creationId xmlns:a16="http://schemas.microsoft.com/office/drawing/2014/main" id="{578D3310-3830-4EF7-B385-C6419F35E91B}"/>
                </a:ext>
              </a:extLst>
            </p:cNvPr>
            <p:cNvSpPr/>
            <p:nvPr/>
          </p:nvSpPr>
          <p:spPr>
            <a:xfrm>
              <a:off x="9941429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3" name="직사각형 192">
              <a:extLst>
                <a:ext uri="{FF2B5EF4-FFF2-40B4-BE49-F238E27FC236}">
                  <a16:creationId xmlns:a16="http://schemas.microsoft.com/office/drawing/2014/main" id="{FBA06D92-CD54-4067-8531-C813A944ED7F}"/>
                </a:ext>
              </a:extLst>
            </p:cNvPr>
            <p:cNvSpPr/>
            <p:nvPr/>
          </p:nvSpPr>
          <p:spPr>
            <a:xfrm>
              <a:off x="9941429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4" name="직사각형 193">
              <a:extLst>
                <a:ext uri="{FF2B5EF4-FFF2-40B4-BE49-F238E27FC236}">
                  <a16:creationId xmlns:a16="http://schemas.microsoft.com/office/drawing/2014/main" id="{80B8709F-93DD-4ACF-9642-C6F98DFF84BD}"/>
                </a:ext>
              </a:extLst>
            </p:cNvPr>
            <p:cNvSpPr/>
            <p:nvPr/>
          </p:nvSpPr>
          <p:spPr>
            <a:xfrm>
              <a:off x="9941429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5" name="직사각형 194">
              <a:extLst>
                <a:ext uri="{FF2B5EF4-FFF2-40B4-BE49-F238E27FC236}">
                  <a16:creationId xmlns:a16="http://schemas.microsoft.com/office/drawing/2014/main" id="{F40C5A8A-D76C-48CE-9B35-86E85D2DFB89}"/>
                </a:ext>
              </a:extLst>
            </p:cNvPr>
            <p:cNvSpPr/>
            <p:nvPr/>
          </p:nvSpPr>
          <p:spPr>
            <a:xfrm>
              <a:off x="10091168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6" name="직사각형 195">
              <a:extLst>
                <a:ext uri="{FF2B5EF4-FFF2-40B4-BE49-F238E27FC236}">
                  <a16:creationId xmlns:a16="http://schemas.microsoft.com/office/drawing/2014/main" id="{7FD512C1-AAF0-4792-BEA4-EEB9CBCAC739}"/>
                </a:ext>
              </a:extLst>
            </p:cNvPr>
            <p:cNvSpPr/>
            <p:nvPr/>
          </p:nvSpPr>
          <p:spPr>
            <a:xfrm>
              <a:off x="10103868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7" name="직사각형 196">
              <a:extLst>
                <a:ext uri="{FF2B5EF4-FFF2-40B4-BE49-F238E27FC236}">
                  <a16:creationId xmlns:a16="http://schemas.microsoft.com/office/drawing/2014/main" id="{47DFB2B6-1C55-43EA-991A-85067D2B897A}"/>
                </a:ext>
              </a:extLst>
            </p:cNvPr>
            <p:cNvSpPr/>
            <p:nvPr/>
          </p:nvSpPr>
          <p:spPr>
            <a:xfrm>
              <a:off x="10103868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8" name="직사각형 197">
              <a:extLst>
                <a:ext uri="{FF2B5EF4-FFF2-40B4-BE49-F238E27FC236}">
                  <a16:creationId xmlns:a16="http://schemas.microsoft.com/office/drawing/2014/main" id="{14CE05DF-94D4-48AE-980D-84A56129EBAE}"/>
                </a:ext>
              </a:extLst>
            </p:cNvPr>
            <p:cNvSpPr/>
            <p:nvPr/>
          </p:nvSpPr>
          <p:spPr>
            <a:xfrm>
              <a:off x="10399202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9" name="직사각형 198">
              <a:extLst>
                <a:ext uri="{FF2B5EF4-FFF2-40B4-BE49-F238E27FC236}">
                  <a16:creationId xmlns:a16="http://schemas.microsoft.com/office/drawing/2014/main" id="{C66FDA50-CBDA-4804-98C4-E8C0AFEF6174}"/>
                </a:ext>
              </a:extLst>
            </p:cNvPr>
            <p:cNvSpPr/>
            <p:nvPr/>
          </p:nvSpPr>
          <p:spPr>
            <a:xfrm>
              <a:off x="10399202" y="5457365"/>
              <a:ext cx="112970" cy="33008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0" name="직사각형 199">
              <a:extLst>
                <a:ext uri="{FF2B5EF4-FFF2-40B4-BE49-F238E27FC236}">
                  <a16:creationId xmlns:a16="http://schemas.microsoft.com/office/drawing/2014/main" id="{B7FEE8A5-9773-4A5D-B7C0-640882F559CE}"/>
                </a:ext>
              </a:extLst>
            </p:cNvPr>
            <p:cNvSpPr/>
            <p:nvPr/>
          </p:nvSpPr>
          <p:spPr>
            <a:xfrm>
              <a:off x="10399202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1" name="직사각형 200">
              <a:extLst>
                <a:ext uri="{FF2B5EF4-FFF2-40B4-BE49-F238E27FC236}">
                  <a16:creationId xmlns:a16="http://schemas.microsoft.com/office/drawing/2014/main" id="{77DF68C2-9D5A-47DD-BEEA-2A10C874A4D8}"/>
                </a:ext>
              </a:extLst>
            </p:cNvPr>
            <p:cNvSpPr/>
            <p:nvPr/>
          </p:nvSpPr>
          <p:spPr>
            <a:xfrm>
              <a:off x="10248628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2" name="직사각형 201">
              <a:extLst>
                <a:ext uri="{FF2B5EF4-FFF2-40B4-BE49-F238E27FC236}">
                  <a16:creationId xmlns:a16="http://schemas.microsoft.com/office/drawing/2014/main" id="{036E71AD-7070-4F42-8208-C28BE410FCFE}"/>
                </a:ext>
              </a:extLst>
            </p:cNvPr>
            <p:cNvSpPr/>
            <p:nvPr/>
          </p:nvSpPr>
          <p:spPr>
            <a:xfrm>
              <a:off x="10248628" y="5457365"/>
              <a:ext cx="112970" cy="33008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3" name="직사각형 202">
              <a:extLst>
                <a:ext uri="{FF2B5EF4-FFF2-40B4-BE49-F238E27FC236}">
                  <a16:creationId xmlns:a16="http://schemas.microsoft.com/office/drawing/2014/main" id="{9E859551-561D-4DC9-978A-F61D7D4CAF5C}"/>
                </a:ext>
              </a:extLst>
            </p:cNvPr>
            <p:cNvSpPr/>
            <p:nvPr/>
          </p:nvSpPr>
          <p:spPr>
            <a:xfrm>
              <a:off x="10248628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4" name="직사각형 203">
              <a:extLst>
                <a:ext uri="{FF2B5EF4-FFF2-40B4-BE49-F238E27FC236}">
                  <a16:creationId xmlns:a16="http://schemas.microsoft.com/office/drawing/2014/main" id="{8A8C7D79-05DA-436F-AE50-42154279484D}"/>
                </a:ext>
              </a:extLst>
            </p:cNvPr>
            <p:cNvSpPr/>
            <p:nvPr/>
          </p:nvSpPr>
          <p:spPr>
            <a:xfrm>
              <a:off x="10557226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5" name="직사각형 204">
              <a:extLst>
                <a:ext uri="{FF2B5EF4-FFF2-40B4-BE49-F238E27FC236}">
                  <a16:creationId xmlns:a16="http://schemas.microsoft.com/office/drawing/2014/main" id="{023548D0-A7EB-4468-B4EC-0E383D5D009E}"/>
                </a:ext>
              </a:extLst>
            </p:cNvPr>
            <p:cNvSpPr/>
            <p:nvPr/>
          </p:nvSpPr>
          <p:spPr>
            <a:xfrm>
              <a:off x="10557226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6" name="직사각형 205">
              <a:extLst>
                <a:ext uri="{FF2B5EF4-FFF2-40B4-BE49-F238E27FC236}">
                  <a16:creationId xmlns:a16="http://schemas.microsoft.com/office/drawing/2014/main" id="{CB11C287-2C9B-42C4-96C8-3EC7B8028A4A}"/>
                </a:ext>
              </a:extLst>
            </p:cNvPr>
            <p:cNvSpPr/>
            <p:nvPr/>
          </p:nvSpPr>
          <p:spPr>
            <a:xfrm>
              <a:off x="10557226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7" name="직사각형 206">
              <a:extLst>
                <a:ext uri="{FF2B5EF4-FFF2-40B4-BE49-F238E27FC236}">
                  <a16:creationId xmlns:a16="http://schemas.microsoft.com/office/drawing/2014/main" id="{43B36ECA-71B4-4E49-A2FC-3387C92D90E2}"/>
                </a:ext>
              </a:extLst>
            </p:cNvPr>
            <p:cNvSpPr/>
            <p:nvPr/>
          </p:nvSpPr>
          <p:spPr>
            <a:xfrm>
              <a:off x="10715250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8" name="직사각형 207">
              <a:extLst>
                <a:ext uri="{FF2B5EF4-FFF2-40B4-BE49-F238E27FC236}">
                  <a16:creationId xmlns:a16="http://schemas.microsoft.com/office/drawing/2014/main" id="{EBA09CA8-2114-4BDA-BC25-23551E3D6A07}"/>
                </a:ext>
              </a:extLst>
            </p:cNvPr>
            <p:cNvSpPr/>
            <p:nvPr/>
          </p:nvSpPr>
          <p:spPr>
            <a:xfrm>
              <a:off x="10715250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9" name="직사각형 208">
              <a:extLst>
                <a:ext uri="{FF2B5EF4-FFF2-40B4-BE49-F238E27FC236}">
                  <a16:creationId xmlns:a16="http://schemas.microsoft.com/office/drawing/2014/main" id="{88F2E01E-398E-47E2-ABB4-CFBBB9CCD5FA}"/>
                </a:ext>
              </a:extLst>
            </p:cNvPr>
            <p:cNvSpPr/>
            <p:nvPr/>
          </p:nvSpPr>
          <p:spPr>
            <a:xfrm>
              <a:off x="10715250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10" name="직사각형 209">
              <a:extLst>
                <a:ext uri="{FF2B5EF4-FFF2-40B4-BE49-F238E27FC236}">
                  <a16:creationId xmlns:a16="http://schemas.microsoft.com/office/drawing/2014/main" id="{F8ECBC7A-F707-4B21-81FF-CBAF5D2B6661}"/>
                </a:ext>
              </a:extLst>
            </p:cNvPr>
            <p:cNvSpPr/>
            <p:nvPr/>
          </p:nvSpPr>
          <p:spPr>
            <a:xfrm>
              <a:off x="9787188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11" name="직사각형 210">
              <a:extLst>
                <a:ext uri="{FF2B5EF4-FFF2-40B4-BE49-F238E27FC236}">
                  <a16:creationId xmlns:a16="http://schemas.microsoft.com/office/drawing/2014/main" id="{5A04B172-5C28-4585-B52F-EE8C75EE0C76}"/>
                </a:ext>
              </a:extLst>
            </p:cNvPr>
            <p:cNvSpPr/>
            <p:nvPr/>
          </p:nvSpPr>
          <p:spPr>
            <a:xfrm>
              <a:off x="9790855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12" name="직사각형 211">
              <a:extLst>
                <a:ext uri="{FF2B5EF4-FFF2-40B4-BE49-F238E27FC236}">
                  <a16:creationId xmlns:a16="http://schemas.microsoft.com/office/drawing/2014/main" id="{B00EF309-5966-494C-A81B-3CDA8DE2C31B}"/>
                </a:ext>
              </a:extLst>
            </p:cNvPr>
            <p:cNvSpPr/>
            <p:nvPr/>
          </p:nvSpPr>
          <p:spPr>
            <a:xfrm>
              <a:off x="9791690" y="609199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13" name="직사각형 212">
              <a:extLst>
                <a:ext uri="{FF2B5EF4-FFF2-40B4-BE49-F238E27FC236}">
                  <a16:creationId xmlns:a16="http://schemas.microsoft.com/office/drawing/2014/main" id="{E36FF1F7-4164-495E-BEF7-6EB0C1C83027}"/>
                </a:ext>
              </a:extLst>
            </p:cNvPr>
            <p:cNvSpPr/>
            <p:nvPr/>
          </p:nvSpPr>
          <p:spPr>
            <a:xfrm>
              <a:off x="9632772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14" name="직사각형 213">
              <a:extLst>
                <a:ext uri="{FF2B5EF4-FFF2-40B4-BE49-F238E27FC236}">
                  <a16:creationId xmlns:a16="http://schemas.microsoft.com/office/drawing/2014/main" id="{91CC8ECE-6FFA-4C55-98C5-B1633E0BB80D}"/>
                </a:ext>
              </a:extLst>
            </p:cNvPr>
            <p:cNvSpPr/>
            <p:nvPr/>
          </p:nvSpPr>
          <p:spPr>
            <a:xfrm>
              <a:off x="9634243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15" name="직사각형 214">
              <a:extLst>
                <a:ext uri="{FF2B5EF4-FFF2-40B4-BE49-F238E27FC236}">
                  <a16:creationId xmlns:a16="http://schemas.microsoft.com/office/drawing/2014/main" id="{52B6E187-C822-4AFB-AAD3-CB68232D3521}"/>
                </a:ext>
              </a:extLst>
            </p:cNvPr>
            <p:cNvSpPr/>
            <p:nvPr/>
          </p:nvSpPr>
          <p:spPr>
            <a:xfrm>
              <a:off x="9642009" y="609199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cxnSp>
          <p:nvCxnSpPr>
            <p:cNvPr id="216" name="직선 화살표 연결선 215">
              <a:extLst>
                <a:ext uri="{FF2B5EF4-FFF2-40B4-BE49-F238E27FC236}">
                  <a16:creationId xmlns:a16="http://schemas.microsoft.com/office/drawing/2014/main" id="{C16B9706-1E93-499A-A524-005C99AE6927}"/>
                </a:ext>
              </a:extLst>
            </p:cNvPr>
            <p:cNvCxnSpPr/>
            <p:nvPr/>
          </p:nvCxnSpPr>
          <p:spPr bwMode="auto">
            <a:xfrm flipV="1">
              <a:off x="9551574" y="5291873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AB896F28-13B2-4B29-802B-B3F2F5935402}"/>
                </a:ext>
              </a:extLst>
            </p:cNvPr>
            <p:cNvSpPr txBox="1"/>
            <p:nvPr/>
          </p:nvSpPr>
          <p:spPr>
            <a:xfrm rot="10800000" flipV="1">
              <a:off x="9480813" y="4937301"/>
              <a:ext cx="859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8" name="자유형 149">
              <a:extLst>
                <a:ext uri="{FF2B5EF4-FFF2-40B4-BE49-F238E27FC236}">
                  <a16:creationId xmlns:a16="http://schemas.microsoft.com/office/drawing/2014/main" id="{4B465D58-ABEE-4840-9990-597175B20249}"/>
                </a:ext>
              </a:extLst>
            </p:cNvPr>
            <p:cNvSpPr/>
            <p:nvPr/>
          </p:nvSpPr>
          <p:spPr bwMode="auto">
            <a:xfrm>
              <a:off x="7410061" y="5565687"/>
              <a:ext cx="1222810" cy="629181"/>
            </a:xfrm>
            <a:custGeom>
              <a:avLst/>
              <a:gdLst>
                <a:gd name="connsiteX0" fmla="*/ 0 w 1818751"/>
                <a:gd name="connsiteY0" fmla="*/ 1065125 h 1076062"/>
                <a:gd name="connsiteX1" fmla="*/ 130628 w 1818751"/>
                <a:gd name="connsiteY1" fmla="*/ 1065125 h 1076062"/>
                <a:gd name="connsiteX2" fmla="*/ 190918 w 1818751"/>
                <a:gd name="connsiteY2" fmla="*/ 1045028 h 1076062"/>
                <a:gd name="connsiteX3" fmla="*/ 221063 w 1818751"/>
                <a:gd name="connsiteY3" fmla="*/ 1024931 h 1076062"/>
                <a:gd name="connsiteX4" fmla="*/ 281353 w 1818751"/>
                <a:gd name="connsiteY4" fmla="*/ 1004835 h 1076062"/>
                <a:gd name="connsiteX5" fmla="*/ 341644 w 1818751"/>
                <a:gd name="connsiteY5" fmla="*/ 964641 h 1076062"/>
                <a:gd name="connsiteX6" fmla="*/ 371789 w 1818751"/>
                <a:gd name="connsiteY6" fmla="*/ 934496 h 1076062"/>
                <a:gd name="connsiteX7" fmla="*/ 422030 w 1818751"/>
                <a:gd name="connsiteY7" fmla="*/ 904351 h 1076062"/>
                <a:gd name="connsiteX8" fmla="*/ 452175 w 1818751"/>
                <a:gd name="connsiteY8" fmla="*/ 874206 h 1076062"/>
                <a:gd name="connsiteX9" fmla="*/ 492369 w 1818751"/>
                <a:gd name="connsiteY9" fmla="*/ 854109 h 1076062"/>
                <a:gd name="connsiteX10" fmla="*/ 522514 w 1818751"/>
                <a:gd name="connsiteY10" fmla="*/ 823964 h 1076062"/>
                <a:gd name="connsiteX11" fmla="*/ 592852 w 1818751"/>
                <a:gd name="connsiteY11" fmla="*/ 783771 h 1076062"/>
                <a:gd name="connsiteX12" fmla="*/ 622997 w 1818751"/>
                <a:gd name="connsiteY12" fmla="*/ 763674 h 1076062"/>
                <a:gd name="connsiteX13" fmla="*/ 643094 w 1818751"/>
                <a:gd name="connsiteY13" fmla="*/ 723481 h 1076062"/>
                <a:gd name="connsiteX14" fmla="*/ 713433 w 1818751"/>
                <a:gd name="connsiteY14" fmla="*/ 622997 h 1076062"/>
                <a:gd name="connsiteX15" fmla="*/ 743578 w 1818751"/>
                <a:gd name="connsiteY15" fmla="*/ 592852 h 1076062"/>
                <a:gd name="connsiteX16" fmla="*/ 773723 w 1818751"/>
                <a:gd name="connsiteY16" fmla="*/ 522514 h 1076062"/>
                <a:gd name="connsiteX17" fmla="*/ 813916 w 1818751"/>
                <a:gd name="connsiteY17" fmla="*/ 462224 h 1076062"/>
                <a:gd name="connsiteX18" fmla="*/ 834013 w 1818751"/>
                <a:gd name="connsiteY18" fmla="*/ 432079 h 1076062"/>
                <a:gd name="connsiteX19" fmla="*/ 894303 w 1818751"/>
                <a:gd name="connsiteY19" fmla="*/ 341644 h 1076062"/>
                <a:gd name="connsiteX20" fmla="*/ 914400 w 1818751"/>
                <a:gd name="connsiteY20" fmla="*/ 311498 h 1076062"/>
                <a:gd name="connsiteX21" fmla="*/ 944545 w 1818751"/>
                <a:gd name="connsiteY21" fmla="*/ 281353 h 1076062"/>
                <a:gd name="connsiteX22" fmla="*/ 984738 w 1818751"/>
                <a:gd name="connsiteY22" fmla="*/ 221063 h 1076062"/>
                <a:gd name="connsiteX23" fmla="*/ 1014883 w 1818751"/>
                <a:gd name="connsiteY23" fmla="*/ 190918 h 1076062"/>
                <a:gd name="connsiteX24" fmla="*/ 1034980 w 1818751"/>
                <a:gd name="connsiteY24" fmla="*/ 150725 h 1076062"/>
                <a:gd name="connsiteX25" fmla="*/ 1065125 w 1818751"/>
                <a:gd name="connsiteY25" fmla="*/ 120580 h 1076062"/>
                <a:gd name="connsiteX26" fmla="*/ 1115367 w 1818751"/>
                <a:gd name="connsiteY26" fmla="*/ 60290 h 1076062"/>
                <a:gd name="connsiteX27" fmla="*/ 1135463 w 1818751"/>
                <a:gd name="connsiteY27" fmla="*/ 30145 h 1076062"/>
                <a:gd name="connsiteX28" fmla="*/ 1165608 w 1818751"/>
                <a:gd name="connsiteY28" fmla="*/ 20096 h 1076062"/>
                <a:gd name="connsiteX29" fmla="*/ 1205802 w 1818751"/>
                <a:gd name="connsiteY29" fmla="*/ 0 h 1076062"/>
                <a:gd name="connsiteX30" fmla="*/ 1276140 w 1818751"/>
                <a:gd name="connsiteY30" fmla="*/ 20096 h 1076062"/>
                <a:gd name="connsiteX31" fmla="*/ 1306285 w 1818751"/>
                <a:gd name="connsiteY31" fmla="*/ 30145 h 1076062"/>
                <a:gd name="connsiteX32" fmla="*/ 1356527 w 1818751"/>
                <a:gd name="connsiteY32" fmla="*/ 100483 h 1076062"/>
                <a:gd name="connsiteX33" fmla="*/ 1396720 w 1818751"/>
                <a:gd name="connsiteY33" fmla="*/ 170822 h 1076062"/>
                <a:gd name="connsiteX34" fmla="*/ 1436914 w 1818751"/>
                <a:gd name="connsiteY34" fmla="*/ 231112 h 1076062"/>
                <a:gd name="connsiteX35" fmla="*/ 1477107 w 1818751"/>
                <a:gd name="connsiteY35" fmla="*/ 291402 h 1076062"/>
                <a:gd name="connsiteX36" fmla="*/ 1487156 w 1818751"/>
                <a:gd name="connsiteY36" fmla="*/ 321547 h 1076062"/>
                <a:gd name="connsiteX37" fmla="*/ 1527349 w 1818751"/>
                <a:gd name="connsiteY37" fmla="*/ 381837 h 1076062"/>
                <a:gd name="connsiteX38" fmla="*/ 1557494 w 1818751"/>
                <a:gd name="connsiteY38" fmla="*/ 442127 h 1076062"/>
                <a:gd name="connsiteX39" fmla="*/ 1637881 w 1818751"/>
                <a:gd name="connsiteY39" fmla="*/ 462224 h 1076062"/>
                <a:gd name="connsiteX40" fmla="*/ 1818751 w 1818751"/>
                <a:gd name="connsiteY40" fmla="*/ 472272 h 107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8751" h="1076062">
                  <a:moveTo>
                    <a:pt x="0" y="1065125"/>
                  </a:moveTo>
                  <a:cubicBezTo>
                    <a:pt x="63453" y="1077815"/>
                    <a:pt x="54273" y="1081487"/>
                    <a:pt x="130628" y="1065125"/>
                  </a:cubicBezTo>
                  <a:cubicBezTo>
                    <a:pt x="151342" y="1060686"/>
                    <a:pt x="173292" y="1056779"/>
                    <a:pt x="190918" y="1045028"/>
                  </a:cubicBezTo>
                  <a:cubicBezTo>
                    <a:pt x="200966" y="1038329"/>
                    <a:pt x="210027" y="1029836"/>
                    <a:pt x="221063" y="1024931"/>
                  </a:cubicBezTo>
                  <a:cubicBezTo>
                    <a:pt x="240421" y="1016328"/>
                    <a:pt x="281353" y="1004835"/>
                    <a:pt x="281353" y="1004835"/>
                  </a:cubicBezTo>
                  <a:cubicBezTo>
                    <a:pt x="301450" y="991437"/>
                    <a:pt x="324565" y="981720"/>
                    <a:pt x="341644" y="964641"/>
                  </a:cubicBezTo>
                  <a:cubicBezTo>
                    <a:pt x="351692" y="954593"/>
                    <a:pt x="360421" y="943022"/>
                    <a:pt x="371789" y="934496"/>
                  </a:cubicBezTo>
                  <a:cubicBezTo>
                    <a:pt x="387413" y="922778"/>
                    <a:pt x="406406" y="916069"/>
                    <a:pt x="422030" y="904351"/>
                  </a:cubicBezTo>
                  <a:cubicBezTo>
                    <a:pt x="433398" y="895825"/>
                    <a:pt x="440611" y="882466"/>
                    <a:pt x="452175" y="874206"/>
                  </a:cubicBezTo>
                  <a:cubicBezTo>
                    <a:pt x="464364" y="865499"/>
                    <a:pt x="480180" y="862816"/>
                    <a:pt x="492369" y="854109"/>
                  </a:cubicBezTo>
                  <a:cubicBezTo>
                    <a:pt x="503933" y="845849"/>
                    <a:pt x="511597" y="833061"/>
                    <a:pt x="522514" y="823964"/>
                  </a:cubicBezTo>
                  <a:cubicBezTo>
                    <a:pt x="549217" y="801712"/>
                    <a:pt x="561586" y="801638"/>
                    <a:pt x="592852" y="783771"/>
                  </a:cubicBezTo>
                  <a:cubicBezTo>
                    <a:pt x="603337" y="777779"/>
                    <a:pt x="612949" y="770373"/>
                    <a:pt x="622997" y="763674"/>
                  </a:cubicBezTo>
                  <a:cubicBezTo>
                    <a:pt x="629696" y="750276"/>
                    <a:pt x="635387" y="736325"/>
                    <a:pt x="643094" y="723481"/>
                  </a:cubicBezTo>
                  <a:cubicBezTo>
                    <a:pt x="654621" y="704270"/>
                    <a:pt x="695115" y="644368"/>
                    <a:pt x="713433" y="622997"/>
                  </a:cubicBezTo>
                  <a:cubicBezTo>
                    <a:pt x="722681" y="612208"/>
                    <a:pt x="733530" y="602900"/>
                    <a:pt x="743578" y="592852"/>
                  </a:cubicBezTo>
                  <a:cubicBezTo>
                    <a:pt x="753974" y="561664"/>
                    <a:pt x="755096" y="553558"/>
                    <a:pt x="773723" y="522514"/>
                  </a:cubicBezTo>
                  <a:cubicBezTo>
                    <a:pt x="786150" y="501803"/>
                    <a:pt x="800518" y="482321"/>
                    <a:pt x="813916" y="462224"/>
                  </a:cubicBezTo>
                  <a:cubicBezTo>
                    <a:pt x="820615" y="452176"/>
                    <a:pt x="827800" y="442435"/>
                    <a:pt x="834013" y="432079"/>
                  </a:cubicBezTo>
                  <a:cubicBezTo>
                    <a:pt x="884982" y="347130"/>
                    <a:pt x="841972" y="414908"/>
                    <a:pt x="894303" y="341644"/>
                  </a:cubicBezTo>
                  <a:cubicBezTo>
                    <a:pt x="901323" y="331817"/>
                    <a:pt x="906669" y="320776"/>
                    <a:pt x="914400" y="311498"/>
                  </a:cubicBezTo>
                  <a:cubicBezTo>
                    <a:pt x="923497" y="300581"/>
                    <a:pt x="935821" y="292570"/>
                    <a:pt x="944545" y="281353"/>
                  </a:cubicBezTo>
                  <a:cubicBezTo>
                    <a:pt x="959374" y="262288"/>
                    <a:pt x="967659" y="238142"/>
                    <a:pt x="984738" y="221063"/>
                  </a:cubicBezTo>
                  <a:cubicBezTo>
                    <a:pt x="994786" y="211015"/>
                    <a:pt x="1006623" y="202482"/>
                    <a:pt x="1014883" y="190918"/>
                  </a:cubicBezTo>
                  <a:cubicBezTo>
                    <a:pt x="1023590" y="178729"/>
                    <a:pt x="1026273" y="162914"/>
                    <a:pt x="1034980" y="150725"/>
                  </a:cubicBezTo>
                  <a:cubicBezTo>
                    <a:pt x="1043240" y="139161"/>
                    <a:pt x="1056865" y="132144"/>
                    <a:pt x="1065125" y="120580"/>
                  </a:cubicBezTo>
                  <a:cubicBezTo>
                    <a:pt x="1111484" y="55678"/>
                    <a:pt x="1055940" y="99907"/>
                    <a:pt x="1115367" y="60290"/>
                  </a:cubicBezTo>
                  <a:cubicBezTo>
                    <a:pt x="1122066" y="50242"/>
                    <a:pt x="1126033" y="37689"/>
                    <a:pt x="1135463" y="30145"/>
                  </a:cubicBezTo>
                  <a:cubicBezTo>
                    <a:pt x="1143734" y="23528"/>
                    <a:pt x="1155872" y="24268"/>
                    <a:pt x="1165608" y="20096"/>
                  </a:cubicBezTo>
                  <a:cubicBezTo>
                    <a:pt x="1179376" y="14195"/>
                    <a:pt x="1192404" y="6699"/>
                    <a:pt x="1205802" y="0"/>
                  </a:cubicBezTo>
                  <a:cubicBezTo>
                    <a:pt x="1278100" y="24098"/>
                    <a:pt x="1187793" y="-5146"/>
                    <a:pt x="1276140" y="20096"/>
                  </a:cubicBezTo>
                  <a:cubicBezTo>
                    <a:pt x="1286324" y="23006"/>
                    <a:pt x="1296237" y="26795"/>
                    <a:pt x="1306285" y="30145"/>
                  </a:cubicBezTo>
                  <a:cubicBezTo>
                    <a:pt x="1313111" y="39247"/>
                    <a:pt x="1349181" y="85791"/>
                    <a:pt x="1356527" y="100483"/>
                  </a:cubicBezTo>
                  <a:cubicBezTo>
                    <a:pt x="1402571" y="192572"/>
                    <a:pt x="1311678" y="49333"/>
                    <a:pt x="1396720" y="170822"/>
                  </a:cubicBezTo>
                  <a:cubicBezTo>
                    <a:pt x="1410571" y="190609"/>
                    <a:pt x="1436914" y="231112"/>
                    <a:pt x="1436914" y="231112"/>
                  </a:cubicBezTo>
                  <a:cubicBezTo>
                    <a:pt x="1460805" y="302787"/>
                    <a:pt x="1426929" y="216137"/>
                    <a:pt x="1477107" y="291402"/>
                  </a:cubicBezTo>
                  <a:cubicBezTo>
                    <a:pt x="1482982" y="300215"/>
                    <a:pt x="1482012" y="312288"/>
                    <a:pt x="1487156" y="321547"/>
                  </a:cubicBezTo>
                  <a:cubicBezTo>
                    <a:pt x="1498886" y="342661"/>
                    <a:pt x="1527349" y="381837"/>
                    <a:pt x="1527349" y="381837"/>
                  </a:cubicBezTo>
                  <a:cubicBezTo>
                    <a:pt x="1533968" y="401696"/>
                    <a:pt x="1539785" y="427960"/>
                    <a:pt x="1557494" y="442127"/>
                  </a:cubicBezTo>
                  <a:cubicBezTo>
                    <a:pt x="1567711" y="450300"/>
                    <a:pt x="1635513" y="461829"/>
                    <a:pt x="1637881" y="462224"/>
                  </a:cubicBezTo>
                  <a:cubicBezTo>
                    <a:pt x="1729430" y="477482"/>
                    <a:pt x="1708279" y="472272"/>
                    <a:pt x="1818751" y="472272"/>
                  </a:cubicBezTo>
                </a:path>
              </a:pathLst>
            </a:custGeom>
            <a:noFill/>
            <a:ln>
              <a:solidFill>
                <a:schemeClr val="accent5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19" name="직선 화살표 연결선 218">
              <a:extLst>
                <a:ext uri="{FF2B5EF4-FFF2-40B4-BE49-F238E27FC236}">
                  <a16:creationId xmlns:a16="http://schemas.microsoft.com/office/drawing/2014/main" id="{6668AD5C-3F1D-4404-9562-80B053F3C21D}"/>
                </a:ext>
              </a:extLst>
            </p:cNvPr>
            <p:cNvCxnSpPr/>
            <p:nvPr/>
          </p:nvCxnSpPr>
          <p:spPr bwMode="auto">
            <a:xfrm>
              <a:off x="7331405" y="627088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7973320C-EE17-4304-AE8C-6CB3AE1E9DA4}"/>
                </a:ext>
              </a:extLst>
            </p:cNvPr>
            <p:cNvSpPr txBox="1"/>
            <p:nvPr/>
          </p:nvSpPr>
          <p:spPr>
            <a:xfrm>
              <a:off x="8670896" y="595445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B3EFA341-B1FA-404A-9894-9EA1BAEF9308}"/>
                </a:ext>
              </a:extLst>
            </p:cNvPr>
            <p:cNvSpPr txBox="1"/>
            <p:nvPr/>
          </p:nvSpPr>
          <p:spPr>
            <a:xfrm rot="10800000" flipV="1">
              <a:off x="7304583" y="4977494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Bandwidth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3FE5EF1A-5605-49D6-9158-E171B0CF959C}"/>
                </a:ext>
              </a:extLst>
            </p:cNvPr>
            <p:cNvSpPr txBox="1"/>
            <p:nvPr/>
          </p:nvSpPr>
          <p:spPr>
            <a:xfrm>
              <a:off x="8753157" y="5327947"/>
              <a:ext cx="716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ABR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23" name="직선 화살표 연결선 222">
              <a:extLst>
                <a:ext uri="{FF2B5EF4-FFF2-40B4-BE49-F238E27FC236}">
                  <a16:creationId xmlns:a16="http://schemas.microsoft.com/office/drawing/2014/main" id="{479119C3-CE12-4469-9693-F73456F26865}"/>
                </a:ext>
              </a:extLst>
            </p:cNvPr>
            <p:cNvCxnSpPr/>
            <p:nvPr/>
          </p:nvCxnSpPr>
          <p:spPr bwMode="auto">
            <a:xfrm flipV="1">
              <a:off x="7332825" y="5304650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4" name="직선 화살표 연결선 223">
              <a:extLst>
                <a:ext uri="{FF2B5EF4-FFF2-40B4-BE49-F238E27FC236}">
                  <a16:creationId xmlns:a16="http://schemas.microsoft.com/office/drawing/2014/main" id="{F366E3FB-9C88-4416-87F6-6F3D47F28084}"/>
                </a:ext>
              </a:extLst>
            </p:cNvPr>
            <p:cNvCxnSpPr/>
            <p:nvPr/>
          </p:nvCxnSpPr>
          <p:spPr bwMode="auto">
            <a:xfrm>
              <a:off x="8817621" y="5762083"/>
              <a:ext cx="626570" cy="41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5" name="직선 화살표 연결선 224">
              <a:extLst>
                <a:ext uri="{FF2B5EF4-FFF2-40B4-BE49-F238E27FC236}">
                  <a16:creationId xmlns:a16="http://schemas.microsoft.com/office/drawing/2014/main" id="{6331ACB4-F63A-47F4-8B16-59958527C987}"/>
                </a:ext>
              </a:extLst>
            </p:cNvPr>
            <p:cNvCxnSpPr/>
            <p:nvPr/>
          </p:nvCxnSpPr>
          <p:spPr bwMode="auto">
            <a:xfrm>
              <a:off x="9540389" y="627088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61D1753A-E1DA-4B1C-BA39-5058F94B9807}"/>
                </a:ext>
              </a:extLst>
            </p:cNvPr>
            <p:cNvSpPr txBox="1"/>
            <p:nvPr/>
          </p:nvSpPr>
          <p:spPr>
            <a:xfrm>
              <a:off x="10853139" y="595445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4" name="그룹 263">
            <a:extLst>
              <a:ext uri="{FF2B5EF4-FFF2-40B4-BE49-F238E27FC236}">
                <a16:creationId xmlns:a16="http://schemas.microsoft.com/office/drawing/2014/main" id="{FF15E86A-90D7-49C4-AF6F-DFF7131BCC51}"/>
              </a:ext>
            </a:extLst>
          </p:cNvPr>
          <p:cNvGrpSpPr/>
          <p:nvPr/>
        </p:nvGrpSpPr>
        <p:grpSpPr>
          <a:xfrm>
            <a:off x="6946457" y="4681159"/>
            <a:ext cx="4629047" cy="1651119"/>
            <a:chOff x="7029120" y="4832528"/>
            <a:chExt cx="4629047" cy="1651119"/>
          </a:xfrm>
        </p:grpSpPr>
        <p:sp>
          <p:nvSpPr>
            <p:cNvPr id="265" name="모서리가 둥근 직사각형 275">
              <a:extLst>
                <a:ext uri="{FF2B5EF4-FFF2-40B4-BE49-F238E27FC236}">
                  <a16:creationId xmlns:a16="http://schemas.microsoft.com/office/drawing/2014/main" id="{95BD58F6-5DA5-4770-AE9D-F5E24883B6AC}"/>
                </a:ext>
              </a:extLst>
            </p:cNvPr>
            <p:cNvSpPr/>
            <p:nvPr/>
          </p:nvSpPr>
          <p:spPr bwMode="auto">
            <a:xfrm>
              <a:off x="7029120" y="4832528"/>
              <a:ext cx="4629047" cy="16511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66" name="직사각형 265">
              <a:extLst>
                <a:ext uri="{FF2B5EF4-FFF2-40B4-BE49-F238E27FC236}">
                  <a16:creationId xmlns:a16="http://schemas.microsoft.com/office/drawing/2014/main" id="{A7264B07-34BB-4490-9082-3AD837581315}"/>
                </a:ext>
              </a:extLst>
            </p:cNvPr>
            <p:cNvSpPr/>
            <p:nvPr/>
          </p:nvSpPr>
          <p:spPr>
            <a:xfrm>
              <a:off x="9941429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67" name="직사각형 266">
              <a:extLst>
                <a:ext uri="{FF2B5EF4-FFF2-40B4-BE49-F238E27FC236}">
                  <a16:creationId xmlns:a16="http://schemas.microsoft.com/office/drawing/2014/main" id="{B511204E-8631-4AF8-B538-15ECD265D66F}"/>
                </a:ext>
              </a:extLst>
            </p:cNvPr>
            <p:cNvSpPr/>
            <p:nvPr/>
          </p:nvSpPr>
          <p:spPr>
            <a:xfrm>
              <a:off x="9941429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68" name="직사각형 267">
              <a:extLst>
                <a:ext uri="{FF2B5EF4-FFF2-40B4-BE49-F238E27FC236}">
                  <a16:creationId xmlns:a16="http://schemas.microsoft.com/office/drawing/2014/main" id="{A65E25E6-5D23-469B-AFA3-7EA3D059A47B}"/>
                </a:ext>
              </a:extLst>
            </p:cNvPr>
            <p:cNvSpPr/>
            <p:nvPr/>
          </p:nvSpPr>
          <p:spPr>
            <a:xfrm>
              <a:off x="9941429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69" name="직사각형 268">
              <a:extLst>
                <a:ext uri="{FF2B5EF4-FFF2-40B4-BE49-F238E27FC236}">
                  <a16:creationId xmlns:a16="http://schemas.microsoft.com/office/drawing/2014/main" id="{1E378B85-9E5E-4ECD-9D6A-60AD9D09E33A}"/>
                </a:ext>
              </a:extLst>
            </p:cNvPr>
            <p:cNvSpPr/>
            <p:nvPr/>
          </p:nvSpPr>
          <p:spPr>
            <a:xfrm>
              <a:off x="10091168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0" name="직사각형 269">
              <a:extLst>
                <a:ext uri="{FF2B5EF4-FFF2-40B4-BE49-F238E27FC236}">
                  <a16:creationId xmlns:a16="http://schemas.microsoft.com/office/drawing/2014/main" id="{F89CF6F6-B096-4F8E-ADD6-820FFFF6BB5A}"/>
                </a:ext>
              </a:extLst>
            </p:cNvPr>
            <p:cNvSpPr/>
            <p:nvPr/>
          </p:nvSpPr>
          <p:spPr>
            <a:xfrm>
              <a:off x="10103868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1" name="직사각형 270">
              <a:extLst>
                <a:ext uri="{FF2B5EF4-FFF2-40B4-BE49-F238E27FC236}">
                  <a16:creationId xmlns:a16="http://schemas.microsoft.com/office/drawing/2014/main" id="{1E386D42-78AF-4310-B438-78790052C82F}"/>
                </a:ext>
              </a:extLst>
            </p:cNvPr>
            <p:cNvSpPr/>
            <p:nvPr/>
          </p:nvSpPr>
          <p:spPr>
            <a:xfrm>
              <a:off x="10103868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2" name="직사각형 271">
              <a:extLst>
                <a:ext uri="{FF2B5EF4-FFF2-40B4-BE49-F238E27FC236}">
                  <a16:creationId xmlns:a16="http://schemas.microsoft.com/office/drawing/2014/main" id="{37F034A8-8AE3-4770-A49E-1B682363F02D}"/>
                </a:ext>
              </a:extLst>
            </p:cNvPr>
            <p:cNvSpPr/>
            <p:nvPr/>
          </p:nvSpPr>
          <p:spPr>
            <a:xfrm>
              <a:off x="10399202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3" name="직사각형 272">
              <a:extLst>
                <a:ext uri="{FF2B5EF4-FFF2-40B4-BE49-F238E27FC236}">
                  <a16:creationId xmlns:a16="http://schemas.microsoft.com/office/drawing/2014/main" id="{7673F048-8CF1-4919-99E5-200AD8B152F2}"/>
                </a:ext>
              </a:extLst>
            </p:cNvPr>
            <p:cNvSpPr/>
            <p:nvPr/>
          </p:nvSpPr>
          <p:spPr>
            <a:xfrm>
              <a:off x="10399202" y="5457365"/>
              <a:ext cx="112970" cy="33008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4" name="직사각형 273">
              <a:extLst>
                <a:ext uri="{FF2B5EF4-FFF2-40B4-BE49-F238E27FC236}">
                  <a16:creationId xmlns:a16="http://schemas.microsoft.com/office/drawing/2014/main" id="{840660D6-22ED-4BAF-9D1E-8E9AFD1AA593}"/>
                </a:ext>
              </a:extLst>
            </p:cNvPr>
            <p:cNvSpPr/>
            <p:nvPr/>
          </p:nvSpPr>
          <p:spPr>
            <a:xfrm>
              <a:off x="10399202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5" name="직사각형 274">
              <a:extLst>
                <a:ext uri="{FF2B5EF4-FFF2-40B4-BE49-F238E27FC236}">
                  <a16:creationId xmlns:a16="http://schemas.microsoft.com/office/drawing/2014/main" id="{D7A02FDE-0821-45F1-BCC2-6D034DBAFA8A}"/>
                </a:ext>
              </a:extLst>
            </p:cNvPr>
            <p:cNvSpPr/>
            <p:nvPr/>
          </p:nvSpPr>
          <p:spPr>
            <a:xfrm>
              <a:off x="10248628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6" name="직사각형 275">
              <a:extLst>
                <a:ext uri="{FF2B5EF4-FFF2-40B4-BE49-F238E27FC236}">
                  <a16:creationId xmlns:a16="http://schemas.microsoft.com/office/drawing/2014/main" id="{8274AA1B-C18A-4E9C-9BD1-76F9012DB2A7}"/>
                </a:ext>
              </a:extLst>
            </p:cNvPr>
            <p:cNvSpPr/>
            <p:nvPr/>
          </p:nvSpPr>
          <p:spPr>
            <a:xfrm>
              <a:off x="10248628" y="5457365"/>
              <a:ext cx="112970" cy="33008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7" name="직사각형 276">
              <a:extLst>
                <a:ext uri="{FF2B5EF4-FFF2-40B4-BE49-F238E27FC236}">
                  <a16:creationId xmlns:a16="http://schemas.microsoft.com/office/drawing/2014/main" id="{5E332857-8D04-4820-8D45-CF05D98B8031}"/>
                </a:ext>
              </a:extLst>
            </p:cNvPr>
            <p:cNvSpPr/>
            <p:nvPr/>
          </p:nvSpPr>
          <p:spPr>
            <a:xfrm>
              <a:off x="10248628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8" name="직사각형 277">
              <a:extLst>
                <a:ext uri="{FF2B5EF4-FFF2-40B4-BE49-F238E27FC236}">
                  <a16:creationId xmlns:a16="http://schemas.microsoft.com/office/drawing/2014/main" id="{AB054141-EE4A-4299-A916-71EF6CFF4F2A}"/>
                </a:ext>
              </a:extLst>
            </p:cNvPr>
            <p:cNvSpPr/>
            <p:nvPr/>
          </p:nvSpPr>
          <p:spPr>
            <a:xfrm>
              <a:off x="10557226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9" name="직사각형 278">
              <a:extLst>
                <a:ext uri="{FF2B5EF4-FFF2-40B4-BE49-F238E27FC236}">
                  <a16:creationId xmlns:a16="http://schemas.microsoft.com/office/drawing/2014/main" id="{A003B2A8-2026-4AEA-B393-60E0D02EE3BC}"/>
                </a:ext>
              </a:extLst>
            </p:cNvPr>
            <p:cNvSpPr/>
            <p:nvPr/>
          </p:nvSpPr>
          <p:spPr>
            <a:xfrm>
              <a:off x="10557226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0" name="직사각형 279">
              <a:extLst>
                <a:ext uri="{FF2B5EF4-FFF2-40B4-BE49-F238E27FC236}">
                  <a16:creationId xmlns:a16="http://schemas.microsoft.com/office/drawing/2014/main" id="{8107011E-8482-44DA-BFF0-D5FE260449CB}"/>
                </a:ext>
              </a:extLst>
            </p:cNvPr>
            <p:cNvSpPr/>
            <p:nvPr/>
          </p:nvSpPr>
          <p:spPr>
            <a:xfrm>
              <a:off x="10557226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1" name="직사각형 280">
              <a:extLst>
                <a:ext uri="{FF2B5EF4-FFF2-40B4-BE49-F238E27FC236}">
                  <a16:creationId xmlns:a16="http://schemas.microsoft.com/office/drawing/2014/main" id="{3C48AB4A-BA82-4368-9DD0-0C7812B2D5C0}"/>
                </a:ext>
              </a:extLst>
            </p:cNvPr>
            <p:cNvSpPr/>
            <p:nvPr/>
          </p:nvSpPr>
          <p:spPr>
            <a:xfrm>
              <a:off x="10715250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2" name="직사각형 281">
              <a:extLst>
                <a:ext uri="{FF2B5EF4-FFF2-40B4-BE49-F238E27FC236}">
                  <a16:creationId xmlns:a16="http://schemas.microsoft.com/office/drawing/2014/main" id="{8028A285-FF37-49C8-8170-45FB4073D8D3}"/>
                </a:ext>
              </a:extLst>
            </p:cNvPr>
            <p:cNvSpPr/>
            <p:nvPr/>
          </p:nvSpPr>
          <p:spPr>
            <a:xfrm>
              <a:off x="10715250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3" name="직사각형 282">
              <a:extLst>
                <a:ext uri="{FF2B5EF4-FFF2-40B4-BE49-F238E27FC236}">
                  <a16:creationId xmlns:a16="http://schemas.microsoft.com/office/drawing/2014/main" id="{519B59E2-A4DE-45A3-BC1C-29041D76EF9B}"/>
                </a:ext>
              </a:extLst>
            </p:cNvPr>
            <p:cNvSpPr/>
            <p:nvPr/>
          </p:nvSpPr>
          <p:spPr>
            <a:xfrm>
              <a:off x="10715250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4" name="직사각형 283">
              <a:extLst>
                <a:ext uri="{FF2B5EF4-FFF2-40B4-BE49-F238E27FC236}">
                  <a16:creationId xmlns:a16="http://schemas.microsoft.com/office/drawing/2014/main" id="{BC2358A3-D847-4B5B-8307-A6664147F78C}"/>
                </a:ext>
              </a:extLst>
            </p:cNvPr>
            <p:cNvSpPr/>
            <p:nvPr/>
          </p:nvSpPr>
          <p:spPr>
            <a:xfrm>
              <a:off x="9787188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5" name="직사각형 284">
              <a:extLst>
                <a:ext uri="{FF2B5EF4-FFF2-40B4-BE49-F238E27FC236}">
                  <a16:creationId xmlns:a16="http://schemas.microsoft.com/office/drawing/2014/main" id="{087566AF-16C2-40F8-98A9-0E23C8A43812}"/>
                </a:ext>
              </a:extLst>
            </p:cNvPr>
            <p:cNvSpPr/>
            <p:nvPr/>
          </p:nvSpPr>
          <p:spPr>
            <a:xfrm>
              <a:off x="9790855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6" name="직사각형 285">
              <a:extLst>
                <a:ext uri="{FF2B5EF4-FFF2-40B4-BE49-F238E27FC236}">
                  <a16:creationId xmlns:a16="http://schemas.microsoft.com/office/drawing/2014/main" id="{F3FC3443-E205-4636-961C-A05277708FF3}"/>
                </a:ext>
              </a:extLst>
            </p:cNvPr>
            <p:cNvSpPr/>
            <p:nvPr/>
          </p:nvSpPr>
          <p:spPr>
            <a:xfrm>
              <a:off x="9791690" y="609199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7" name="직사각형 286">
              <a:extLst>
                <a:ext uri="{FF2B5EF4-FFF2-40B4-BE49-F238E27FC236}">
                  <a16:creationId xmlns:a16="http://schemas.microsoft.com/office/drawing/2014/main" id="{4810BF34-3093-4F04-94A6-2D2DDDBB8F6E}"/>
                </a:ext>
              </a:extLst>
            </p:cNvPr>
            <p:cNvSpPr/>
            <p:nvPr/>
          </p:nvSpPr>
          <p:spPr>
            <a:xfrm>
              <a:off x="9632772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8" name="직사각형 287">
              <a:extLst>
                <a:ext uri="{FF2B5EF4-FFF2-40B4-BE49-F238E27FC236}">
                  <a16:creationId xmlns:a16="http://schemas.microsoft.com/office/drawing/2014/main" id="{9697DC99-363F-411E-B7BC-D521EF53B4C7}"/>
                </a:ext>
              </a:extLst>
            </p:cNvPr>
            <p:cNvSpPr/>
            <p:nvPr/>
          </p:nvSpPr>
          <p:spPr>
            <a:xfrm>
              <a:off x="9634243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9" name="직사각형 288">
              <a:extLst>
                <a:ext uri="{FF2B5EF4-FFF2-40B4-BE49-F238E27FC236}">
                  <a16:creationId xmlns:a16="http://schemas.microsoft.com/office/drawing/2014/main" id="{C0CF09CA-0A96-4419-A359-969B4488CF71}"/>
                </a:ext>
              </a:extLst>
            </p:cNvPr>
            <p:cNvSpPr/>
            <p:nvPr/>
          </p:nvSpPr>
          <p:spPr>
            <a:xfrm>
              <a:off x="9642009" y="609199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cxnSp>
          <p:nvCxnSpPr>
            <p:cNvPr id="290" name="직선 화살표 연결선 289">
              <a:extLst>
                <a:ext uri="{FF2B5EF4-FFF2-40B4-BE49-F238E27FC236}">
                  <a16:creationId xmlns:a16="http://schemas.microsoft.com/office/drawing/2014/main" id="{5C3B60CC-E931-4120-A37B-7A4561146B6F}"/>
                </a:ext>
              </a:extLst>
            </p:cNvPr>
            <p:cNvCxnSpPr/>
            <p:nvPr/>
          </p:nvCxnSpPr>
          <p:spPr bwMode="auto">
            <a:xfrm flipV="1">
              <a:off x="9551574" y="5291873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865FEC51-19C0-4EE4-A4A9-38EB1D558AAF}"/>
                </a:ext>
              </a:extLst>
            </p:cNvPr>
            <p:cNvSpPr txBox="1"/>
            <p:nvPr/>
          </p:nvSpPr>
          <p:spPr>
            <a:xfrm rot="10800000" flipV="1">
              <a:off x="9480813" y="4937301"/>
              <a:ext cx="859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2" name="자유형 149">
              <a:extLst>
                <a:ext uri="{FF2B5EF4-FFF2-40B4-BE49-F238E27FC236}">
                  <a16:creationId xmlns:a16="http://schemas.microsoft.com/office/drawing/2014/main" id="{FD9E53B9-79DB-4803-BE33-A7225353907E}"/>
                </a:ext>
              </a:extLst>
            </p:cNvPr>
            <p:cNvSpPr/>
            <p:nvPr/>
          </p:nvSpPr>
          <p:spPr bwMode="auto">
            <a:xfrm>
              <a:off x="7410061" y="5565687"/>
              <a:ext cx="1222810" cy="629181"/>
            </a:xfrm>
            <a:custGeom>
              <a:avLst/>
              <a:gdLst>
                <a:gd name="connsiteX0" fmla="*/ 0 w 1818751"/>
                <a:gd name="connsiteY0" fmla="*/ 1065125 h 1076062"/>
                <a:gd name="connsiteX1" fmla="*/ 130628 w 1818751"/>
                <a:gd name="connsiteY1" fmla="*/ 1065125 h 1076062"/>
                <a:gd name="connsiteX2" fmla="*/ 190918 w 1818751"/>
                <a:gd name="connsiteY2" fmla="*/ 1045028 h 1076062"/>
                <a:gd name="connsiteX3" fmla="*/ 221063 w 1818751"/>
                <a:gd name="connsiteY3" fmla="*/ 1024931 h 1076062"/>
                <a:gd name="connsiteX4" fmla="*/ 281353 w 1818751"/>
                <a:gd name="connsiteY4" fmla="*/ 1004835 h 1076062"/>
                <a:gd name="connsiteX5" fmla="*/ 341644 w 1818751"/>
                <a:gd name="connsiteY5" fmla="*/ 964641 h 1076062"/>
                <a:gd name="connsiteX6" fmla="*/ 371789 w 1818751"/>
                <a:gd name="connsiteY6" fmla="*/ 934496 h 1076062"/>
                <a:gd name="connsiteX7" fmla="*/ 422030 w 1818751"/>
                <a:gd name="connsiteY7" fmla="*/ 904351 h 1076062"/>
                <a:gd name="connsiteX8" fmla="*/ 452175 w 1818751"/>
                <a:gd name="connsiteY8" fmla="*/ 874206 h 1076062"/>
                <a:gd name="connsiteX9" fmla="*/ 492369 w 1818751"/>
                <a:gd name="connsiteY9" fmla="*/ 854109 h 1076062"/>
                <a:gd name="connsiteX10" fmla="*/ 522514 w 1818751"/>
                <a:gd name="connsiteY10" fmla="*/ 823964 h 1076062"/>
                <a:gd name="connsiteX11" fmla="*/ 592852 w 1818751"/>
                <a:gd name="connsiteY11" fmla="*/ 783771 h 1076062"/>
                <a:gd name="connsiteX12" fmla="*/ 622997 w 1818751"/>
                <a:gd name="connsiteY12" fmla="*/ 763674 h 1076062"/>
                <a:gd name="connsiteX13" fmla="*/ 643094 w 1818751"/>
                <a:gd name="connsiteY13" fmla="*/ 723481 h 1076062"/>
                <a:gd name="connsiteX14" fmla="*/ 713433 w 1818751"/>
                <a:gd name="connsiteY14" fmla="*/ 622997 h 1076062"/>
                <a:gd name="connsiteX15" fmla="*/ 743578 w 1818751"/>
                <a:gd name="connsiteY15" fmla="*/ 592852 h 1076062"/>
                <a:gd name="connsiteX16" fmla="*/ 773723 w 1818751"/>
                <a:gd name="connsiteY16" fmla="*/ 522514 h 1076062"/>
                <a:gd name="connsiteX17" fmla="*/ 813916 w 1818751"/>
                <a:gd name="connsiteY17" fmla="*/ 462224 h 1076062"/>
                <a:gd name="connsiteX18" fmla="*/ 834013 w 1818751"/>
                <a:gd name="connsiteY18" fmla="*/ 432079 h 1076062"/>
                <a:gd name="connsiteX19" fmla="*/ 894303 w 1818751"/>
                <a:gd name="connsiteY19" fmla="*/ 341644 h 1076062"/>
                <a:gd name="connsiteX20" fmla="*/ 914400 w 1818751"/>
                <a:gd name="connsiteY20" fmla="*/ 311498 h 1076062"/>
                <a:gd name="connsiteX21" fmla="*/ 944545 w 1818751"/>
                <a:gd name="connsiteY21" fmla="*/ 281353 h 1076062"/>
                <a:gd name="connsiteX22" fmla="*/ 984738 w 1818751"/>
                <a:gd name="connsiteY22" fmla="*/ 221063 h 1076062"/>
                <a:gd name="connsiteX23" fmla="*/ 1014883 w 1818751"/>
                <a:gd name="connsiteY23" fmla="*/ 190918 h 1076062"/>
                <a:gd name="connsiteX24" fmla="*/ 1034980 w 1818751"/>
                <a:gd name="connsiteY24" fmla="*/ 150725 h 1076062"/>
                <a:gd name="connsiteX25" fmla="*/ 1065125 w 1818751"/>
                <a:gd name="connsiteY25" fmla="*/ 120580 h 1076062"/>
                <a:gd name="connsiteX26" fmla="*/ 1115367 w 1818751"/>
                <a:gd name="connsiteY26" fmla="*/ 60290 h 1076062"/>
                <a:gd name="connsiteX27" fmla="*/ 1135463 w 1818751"/>
                <a:gd name="connsiteY27" fmla="*/ 30145 h 1076062"/>
                <a:gd name="connsiteX28" fmla="*/ 1165608 w 1818751"/>
                <a:gd name="connsiteY28" fmla="*/ 20096 h 1076062"/>
                <a:gd name="connsiteX29" fmla="*/ 1205802 w 1818751"/>
                <a:gd name="connsiteY29" fmla="*/ 0 h 1076062"/>
                <a:gd name="connsiteX30" fmla="*/ 1276140 w 1818751"/>
                <a:gd name="connsiteY30" fmla="*/ 20096 h 1076062"/>
                <a:gd name="connsiteX31" fmla="*/ 1306285 w 1818751"/>
                <a:gd name="connsiteY31" fmla="*/ 30145 h 1076062"/>
                <a:gd name="connsiteX32" fmla="*/ 1356527 w 1818751"/>
                <a:gd name="connsiteY32" fmla="*/ 100483 h 1076062"/>
                <a:gd name="connsiteX33" fmla="*/ 1396720 w 1818751"/>
                <a:gd name="connsiteY33" fmla="*/ 170822 h 1076062"/>
                <a:gd name="connsiteX34" fmla="*/ 1436914 w 1818751"/>
                <a:gd name="connsiteY34" fmla="*/ 231112 h 1076062"/>
                <a:gd name="connsiteX35" fmla="*/ 1477107 w 1818751"/>
                <a:gd name="connsiteY35" fmla="*/ 291402 h 1076062"/>
                <a:gd name="connsiteX36" fmla="*/ 1487156 w 1818751"/>
                <a:gd name="connsiteY36" fmla="*/ 321547 h 1076062"/>
                <a:gd name="connsiteX37" fmla="*/ 1527349 w 1818751"/>
                <a:gd name="connsiteY37" fmla="*/ 381837 h 1076062"/>
                <a:gd name="connsiteX38" fmla="*/ 1557494 w 1818751"/>
                <a:gd name="connsiteY38" fmla="*/ 442127 h 1076062"/>
                <a:gd name="connsiteX39" fmla="*/ 1637881 w 1818751"/>
                <a:gd name="connsiteY39" fmla="*/ 462224 h 1076062"/>
                <a:gd name="connsiteX40" fmla="*/ 1818751 w 1818751"/>
                <a:gd name="connsiteY40" fmla="*/ 472272 h 107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8751" h="1076062">
                  <a:moveTo>
                    <a:pt x="0" y="1065125"/>
                  </a:moveTo>
                  <a:cubicBezTo>
                    <a:pt x="63453" y="1077815"/>
                    <a:pt x="54273" y="1081487"/>
                    <a:pt x="130628" y="1065125"/>
                  </a:cubicBezTo>
                  <a:cubicBezTo>
                    <a:pt x="151342" y="1060686"/>
                    <a:pt x="173292" y="1056779"/>
                    <a:pt x="190918" y="1045028"/>
                  </a:cubicBezTo>
                  <a:cubicBezTo>
                    <a:pt x="200966" y="1038329"/>
                    <a:pt x="210027" y="1029836"/>
                    <a:pt x="221063" y="1024931"/>
                  </a:cubicBezTo>
                  <a:cubicBezTo>
                    <a:pt x="240421" y="1016328"/>
                    <a:pt x="281353" y="1004835"/>
                    <a:pt x="281353" y="1004835"/>
                  </a:cubicBezTo>
                  <a:cubicBezTo>
                    <a:pt x="301450" y="991437"/>
                    <a:pt x="324565" y="981720"/>
                    <a:pt x="341644" y="964641"/>
                  </a:cubicBezTo>
                  <a:cubicBezTo>
                    <a:pt x="351692" y="954593"/>
                    <a:pt x="360421" y="943022"/>
                    <a:pt x="371789" y="934496"/>
                  </a:cubicBezTo>
                  <a:cubicBezTo>
                    <a:pt x="387413" y="922778"/>
                    <a:pt x="406406" y="916069"/>
                    <a:pt x="422030" y="904351"/>
                  </a:cubicBezTo>
                  <a:cubicBezTo>
                    <a:pt x="433398" y="895825"/>
                    <a:pt x="440611" y="882466"/>
                    <a:pt x="452175" y="874206"/>
                  </a:cubicBezTo>
                  <a:cubicBezTo>
                    <a:pt x="464364" y="865499"/>
                    <a:pt x="480180" y="862816"/>
                    <a:pt x="492369" y="854109"/>
                  </a:cubicBezTo>
                  <a:cubicBezTo>
                    <a:pt x="503933" y="845849"/>
                    <a:pt x="511597" y="833061"/>
                    <a:pt x="522514" y="823964"/>
                  </a:cubicBezTo>
                  <a:cubicBezTo>
                    <a:pt x="549217" y="801712"/>
                    <a:pt x="561586" y="801638"/>
                    <a:pt x="592852" y="783771"/>
                  </a:cubicBezTo>
                  <a:cubicBezTo>
                    <a:pt x="603337" y="777779"/>
                    <a:pt x="612949" y="770373"/>
                    <a:pt x="622997" y="763674"/>
                  </a:cubicBezTo>
                  <a:cubicBezTo>
                    <a:pt x="629696" y="750276"/>
                    <a:pt x="635387" y="736325"/>
                    <a:pt x="643094" y="723481"/>
                  </a:cubicBezTo>
                  <a:cubicBezTo>
                    <a:pt x="654621" y="704270"/>
                    <a:pt x="695115" y="644368"/>
                    <a:pt x="713433" y="622997"/>
                  </a:cubicBezTo>
                  <a:cubicBezTo>
                    <a:pt x="722681" y="612208"/>
                    <a:pt x="733530" y="602900"/>
                    <a:pt x="743578" y="592852"/>
                  </a:cubicBezTo>
                  <a:cubicBezTo>
                    <a:pt x="753974" y="561664"/>
                    <a:pt x="755096" y="553558"/>
                    <a:pt x="773723" y="522514"/>
                  </a:cubicBezTo>
                  <a:cubicBezTo>
                    <a:pt x="786150" y="501803"/>
                    <a:pt x="800518" y="482321"/>
                    <a:pt x="813916" y="462224"/>
                  </a:cubicBezTo>
                  <a:cubicBezTo>
                    <a:pt x="820615" y="452176"/>
                    <a:pt x="827800" y="442435"/>
                    <a:pt x="834013" y="432079"/>
                  </a:cubicBezTo>
                  <a:cubicBezTo>
                    <a:pt x="884982" y="347130"/>
                    <a:pt x="841972" y="414908"/>
                    <a:pt x="894303" y="341644"/>
                  </a:cubicBezTo>
                  <a:cubicBezTo>
                    <a:pt x="901323" y="331817"/>
                    <a:pt x="906669" y="320776"/>
                    <a:pt x="914400" y="311498"/>
                  </a:cubicBezTo>
                  <a:cubicBezTo>
                    <a:pt x="923497" y="300581"/>
                    <a:pt x="935821" y="292570"/>
                    <a:pt x="944545" y="281353"/>
                  </a:cubicBezTo>
                  <a:cubicBezTo>
                    <a:pt x="959374" y="262288"/>
                    <a:pt x="967659" y="238142"/>
                    <a:pt x="984738" y="221063"/>
                  </a:cubicBezTo>
                  <a:cubicBezTo>
                    <a:pt x="994786" y="211015"/>
                    <a:pt x="1006623" y="202482"/>
                    <a:pt x="1014883" y="190918"/>
                  </a:cubicBezTo>
                  <a:cubicBezTo>
                    <a:pt x="1023590" y="178729"/>
                    <a:pt x="1026273" y="162914"/>
                    <a:pt x="1034980" y="150725"/>
                  </a:cubicBezTo>
                  <a:cubicBezTo>
                    <a:pt x="1043240" y="139161"/>
                    <a:pt x="1056865" y="132144"/>
                    <a:pt x="1065125" y="120580"/>
                  </a:cubicBezTo>
                  <a:cubicBezTo>
                    <a:pt x="1111484" y="55678"/>
                    <a:pt x="1055940" y="99907"/>
                    <a:pt x="1115367" y="60290"/>
                  </a:cubicBezTo>
                  <a:cubicBezTo>
                    <a:pt x="1122066" y="50242"/>
                    <a:pt x="1126033" y="37689"/>
                    <a:pt x="1135463" y="30145"/>
                  </a:cubicBezTo>
                  <a:cubicBezTo>
                    <a:pt x="1143734" y="23528"/>
                    <a:pt x="1155872" y="24268"/>
                    <a:pt x="1165608" y="20096"/>
                  </a:cubicBezTo>
                  <a:cubicBezTo>
                    <a:pt x="1179376" y="14195"/>
                    <a:pt x="1192404" y="6699"/>
                    <a:pt x="1205802" y="0"/>
                  </a:cubicBezTo>
                  <a:cubicBezTo>
                    <a:pt x="1278100" y="24098"/>
                    <a:pt x="1187793" y="-5146"/>
                    <a:pt x="1276140" y="20096"/>
                  </a:cubicBezTo>
                  <a:cubicBezTo>
                    <a:pt x="1286324" y="23006"/>
                    <a:pt x="1296237" y="26795"/>
                    <a:pt x="1306285" y="30145"/>
                  </a:cubicBezTo>
                  <a:cubicBezTo>
                    <a:pt x="1313111" y="39247"/>
                    <a:pt x="1349181" y="85791"/>
                    <a:pt x="1356527" y="100483"/>
                  </a:cubicBezTo>
                  <a:cubicBezTo>
                    <a:pt x="1402571" y="192572"/>
                    <a:pt x="1311678" y="49333"/>
                    <a:pt x="1396720" y="170822"/>
                  </a:cubicBezTo>
                  <a:cubicBezTo>
                    <a:pt x="1410571" y="190609"/>
                    <a:pt x="1436914" y="231112"/>
                    <a:pt x="1436914" y="231112"/>
                  </a:cubicBezTo>
                  <a:cubicBezTo>
                    <a:pt x="1460805" y="302787"/>
                    <a:pt x="1426929" y="216137"/>
                    <a:pt x="1477107" y="291402"/>
                  </a:cubicBezTo>
                  <a:cubicBezTo>
                    <a:pt x="1482982" y="300215"/>
                    <a:pt x="1482012" y="312288"/>
                    <a:pt x="1487156" y="321547"/>
                  </a:cubicBezTo>
                  <a:cubicBezTo>
                    <a:pt x="1498886" y="342661"/>
                    <a:pt x="1527349" y="381837"/>
                    <a:pt x="1527349" y="381837"/>
                  </a:cubicBezTo>
                  <a:cubicBezTo>
                    <a:pt x="1533968" y="401696"/>
                    <a:pt x="1539785" y="427960"/>
                    <a:pt x="1557494" y="442127"/>
                  </a:cubicBezTo>
                  <a:cubicBezTo>
                    <a:pt x="1567711" y="450300"/>
                    <a:pt x="1635513" y="461829"/>
                    <a:pt x="1637881" y="462224"/>
                  </a:cubicBezTo>
                  <a:cubicBezTo>
                    <a:pt x="1729430" y="477482"/>
                    <a:pt x="1708279" y="472272"/>
                    <a:pt x="1818751" y="472272"/>
                  </a:cubicBezTo>
                </a:path>
              </a:pathLst>
            </a:custGeom>
            <a:noFill/>
            <a:ln>
              <a:solidFill>
                <a:schemeClr val="accent5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3" name="직선 화살표 연결선 292">
              <a:extLst>
                <a:ext uri="{FF2B5EF4-FFF2-40B4-BE49-F238E27FC236}">
                  <a16:creationId xmlns:a16="http://schemas.microsoft.com/office/drawing/2014/main" id="{68C652D4-F915-4B81-B719-3F2818CDD4AF}"/>
                </a:ext>
              </a:extLst>
            </p:cNvPr>
            <p:cNvCxnSpPr/>
            <p:nvPr/>
          </p:nvCxnSpPr>
          <p:spPr bwMode="auto">
            <a:xfrm>
              <a:off x="7331405" y="627088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AB226BD4-0856-4F0F-B06B-25037055CECD}"/>
                </a:ext>
              </a:extLst>
            </p:cNvPr>
            <p:cNvSpPr txBox="1"/>
            <p:nvPr/>
          </p:nvSpPr>
          <p:spPr>
            <a:xfrm>
              <a:off x="8670896" y="595445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83371058-CD39-4D50-BA3E-15515E46B34F}"/>
                </a:ext>
              </a:extLst>
            </p:cNvPr>
            <p:cNvSpPr txBox="1"/>
            <p:nvPr/>
          </p:nvSpPr>
          <p:spPr>
            <a:xfrm rot="10800000" flipV="1">
              <a:off x="7304583" y="4977494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Bandwidth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392A3F7D-80AD-4573-9645-806986D71038}"/>
                </a:ext>
              </a:extLst>
            </p:cNvPr>
            <p:cNvSpPr txBox="1"/>
            <p:nvPr/>
          </p:nvSpPr>
          <p:spPr>
            <a:xfrm>
              <a:off x="8753157" y="5327947"/>
              <a:ext cx="716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ABR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7" name="직선 화살표 연결선 296">
              <a:extLst>
                <a:ext uri="{FF2B5EF4-FFF2-40B4-BE49-F238E27FC236}">
                  <a16:creationId xmlns:a16="http://schemas.microsoft.com/office/drawing/2014/main" id="{92AB34A5-84BD-47A3-8E69-3DE7A21FCBFB}"/>
                </a:ext>
              </a:extLst>
            </p:cNvPr>
            <p:cNvCxnSpPr/>
            <p:nvPr/>
          </p:nvCxnSpPr>
          <p:spPr bwMode="auto">
            <a:xfrm flipV="1">
              <a:off x="7332825" y="5304650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8" name="직선 화살표 연결선 297">
              <a:extLst>
                <a:ext uri="{FF2B5EF4-FFF2-40B4-BE49-F238E27FC236}">
                  <a16:creationId xmlns:a16="http://schemas.microsoft.com/office/drawing/2014/main" id="{48DC583B-E474-4C5A-9D9A-C6DCF5A7B6EE}"/>
                </a:ext>
              </a:extLst>
            </p:cNvPr>
            <p:cNvCxnSpPr/>
            <p:nvPr/>
          </p:nvCxnSpPr>
          <p:spPr bwMode="auto">
            <a:xfrm>
              <a:off x="8817621" y="5762083"/>
              <a:ext cx="626570" cy="41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9" name="직선 화살표 연결선 298">
              <a:extLst>
                <a:ext uri="{FF2B5EF4-FFF2-40B4-BE49-F238E27FC236}">
                  <a16:creationId xmlns:a16="http://schemas.microsoft.com/office/drawing/2014/main" id="{14248C10-EB30-4BB2-8318-9A0F3EB5EA78}"/>
                </a:ext>
              </a:extLst>
            </p:cNvPr>
            <p:cNvCxnSpPr/>
            <p:nvPr/>
          </p:nvCxnSpPr>
          <p:spPr bwMode="auto">
            <a:xfrm>
              <a:off x="9540389" y="627088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00" name="TextBox 299">
              <a:extLst>
                <a:ext uri="{FF2B5EF4-FFF2-40B4-BE49-F238E27FC236}">
                  <a16:creationId xmlns:a16="http://schemas.microsoft.com/office/drawing/2014/main" id="{22EADCE2-33FB-48EC-88BE-37375D5F6F7E}"/>
                </a:ext>
              </a:extLst>
            </p:cNvPr>
            <p:cNvSpPr txBox="1"/>
            <p:nvPr/>
          </p:nvSpPr>
          <p:spPr>
            <a:xfrm>
              <a:off x="10853139" y="595445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1" name="그룹 300">
            <a:extLst>
              <a:ext uri="{FF2B5EF4-FFF2-40B4-BE49-F238E27FC236}">
                <a16:creationId xmlns:a16="http://schemas.microsoft.com/office/drawing/2014/main" id="{4F172264-E874-40D2-9661-6BFCCA6B6CFE}"/>
              </a:ext>
            </a:extLst>
          </p:cNvPr>
          <p:cNvGrpSpPr/>
          <p:nvPr/>
        </p:nvGrpSpPr>
        <p:grpSpPr>
          <a:xfrm>
            <a:off x="7098857" y="4833559"/>
            <a:ext cx="4629047" cy="1651119"/>
            <a:chOff x="7029120" y="4832528"/>
            <a:chExt cx="4629047" cy="1651119"/>
          </a:xfrm>
        </p:grpSpPr>
        <p:sp>
          <p:nvSpPr>
            <p:cNvPr id="302" name="모서리가 둥근 직사각형 275">
              <a:extLst>
                <a:ext uri="{FF2B5EF4-FFF2-40B4-BE49-F238E27FC236}">
                  <a16:creationId xmlns:a16="http://schemas.microsoft.com/office/drawing/2014/main" id="{AEF3D0B7-81D5-4A5D-B0CB-919FDB936D65}"/>
                </a:ext>
              </a:extLst>
            </p:cNvPr>
            <p:cNvSpPr/>
            <p:nvPr/>
          </p:nvSpPr>
          <p:spPr bwMode="auto">
            <a:xfrm>
              <a:off x="7029120" y="4832528"/>
              <a:ext cx="4629047" cy="16511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03" name="직사각형 302">
              <a:extLst>
                <a:ext uri="{FF2B5EF4-FFF2-40B4-BE49-F238E27FC236}">
                  <a16:creationId xmlns:a16="http://schemas.microsoft.com/office/drawing/2014/main" id="{F6C1352A-F1E8-4934-A53B-52DED3F77BC4}"/>
                </a:ext>
              </a:extLst>
            </p:cNvPr>
            <p:cNvSpPr/>
            <p:nvPr/>
          </p:nvSpPr>
          <p:spPr>
            <a:xfrm>
              <a:off x="9941429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04" name="직사각형 303">
              <a:extLst>
                <a:ext uri="{FF2B5EF4-FFF2-40B4-BE49-F238E27FC236}">
                  <a16:creationId xmlns:a16="http://schemas.microsoft.com/office/drawing/2014/main" id="{22B4AF62-9B71-4E3F-951A-9A37C3BD2289}"/>
                </a:ext>
              </a:extLst>
            </p:cNvPr>
            <p:cNvSpPr/>
            <p:nvPr/>
          </p:nvSpPr>
          <p:spPr>
            <a:xfrm>
              <a:off x="9941429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05" name="직사각형 304">
              <a:extLst>
                <a:ext uri="{FF2B5EF4-FFF2-40B4-BE49-F238E27FC236}">
                  <a16:creationId xmlns:a16="http://schemas.microsoft.com/office/drawing/2014/main" id="{BF125626-7172-4C43-8623-FC2155C2B7CF}"/>
                </a:ext>
              </a:extLst>
            </p:cNvPr>
            <p:cNvSpPr/>
            <p:nvPr/>
          </p:nvSpPr>
          <p:spPr>
            <a:xfrm>
              <a:off x="9941429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06" name="직사각형 305">
              <a:extLst>
                <a:ext uri="{FF2B5EF4-FFF2-40B4-BE49-F238E27FC236}">
                  <a16:creationId xmlns:a16="http://schemas.microsoft.com/office/drawing/2014/main" id="{3A4133BC-D402-4185-9E1A-983818A714B8}"/>
                </a:ext>
              </a:extLst>
            </p:cNvPr>
            <p:cNvSpPr/>
            <p:nvPr/>
          </p:nvSpPr>
          <p:spPr>
            <a:xfrm>
              <a:off x="10091168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07" name="직사각형 306">
              <a:extLst>
                <a:ext uri="{FF2B5EF4-FFF2-40B4-BE49-F238E27FC236}">
                  <a16:creationId xmlns:a16="http://schemas.microsoft.com/office/drawing/2014/main" id="{0955D374-D2B0-4872-AADE-3A0C4FED0984}"/>
                </a:ext>
              </a:extLst>
            </p:cNvPr>
            <p:cNvSpPr/>
            <p:nvPr/>
          </p:nvSpPr>
          <p:spPr>
            <a:xfrm>
              <a:off x="10103868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08" name="직사각형 307">
              <a:extLst>
                <a:ext uri="{FF2B5EF4-FFF2-40B4-BE49-F238E27FC236}">
                  <a16:creationId xmlns:a16="http://schemas.microsoft.com/office/drawing/2014/main" id="{20A939F9-14B2-4DD0-8475-E9840818FC7A}"/>
                </a:ext>
              </a:extLst>
            </p:cNvPr>
            <p:cNvSpPr/>
            <p:nvPr/>
          </p:nvSpPr>
          <p:spPr>
            <a:xfrm>
              <a:off x="10103868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09" name="직사각형 308">
              <a:extLst>
                <a:ext uri="{FF2B5EF4-FFF2-40B4-BE49-F238E27FC236}">
                  <a16:creationId xmlns:a16="http://schemas.microsoft.com/office/drawing/2014/main" id="{3B237E77-791E-49FA-B6AC-F67B1EF7FAF7}"/>
                </a:ext>
              </a:extLst>
            </p:cNvPr>
            <p:cNvSpPr/>
            <p:nvPr/>
          </p:nvSpPr>
          <p:spPr>
            <a:xfrm>
              <a:off x="10399202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0" name="직사각형 309">
              <a:extLst>
                <a:ext uri="{FF2B5EF4-FFF2-40B4-BE49-F238E27FC236}">
                  <a16:creationId xmlns:a16="http://schemas.microsoft.com/office/drawing/2014/main" id="{62DE6952-946F-4C0D-8B3A-D053DE3C1A66}"/>
                </a:ext>
              </a:extLst>
            </p:cNvPr>
            <p:cNvSpPr/>
            <p:nvPr/>
          </p:nvSpPr>
          <p:spPr>
            <a:xfrm>
              <a:off x="10399202" y="5457365"/>
              <a:ext cx="112970" cy="33008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1" name="직사각형 310">
              <a:extLst>
                <a:ext uri="{FF2B5EF4-FFF2-40B4-BE49-F238E27FC236}">
                  <a16:creationId xmlns:a16="http://schemas.microsoft.com/office/drawing/2014/main" id="{39B73D66-F475-44AB-A97A-A0B2E8AB6EC5}"/>
                </a:ext>
              </a:extLst>
            </p:cNvPr>
            <p:cNvSpPr/>
            <p:nvPr/>
          </p:nvSpPr>
          <p:spPr>
            <a:xfrm>
              <a:off x="10399202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2" name="직사각형 311">
              <a:extLst>
                <a:ext uri="{FF2B5EF4-FFF2-40B4-BE49-F238E27FC236}">
                  <a16:creationId xmlns:a16="http://schemas.microsoft.com/office/drawing/2014/main" id="{848EC0E4-7286-472D-B678-41C84E5180F2}"/>
                </a:ext>
              </a:extLst>
            </p:cNvPr>
            <p:cNvSpPr/>
            <p:nvPr/>
          </p:nvSpPr>
          <p:spPr>
            <a:xfrm>
              <a:off x="10248628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3" name="직사각형 312">
              <a:extLst>
                <a:ext uri="{FF2B5EF4-FFF2-40B4-BE49-F238E27FC236}">
                  <a16:creationId xmlns:a16="http://schemas.microsoft.com/office/drawing/2014/main" id="{18FFD3B8-B01A-494F-AE51-DEC5A1093A8D}"/>
                </a:ext>
              </a:extLst>
            </p:cNvPr>
            <p:cNvSpPr/>
            <p:nvPr/>
          </p:nvSpPr>
          <p:spPr>
            <a:xfrm>
              <a:off x="10248628" y="5457365"/>
              <a:ext cx="112970" cy="33008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4" name="직사각형 313">
              <a:extLst>
                <a:ext uri="{FF2B5EF4-FFF2-40B4-BE49-F238E27FC236}">
                  <a16:creationId xmlns:a16="http://schemas.microsoft.com/office/drawing/2014/main" id="{C2BA333A-C038-4943-8137-1AFF2F28E97F}"/>
                </a:ext>
              </a:extLst>
            </p:cNvPr>
            <p:cNvSpPr/>
            <p:nvPr/>
          </p:nvSpPr>
          <p:spPr>
            <a:xfrm>
              <a:off x="10248628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5" name="직사각형 314">
              <a:extLst>
                <a:ext uri="{FF2B5EF4-FFF2-40B4-BE49-F238E27FC236}">
                  <a16:creationId xmlns:a16="http://schemas.microsoft.com/office/drawing/2014/main" id="{2CD2AE3A-AE47-4A49-B37F-1B6BFC49C491}"/>
                </a:ext>
              </a:extLst>
            </p:cNvPr>
            <p:cNvSpPr/>
            <p:nvPr/>
          </p:nvSpPr>
          <p:spPr>
            <a:xfrm>
              <a:off x="10557226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6" name="직사각형 315">
              <a:extLst>
                <a:ext uri="{FF2B5EF4-FFF2-40B4-BE49-F238E27FC236}">
                  <a16:creationId xmlns:a16="http://schemas.microsoft.com/office/drawing/2014/main" id="{E74A964E-E2D5-417F-88FF-E6735E13CA2F}"/>
                </a:ext>
              </a:extLst>
            </p:cNvPr>
            <p:cNvSpPr/>
            <p:nvPr/>
          </p:nvSpPr>
          <p:spPr>
            <a:xfrm>
              <a:off x="10557226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7" name="직사각형 316">
              <a:extLst>
                <a:ext uri="{FF2B5EF4-FFF2-40B4-BE49-F238E27FC236}">
                  <a16:creationId xmlns:a16="http://schemas.microsoft.com/office/drawing/2014/main" id="{7B475835-973F-4A0A-B9AD-4842AFECFE30}"/>
                </a:ext>
              </a:extLst>
            </p:cNvPr>
            <p:cNvSpPr/>
            <p:nvPr/>
          </p:nvSpPr>
          <p:spPr>
            <a:xfrm>
              <a:off x="10557226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8" name="직사각형 317">
              <a:extLst>
                <a:ext uri="{FF2B5EF4-FFF2-40B4-BE49-F238E27FC236}">
                  <a16:creationId xmlns:a16="http://schemas.microsoft.com/office/drawing/2014/main" id="{79AE1D3B-504D-47EE-BDAE-B0051F939FC9}"/>
                </a:ext>
              </a:extLst>
            </p:cNvPr>
            <p:cNvSpPr/>
            <p:nvPr/>
          </p:nvSpPr>
          <p:spPr>
            <a:xfrm>
              <a:off x="10715250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9" name="직사각형 318">
              <a:extLst>
                <a:ext uri="{FF2B5EF4-FFF2-40B4-BE49-F238E27FC236}">
                  <a16:creationId xmlns:a16="http://schemas.microsoft.com/office/drawing/2014/main" id="{99A512FD-BFAA-4464-9756-8AC41DD0A4F9}"/>
                </a:ext>
              </a:extLst>
            </p:cNvPr>
            <p:cNvSpPr/>
            <p:nvPr/>
          </p:nvSpPr>
          <p:spPr>
            <a:xfrm>
              <a:off x="10715250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0" name="직사각형 319">
              <a:extLst>
                <a:ext uri="{FF2B5EF4-FFF2-40B4-BE49-F238E27FC236}">
                  <a16:creationId xmlns:a16="http://schemas.microsoft.com/office/drawing/2014/main" id="{A4831D14-E1E0-4C60-AA00-691098C25FB5}"/>
                </a:ext>
              </a:extLst>
            </p:cNvPr>
            <p:cNvSpPr/>
            <p:nvPr/>
          </p:nvSpPr>
          <p:spPr>
            <a:xfrm>
              <a:off x="10715250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1" name="직사각형 320">
              <a:extLst>
                <a:ext uri="{FF2B5EF4-FFF2-40B4-BE49-F238E27FC236}">
                  <a16:creationId xmlns:a16="http://schemas.microsoft.com/office/drawing/2014/main" id="{7CA74E1B-8809-4B6A-8464-9D30A8F9EB0A}"/>
                </a:ext>
              </a:extLst>
            </p:cNvPr>
            <p:cNvSpPr/>
            <p:nvPr/>
          </p:nvSpPr>
          <p:spPr>
            <a:xfrm>
              <a:off x="9787188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2" name="직사각형 321">
              <a:extLst>
                <a:ext uri="{FF2B5EF4-FFF2-40B4-BE49-F238E27FC236}">
                  <a16:creationId xmlns:a16="http://schemas.microsoft.com/office/drawing/2014/main" id="{100DAC3E-9A78-441B-97A7-1D54587F32EB}"/>
                </a:ext>
              </a:extLst>
            </p:cNvPr>
            <p:cNvSpPr/>
            <p:nvPr/>
          </p:nvSpPr>
          <p:spPr>
            <a:xfrm>
              <a:off x="9790855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3" name="직사각형 322">
              <a:extLst>
                <a:ext uri="{FF2B5EF4-FFF2-40B4-BE49-F238E27FC236}">
                  <a16:creationId xmlns:a16="http://schemas.microsoft.com/office/drawing/2014/main" id="{4D6AC37B-B115-408C-82F7-D6F4661297C7}"/>
                </a:ext>
              </a:extLst>
            </p:cNvPr>
            <p:cNvSpPr/>
            <p:nvPr/>
          </p:nvSpPr>
          <p:spPr>
            <a:xfrm>
              <a:off x="9791690" y="609199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4" name="직사각형 323">
              <a:extLst>
                <a:ext uri="{FF2B5EF4-FFF2-40B4-BE49-F238E27FC236}">
                  <a16:creationId xmlns:a16="http://schemas.microsoft.com/office/drawing/2014/main" id="{3B71F3AC-6AED-44BD-9503-87CDBEFF9FF3}"/>
                </a:ext>
              </a:extLst>
            </p:cNvPr>
            <p:cNvSpPr/>
            <p:nvPr/>
          </p:nvSpPr>
          <p:spPr>
            <a:xfrm>
              <a:off x="9632772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5" name="직사각형 324">
              <a:extLst>
                <a:ext uri="{FF2B5EF4-FFF2-40B4-BE49-F238E27FC236}">
                  <a16:creationId xmlns:a16="http://schemas.microsoft.com/office/drawing/2014/main" id="{1CC3E40D-1463-40CE-8B83-B91A06B48A93}"/>
                </a:ext>
              </a:extLst>
            </p:cNvPr>
            <p:cNvSpPr/>
            <p:nvPr/>
          </p:nvSpPr>
          <p:spPr>
            <a:xfrm>
              <a:off x="9634243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6" name="직사각형 325">
              <a:extLst>
                <a:ext uri="{FF2B5EF4-FFF2-40B4-BE49-F238E27FC236}">
                  <a16:creationId xmlns:a16="http://schemas.microsoft.com/office/drawing/2014/main" id="{B4A0D73B-CE8E-4766-8CEF-8A65411C89B2}"/>
                </a:ext>
              </a:extLst>
            </p:cNvPr>
            <p:cNvSpPr/>
            <p:nvPr/>
          </p:nvSpPr>
          <p:spPr>
            <a:xfrm>
              <a:off x="9642009" y="609199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cxnSp>
          <p:nvCxnSpPr>
            <p:cNvPr id="327" name="직선 화살표 연결선 326">
              <a:extLst>
                <a:ext uri="{FF2B5EF4-FFF2-40B4-BE49-F238E27FC236}">
                  <a16:creationId xmlns:a16="http://schemas.microsoft.com/office/drawing/2014/main" id="{62590160-4F38-446F-A027-6A9A1F61275C}"/>
                </a:ext>
              </a:extLst>
            </p:cNvPr>
            <p:cNvCxnSpPr/>
            <p:nvPr/>
          </p:nvCxnSpPr>
          <p:spPr bwMode="auto">
            <a:xfrm flipV="1">
              <a:off x="9551574" y="5291873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28" name="TextBox 327">
              <a:extLst>
                <a:ext uri="{FF2B5EF4-FFF2-40B4-BE49-F238E27FC236}">
                  <a16:creationId xmlns:a16="http://schemas.microsoft.com/office/drawing/2014/main" id="{7940CCB8-14CF-4D6D-9705-D6840B6CFFE2}"/>
                </a:ext>
              </a:extLst>
            </p:cNvPr>
            <p:cNvSpPr txBox="1"/>
            <p:nvPr/>
          </p:nvSpPr>
          <p:spPr>
            <a:xfrm rot="10800000" flipV="1">
              <a:off x="9480813" y="4937301"/>
              <a:ext cx="859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9" name="자유형 149">
              <a:extLst>
                <a:ext uri="{FF2B5EF4-FFF2-40B4-BE49-F238E27FC236}">
                  <a16:creationId xmlns:a16="http://schemas.microsoft.com/office/drawing/2014/main" id="{235E8955-F093-4D4C-8931-0AB88C7A3F71}"/>
                </a:ext>
              </a:extLst>
            </p:cNvPr>
            <p:cNvSpPr/>
            <p:nvPr/>
          </p:nvSpPr>
          <p:spPr bwMode="auto">
            <a:xfrm>
              <a:off x="7410061" y="5565687"/>
              <a:ext cx="1222810" cy="629181"/>
            </a:xfrm>
            <a:custGeom>
              <a:avLst/>
              <a:gdLst>
                <a:gd name="connsiteX0" fmla="*/ 0 w 1818751"/>
                <a:gd name="connsiteY0" fmla="*/ 1065125 h 1076062"/>
                <a:gd name="connsiteX1" fmla="*/ 130628 w 1818751"/>
                <a:gd name="connsiteY1" fmla="*/ 1065125 h 1076062"/>
                <a:gd name="connsiteX2" fmla="*/ 190918 w 1818751"/>
                <a:gd name="connsiteY2" fmla="*/ 1045028 h 1076062"/>
                <a:gd name="connsiteX3" fmla="*/ 221063 w 1818751"/>
                <a:gd name="connsiteY3" fmla="*/ 1024931 h 1076062"/>
                <a:gd name="connsiteX4" fmla="*/ 281353 w 1818751"/>
                <a:gd name="connsiteY4" fmla="*/ 1004835 h 1076062"/>
                <a:gd name="connsiteX5" fmla="*/ 341644 w 1818751"/>
                <a:gd name="connsiteY5" fmla="*/ 964641 h 1076062"/>
                <a:gd name="connsiteX6" fmla="*/ 371789 w 1818751"/>
                <a:gd name="connsiteY6" fmla="*/ 934496 h 1076062"/>
                <a:gd name="connsiteX7" fmla="*/ 422030 w 1818751"/>
                <a:gd name="connsiteY7" fmla="*/ 904351 h 1076062"/>
                <a:gd name="connsiteX8" fmla="*/ 452175 w 1818751"/>
                <a:gd name="connsiteY8" fmla="*/ 874206 h 1076062"/>
                <a:gd name="connsiteX9" fmla="*/ 492369 w 1818751"/>
                <a:gd name="connsiteY9" fmla="*/ 854109 h 1076062"/>
                <a:gd name="connsiteX10" fmla="*/ 522514 w 1818751"/>
                <a:gd name="connsiteY10" fmla="*/ 823964 h 1076062"/>
                <a:gd name="connsiteX11" fmla="*/ 592852 w 1818751"/>
                <a:gd name="connsiteY11" fmla="*/ 783771 h 1076062"/>
                <a:gd name="connsiteX12" fmla="*/ 622997 w 1818751"/>
                <a:gd name="connsiteY12" fmla="*/ 763674 h 1076062"/>
                <a:gd name="connsiteX13" fmla="*/ 643094 w 1818751"/>
                <a:gd name="connsiteY13" fmla="*/ 723481 h 1076062"/>
                <a:gd name="connsiteX14" fmla="*/ 713433 w 1818751"/>
                <a:gd name="connsiteY14" fmla="*/ 622997 h 1076062"/>
                <a:gd name="connsiteX15" fmla="*/ 743578 w 1818751"/>
                <a:gd name="connsiteY15" fmla="*/ 592852 h 1076062"/>
                <a:gd name="connsiteX16" fmla="*/ 773723 w 1818751"/>
                <a:gd name="connsiteY16" fmla="*/ 522514 h 1076062"/>
                <a:gd name="connsiteX17" fmla="*/ 813916 w 1818751"/>
                <a:gd name="connsiteY17" fmla="*/ 462224 h 1076062"/>
                <a:gd name="connsiteX18" fmla="*/ 834013 w 1818751"/>
                <a:gd name="connsiteY18" fmla="*/ 432079 h 1076062"/>
                <a:gd name="connsiteX19" fmla="*/ 894303 w 1818751"/>
                <a:gd name="connsiteY19" fmla="*/ 341644 h 1076062"/>
                <a:gd name="connsiteX20" fmla="*/ 914400 w 1818751"/>
                <a:gd name="connsiteY20" fmla="*/ 311498 h 1076062"/>
                <a:gd name="connsiteX21" fmla="*/ 944545 w 1818751"/>
                <a:gd name="connsiteY21" fmla="*/ 281353 h 1076062"/>
                <a:gd name="connsiteX22" fmla="*/ 984738 w 1818751"/>
                <a:gd name="connsiteY22" fmla="*/ 221063 h 1076062"/>
                <a:gd name="connsiteX23" fmla="*/ 1014883 w 1818751"/>
                <a:gd name="connsiteY23" fmla="*/ 190918 h 1076062"/>
                <a:gd name="connsiteX24" fmla="*/ 1034980 w 1818751"/>
                <a:gd name="connsiteY24" fmla="*/ 150725 h 1076062"/>
                <a:gd name="connsiteX25" fmla="*/ 1065125 w 1818751"/>
                <a:gd name="connsiteY25" fmla="*/ 120580 h 1076062"/>
                <a:gd name="connsiteX26" fmla="*/ 1115367 w 1818751"/>
                <a:gd name="connsiteY26" fmla="*/ 60290 h 1076062"/>
                <a:gd name="connsiteX27" fmla="*/ 1135463 w 1818751"/>
                <a:gd name="connsiteY27" fmla="*/ 30145 h 1076062"/>
                <a:gd name="connsiteX28" fmla="*/ 1165608 w 1818751"/>
                <a:gd name="connsiteY28" fmla="*/ 20096 h 1076062"/>
                <a:gd name="connsiteX29" fmla="*/ 1205802 w 1818751"/>
                <a:gd name="connsiteY29" fmla="*/ 0 h 1076062"/>
                <a:gd name="connsiteX30" fmla="*/ 1276140 w 1818751"/>
                <a:gd name="connsiteY30" fmla="*/ 20096 h 1076062"/>
                <a:gd name="connsiteX31" fmla="*/ 1306285 w 1818751"/>
                <a:gd name="connsiteY31" fmla="*/ 30145 h 1076062"/>
                <a:gd name="connsiteX32" fmla="*/ 1356527 w 1818751"/>
                <a:gd name="connsiteY32" fmla="*/ 100483 h 1076062"/>
                <a:gd name="connsiteX33" fmla="*/ 1396720 w 1818751"/>
                <a:gd name="connsiteY33" fmla="*/ 170822 h 1076062"/>
                <a:gd name="connsiteX34" fmla="*/ 1436914 w 1818751"/>
                <a:gd name="connsiteY34" fmla="*/ 231112 h 1076062"/>
                <a:gd name="connsiteX35" fmla="*/ 1477107 w 1818751"/>
                <a:gd name="connsiteY35" fmla="*/ 291402 h 1076062"/>
                <a:gd name="connsiteX36" fmla="*/ 1487156 w 1818751"/>
                <a:gd name="connsiteY36" fmla="*/ 321547 h 1076062"/>
                <a:gd name="connsiteX37" fmla="*/ 1527349 w 1818751"/>
                <a:gd name="connsiteY37" fmla="*/ 381837 h 1076062"/>
                <a:gd name="connsiteX38" fmla="*/ 1557494 w 1818751"/>
                <a:gd name="connsiteY38" fmla="*/ 442127 h 1076062"/>
                <a:gd name="connsiteX39" fmla="*/ 1637881 w 1818751"/>
                <a:gd name="connsiteY39" fmla="*/ 462224 h 1076062"/>
                <a:gd name="connsiteX40" fmla="*/ 1818751 w 1818751"/>
                <a:gd name="connsiteY40" fmla="*/ 472272 h 107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8751" h="1076062">
                  <a:moveTo>
                    <a:pt x="0" y="1065125"/>
                  </a:moveTo>
                  <a:cubicBezTo>
                    <a:pt x="63453" y="1077815"/>
                    <a:pt x="54273" y="1081487"/>
                    <a:pt x="130628" y="1065125"/>
                  </a:cubicBezTo>
                  <a:cubicBezTo>
                    <a:pt x="151342" y="1060686"/>
                    <a:pt x="173292" y="1056779"/>
                    <a:pt x="190918" y="1045028"/>
                  </a:cubicBezTo>
                  <a:cubicBezTo>
                    <a:pt x="200966" y="1038329"/>
                    <a:pt x="210027" y="1029836"/>
                    <a:pt x="221063" y="1024931"/>
                  </a:cubicBezTo>
                  <a:cubicBezTo>
                    <a:pt x="240421" y="1016328"/>
                    <a:pt x="281353" y="1004835"/>
                    <a:pt x="281353" y="1004835"/>
                  </a:cubicBezTo>
                  <a:cubicBezTo>
                    <a:pt x="301450" y="991437"/>
                    <a:pt x="324565" y="981720"/>
                    <a:pt x="341644" y="964641"/>
                  </a:cubicBezTo>
                  <a:cubicBezTo>
                    <a:pt x="351692" y="954593"/>
                    <a:pt x="360421" y="943022"/>
                    <a:pt x="371789" y="934496"/>
                  </a:cubicBezTo>
                  <a:cubicBezTo>
                    <a:pt x="387413" y="922778"/>
                    <a:pt x="406406" y="916069"/>
                    <a:pt x="422030" y="904351"/>
                  </a:cubicBezTo>
                  <a:cubicBezTo>
                    <a:pt x="433398" y="895825"/>
                    <a:pt x="440611" y="882466"/>
                    <a:pt x="452175" y="874206"/>
                  </a:cubicBezTo>
                  <a:cubicBezTo>
                    <a:pt x="464364" y="865499"/>
                    <a:pt x="480180" y="862816"/>
                    <a:pt x="492369" y="854109"/>
                  </a:cubicBezTo>
                  <a:cubicBezTo>
                    <a:pt x="503933" y="845849"/>
                    <a:pt x="511597" y="833061"/>
                    <a:pt x="522514" y="823964"/>
                  </a:cubicBezTo>
                  <a:cubicBezTo>
                    <a:pt x="549217" y="801712"/>
                    <a:pt x="561586" y="801638"/>
                    <a:pt x="592852" y="783771"/>
                  </a:cubicBezTo>
                  <a:cubicBezTo>
                    <a:pt x="603337" y="777779"/>
                    <a:pt x="612949" y="770373"/>
                    <a:pt x="622997" y="763674"/>
                  </a:cubicBezTo>
                  <a:cubicBezTo>
                    <a:pt x="629696" y="750276"/>
                    <a:pt x="635387" y="736325"/>
                    <a:pt x="643094" y="723481"/>
                  </a:cubicBezTo>
                  <a:cubicBezTo>
                    <a:pt x="654621" y="704270"/>
                    <a:pt x="695115" y="644368"/>
                    <a:pt x="713433" y="622997"/>
                  </a:cubicBezTo>
                  <a:cubicBezTo>
                    <a:pt x="722681" y="612208"/>
                    <a:pt x="733530" y="602900"/>
                    <a:pt x="743578" y="592852"/>
                  </a:cubicBezTo>
                  <a:cubicBezTo>
                    <a:pt x="753974" y="561664"/>
                    <a:pt x="755096" y="553558"/>
                    <a:pt x="773723" y="522514"/>
                  </a:cubicBezTo>
                  <a:cubicBezTo>
                    <a:pt x="786150" y="501803"/>
                    <a:pt x="800518" y="482321"/>
                    <a:pt x="813916" y="462224"/>
                  </a:cubicBezTo>
                  <a:cubicBezTo>
                    <a:pt x="820615" y="452176"/>
                    <a:pt x="827800" y="442435"/>
                    <a:pt x="834013" y="432079"/>
                  </a:cubicBezTo>
                  <a:cubicBezTo>
                    <a:pt x="884982" y="347130"/>
                    <a:pt x="841972" y="414908"/>
                    <a:pt x="894303" y="341644"/>
                  </a:cubicBezTo>
                  <a:cubicBezTo>
                    <a:pt x="901323" y="331817"/>
                    <a:pt x="906669" y="320776"/>
                    <a:pt x="914400" y="311498"/>
                  </a:cubicBezTo>
                  <a:cubicBezTo>
                    <a:pt x="923497" y="300581"/>
                    <a:pt x="935821" y="292570"/>
                    <a:pt x="944545" y="281353"/>
                  </a:cubicBezTo>
                  <a:cubicBezTo>
                    <a:pt x="959374" y="262288"/>
                    <a:pt x="967659" y="238142"/>
                    <a:pt x="984738" y="221063"/>
                  </a:cubicBezTo>
                  <a:cubicBezTo>
                    <a:pt x="994786" y="211015"/>
                    <a:pt x="1006623" y="202482"/>
                    <a:pt x="1014883" y="190918"/>
                  </a:cubicBezTo>
                  <a:cubicBezTo>
                    <a:pt x="1023590" y="178729"/>
                    <a:pt x="1026273" y="162914"/>
                    <a:pt x="1034980" y="150725"/>
                  </a:cubicBezTo>
                  <a:cubicBezTo>
                    <a:pt x="1043240" y="139161"/>
                    <a:pt x="1056865" y="132144"/>
                    <a:pt x="1065125" y="120580"/>
                  </a:cubicBezTo>
                  <a:cubicBezTo>
                    <a:pt x="1111484" y="55678"/>
                    <a:pt x="1055940" y="99907"/>
                    <a:pt x="1115367" y="60290"/>
                  </a:cubicBezTo>
                  <a:cubicBezTo>
                    <a:pt x="1122066" y="50242"/>
                    <a:pt x="1126033" y="37689"/>
                    <a:pt x="1135463" y="30145"/>
                  </a:cubicBezTo>
                  <a:cubicBezTo>
                    <a:pt x="1143734" y="23528"/>
                    <a:pt x="1155872" y="24268"/>
                    <a:pt x="1165608" y="20096"/>
                  </a:cubicBezTo>
                  <a:cubicBezTo>
                    <a:pt x="1179376" y="14195"/>
                    <a:pt x="1192404" y="6699"/>
                    <a:pt x="1205802" y="0"/>
                  </a:cubicBezTo>
                  <a:cubicBezTo>
                    <a:pt x="1278100" y="24098"/>
                    <a:pt x="1187793" y="-5146"/>
                    <a:pt x="1276140" y="20096"/>
                  </a:cubicBezTo>
                  <a:cubicBezTo>
                    <a:pt x="1286324" y="23006"/>
                    <a:pt x="1296237" y="26795"/>
                    <a:pt x="1306285" y="30145"/>
                  </a:cubicBezTo>
                  <a:cubicBezTo>
                    <a:pt x="1313111" y="39247"/>
                    <a:pt x="1349181" y="85791"/>
                    <a:pt x="1356527" y="100483"/>
                  </a:cubicBezTo>
                  <a:cubicBezTo>
                    <a:pt x="1402571" y="192572"/>
                    <a:pt x="1311678" y="49333"/>
                    <a:pt x="1396720" y="170822"/>
                  </a:cubicBezTo>
                  <a:cubicBezTo>
                    <a:pt x="1410571" y="190609"/>
                    <a:pt x="1436914" y="231112"/>
                    <a:pt x="1436914" y="231112"/>
                  </a:cubicBezTo>
                  <a:cubicBezTo>
                    <a:pt x="1460805" y="302787"/>
                    <a:pt x="1426929" y="216137"/>
                    <a:pt x="1477107" y="291402"/>
                  </a:cubicBezTo>
                  <a:cubicBezTo>
                    <a:pt x="1482982" y="300215"/>
                    <a:pt x="1482012" y="312288"/>
                    <a:pt x="1487156" y="321547"/>
                  </a:cubicBezTo>
                  <a:cubicBezTo>
                    <a:pt x="1498886" y="342661"/>
                    <a:pt x="1527349" y="381837"/>
                    <a:pt x="1527349" y="381837"/>
                  </a:cubicBezTo>
                  <a:cubicBezTo>
                    <a:pt x="1533968" y="401696"/>
                    <a:pt x="1539785" y="427960"/>
                    <a:pt x="1557494" y="442127"/>
                  </a:cubicBezTo>
                  <a:cubicBezTo>
                    <a:pt x="1567711" y="450300"/>
                    <a:pt x="1635513" y="461829"/>
                    <a:pt x="1637881" y="462224"/>
                  </a:cubicBezTo>
                  <a:cubicBezTo>
                    <a:pt x="1729430" y="477482"/>
                    <a:pt x="1708279" y="472272"/>
                    <a:pt x="1818751" y="472272"/>
                  </a:cubicBezTo>
                </a:path>
              </a:pathLst>
            </a:custGeom>
            <a:noFill/>
            <a:ln>
              <a:solidFill>
                <a:schemeClr val="accent5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30" name="직선 화살표 연결선 329">
              <a:extLst>
                <a:ext uri="{FF2B5EF4-FFF2-40B4-BE49-F238E27FC236}">
                  <a16:creationId xmlns:a16="http://schemas.microsoft.com/office/drawing/2014/main" id="{D90BCB92-A295-4F5C-BC84-7A5A661304F2}"/>
                </a:ext>
              </a:extLst>
            </p:cNvPr>
            <p:cNvCxnSpPr/>
            <p:nvPr/>
          </p:nvCxnSpPr>
          <p:spPr bwMode="auto">
            <a:xfrm>
              <a:off x="7331405" y="627088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31" name="TextBox 330">
              <a:extLst>
                <a:ext uri="{FF2B5EF4-FFF2-40B4-BE49-F238E27FC236}">
                  <a16:creationId xmlns:a16="http://schemas.microsoft.com/office/drawing/2014/main" id="{4B47FD9E-69ED-4138-9058-E5B59A4B52FA}"/>
                </a:ext>
              </a:extLst>
            </p:cNvPr>
            <p:cNvSpPr txBox="1"/>
            <p:nvPr/>
          </p:nvSpPr>
          <p:spPr>
            <a:xfrm>
              <a:off x="8670896" y="595445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6DF48567-9AD2-4AB8-A90D-F301B62751C6}"/>
                </a:ext>
              </a:extLst>
            </p:cNvPr>
            <p:cNvSpPr txBox="1"/>
            <p:nvPr/>
          </p:nvSpPr>
          <p:spPr>
            <a:xfrm rot="10800000" flipV="1">
              <a:off x="7304583" y="4977494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Bandwidth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2534772B-942E-4B5F-8640-167C2399A47A}"/>
                </a:ext>
              </a:extLst>
            </p:cNvPr>
            <p:cNvSpPr txBox="1"/>
            <p:nvPr/>
          </p:nvSpPr>
          <p:spPr>
            <a:xfrm>
              <a:off x="8753157" y="5327947"/>
              <a:ext cx="716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ABR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34" name="직선 화살표 연결선 333">
              <a:extLst>
                <a:ext uri="{FF2B5EF4-FFF2-40B4-BE49-F238E27FC236}">
                  <a16:creationId xmlns:a16="http://schemas.microsoft.com/office/drawing/2014/main" id="{B2D4A53C-1A65-4301-9C82-2530C800F9DB}"/>
                </a:ext>
              </a:extLst>
            </p:cNvPr>
            <p:cNvCxnSpPr/>
            <p:nvPr/>
          </p:nvCxnSpPr>
          <p:spPr bwMode="auto">
            <a:xfrm flipV="1">
              <a:off x="7332825" y="5304650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5" name="직선 화살표 연결선 334">
              <a:extLst>
                <a:ext uri="{FF2B5EF4-FFF2-40B4-BE49-F238E27FC236}">
                  <a16:creationId xmlns:a16="http://schemas.microsoft.com/office/drawing/2014/main" id="{8B0596FE-BD8E-47EC-8D26-DD21A4BE01CC}"/>
                </a:ext>
              </a:extLst>
            </p:cNvPr>
            <p:cNvCxnSpPr/>
            <p:nvPr/>
          </p:nvCxnSpPr>
          <p:spPr bwMode="auto">
            <a:xfrm>
              <a:off x="8817621" y="5762083"/>
              <a:ext cx="626570" cy="41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6" name="직선 화살표 연결선 335">
              <a:extLst>
                <a:ext uri="{FF2B5EF4-FFF2-40B4-BE49-F238E27FC236}">
                  <a16:creationId xmlns:a16="http://schemas.microsoft.com/office/drawing/2014/main" id="{8E6724F5-35BF-4B57-AD45-422C31FF89B1}"/>
                </a:ext>
              </a:extLst>
            </p:cNvPr>
            <p:cNvCxnSpPr/>
            <p:nvPr/>
          </p:nvCxnSpPr>
          <p:spPr bwMode="auto">
            <a:xfrm>
              <a:off x="9540389" y="627088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6E357286-2C61-40A3-AB44-DF62CA984A21}"/>
                </a:ext>
              </a:extLst>
            </p:cNvPr>
            <p:cNvSpPr txBox="1"/>
            <p:nvPr/>
          </p:nvSpPr>
          <p:spPr>
            <a:xfrm>
              <a:off x="10853139" y="595445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8" name="TextBox 337">
            <a:extLst>
              <a:ext uri="{FF2B5EF4-FFF2-40B4-BE49-F238E27FC236}">
                <a16:creationId xmlns:a16="http://schemas.microsoft.com/office/drawing/2014/main" id="{83819CCA-1830-4C34-9F1A-3896596D7894}"/>
              </a:ext>
            </a:extLst>
          </p:cNvPr>
          <p:cNvSpPr txBox="1"/>
          <p:nvPr/>
        </p:nvSpPr>
        <p:spPr>
          <a:xfrm>
            <a:off x="6724354" y="4062831"/>
            <a:ext cx="4523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Benefit </a:t>
            </a:r>
            <a:r>
              <a:rPr lang="en-US" altLang="ko-K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QoE</a:t>
            </a: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 of entire downstream 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0" name="그룹 339">
            <a:extLst>
              <a:ext uri="{FF2B5EF4-FFF2-40B4-BE49-F238E27FC236}">
                <a16:creationId xmlns:a16="http://schemas.microsoft.com/office/drawing/2014/main" id="{AD724C1F-9DD4-4F0C-B9D9-6F9F988923FD}"/>
              </a:ext>
            </a:extLst>
          </p:cNvPr>
          <p:cNvGrpSpPr/>
          <p:nvPr/>
        </p:nvGrpSpPr>
        <p:grpSpPr>
          <a:xfrm rot="2521482">
            <a:off x="6452398" y="5106606"/>
            <a:ext cx="514533" cy="150391"/>
            <a:chOff x="4092000" y="4871966"/>
            <a:chExt cx="389754" cy="108000"/>
          </a:xfrm>
        </p:grpSpPr>
        <p:sp>
          <p:nvSpPr>
            <p:cNvPr id="341" name="타원 340">
              <a:extLst>
                <a:ext uri="{FF2B5EF4-FFF2-40B4-BE49-F238E27FC236}">
                  <a16:creationId xmlns:a16="http://schemas.microsoft.com/office/drawing/2014/main" id="{A93949F3-5F36-43F6-91E9-B7DE53673C8C}"/>
                </a:ext>
              </a:extLst>
            </p:cNvPr>
            <p:cNvSpPr/>
            <p:nvPr/>
          </p:nvSpPr>
          <p:spPr>
            <a:xfrm>
              <a:off x="4092000" y="4871966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342" name="타원 341">
              <a:extLst>
                <a:ext uri="{FF2B5EF4-FFF2-40B4-BE49-F238E27FC236}">
                  <a16:creationId xmlns:a16="http://schemas.microsoft.com/office/drawing/2014/main" id="{8431A84A-0CC7-4D96-A2E9-A800457EF65A}"/>
                </a:ext>
              </a:extLst>
            </p:cNvPr>
            <p:cNvSpPr/>
            <p:nvPr/>
          </p:nvSpPr>
          <p:spPr>
            <a:xfrm>
              <a:off x="4233079" y="4871966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343" name="타원 342">
              <a:extLst>
                <a:ext uri="{FF2B5EF4-FFF2-40B4-BE49-F238E27FC236}">
                  <a16:creationId xmlns:a16="http://schemas.microsoft.com/office/drawing/2014/main" id="{589A8816-52CC-4893-8F80-AF4A63EB3A38}"/>
                </a:ext>
              </a:extLst>
            </p:cNvPr>
            <p:cNvSpPr/>
            <p:nvPr/>
          </p:nvSpPr>
          <p:spPr>
            <a:xfrm>
              <a:off x="4373754" y="4871966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21480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E7FEE529-A012-4A48-A7F5-C7A2AD53CBF4}"/>
              </a:ext>
            </a:extLst>
          </p:cNvPr>
          <p:cNvSpPr/>
          <p:nvPr/>
        </p:nvSpPr>
        <p:spPr>
          <a:xfrm>
            <a:off x="-11016" y="5680953"/>
            <a:ext cx="12203016" cy="11770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Super-resolution is even more attractive in live streaming</a:t>
            </a:r>
            <a:endParaRPr lang="ko-KR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5991380-A37E-4F07-88A1-22A3AF095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AF0139CD-EBBC-48F6-B967-4173A0777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42" y="365125"/>
            <a:ext cx="10844155" cy="866775"/>
          </a:xfrm>
        </p:spPr>
        <p:txBody>
          <a:bodyPr>
            <a:normAutofit/>
          </a:bodyPr>
          <a:lstStyle/>
          <a:p>
            <a:r>
              <a:rPr lang="en-US" altLang="ko-KR" sz="4000" dirty="0"/>
              <a:t>Benefit of Super-resolution at Live Ingest (2)</a:t>
            </a:r>
            <a:endParaRPr lang="ko-KR" altLang="en-US" sz="4000" dirty="0"/>
          </a:p>
        </p:txBody>
      </p:sp>
      <p:graphicFrame>
        <p:nvGraphicFramePr>
          <p:cNvPr id="6" name="차트 5">
            <a:extLst>
              <a:ext uri="{FF2B5EF4-FFF2-40B4-BE49-F238E27FC236}">
                <a16:creationId xmlns:a16="http://schemas.microsoft.com/office/drawing/2014/main" id="{C90F6A57-5CDA-4AB3-926A-5179C77CCB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2394657"/>
              </p:ext>
            </p:extLst>
          </p:nvPr>
        </p:nvGraphicFramePr>
        <p:xfrm>
          <a:off x="231357" y="1397155"/>
          <a:ext cx="5894024" cy="371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62D6ECC-F6F4-4515-B2F0-4F0F3F8A2789}"/>
              </a:ext>
            </a:extLst>
          </p:cNvPr>
          <p:cNvSpPr txBox="1"/>
          <p:nvPr/>
        </p:nvSpPr>
        <p:spPr>
          <a:xfrm>
            <a:off x="6620569" y="4563519"/>
            <a:ext cx="5171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Super-resolution provides benefit comparable to having </a:t>
            </a:r>
            <a:r>
              <a:rPr lang="en-US" altLang="ko-K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1.5x - 2x  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of the bandwidth!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79DCA8B-1102-4AF2-ABF6-563CC7A472F7}"/>
              </a:ext>
            </a:extLst>
          </p:cNvPr>
          <p:cNvSpPr/>
          <p:nvPr/>
        </p:nvSpPr>
        <p:spPr>
          <a:xfrm>
            <a:off x="819569" y="4563519"/>
            <a:ext cx="53058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Live streaming (WebRTC) uses the </a:t>
            </a:r>
            <a:b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ingest-side bandwidth conservatively </a:t>
            </a:r>
            <a:r>
              <a:rPr lang="en-US" altLang="ko-K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(55-64%)</a:t>
            </a:r>
            <a:r>
              <a:rPr lang="en-US" altLang="ko-KR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3302296-4E88-496F-B107-CAFE082A87AE}"/>
              </a:ext>
            </a:extLst>
          </p:cNvPr>
          <p:cNvSpPr/>
          <p:nvPr/>
        </p:nvSpPr>
        <p:spPr>
          <a:xfrm>
            <a:off x="1468200" y="2091689"/>
            <a:ext cx="4235369" cy="1554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aphicFrame>
        <p:nvGraphicFramePr>
          <p:cNvPr id="7" name="차트 6">
            <a:extLst>
              <a:ext uri="{FF2B5EF4-FFF2-40B4-BE49-F238E27FC236}">
                <a16:creationId xmlns:a16="http://schemas.microsoft.com/office/drawing/2014/main" id="{DAF527A4-0927-4C02-8797-EF50FA8681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8218924"/>
              </p:ext>
            </p:extLst>
          </p:nvPr>
        </p:nvGraphicFramePr>
        <p:xfrm>
          <a:off x="5517555" y="1397155"/>
          <a:ext cx="6051830" cy="4014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87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47083 2.96296E-6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42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6" grpId="0">
        <p:bldAsOne/>
      </p:bldGraphic>
      <p:bldP spid="9" grpId="0"/>
      <p:bldP spid="12" grpId="0"/>
      <p:bldP spid="13" grpId="0" animBg="1"/>
      <p:bldGraphic spid="7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9B3C94C7-73B1-4669-82B5-70E323909D8F}"/>
              </a:ext>
            </a:extLst>
          </p:cNvPr>
          <p:cNvSpPr/>
          <p:nvPr/>
        </p:nvSpPr>
        <p:spPr>
          <a:xfrm>
            <a:off x="0" y="5680953"/>
            <a:ext cx="12192000" cy="11770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training with fresh live data</a:t>
            </a:r>
            <a:endParaRPr lang="ko-KR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569" y="1599812"/>
            <a:ext cx="11835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Content-aware DNNs cannot be prepared on the fly for the new live content</a:t>
            </a:r>
            <a:endParaRPr lang="en-US" altLang="ko-K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Two Primary Challenges (1)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12</a:t>
            </a:fld>
            <a:endParaRPr lang="ko-KR" altLang="en-US"/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0BFE730E-F6A8-489E-A15C-608DFCC95E65}"/>
              </a:ext>
            </a:extLst>
          </p:cNvPr>
          <p:cNvGrpSpPr/>
          <p:nvPr/>
        </p:nvGrpSpPr>
        <p:grpSpPr>
          <a:xfrm>
            <a:off x="-162752" y="2218623"/>
            <a:ext cx="6527963" cy="2840579"/>
            <a:chOff x="-162752" y="2218623"/>
            <a:chExt cx="6527963" cy="284057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2CACF4-12E4-48C2-BD55-FEE10D2374B5}"/>
                </a:ext>
              </a:extLst>
            </p:cNvPr>
            <p:cNvSpPr txBox="1"/>
            <p:nvPr/>
          </p:nvSpPr>
          <p:spPr>
            <a:xfrm>
              <a:off x="-162752" y="3745189"/>
              <a:ext cx="2747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1 min of video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250CD1-D98F-4C2F-865A-8520EE4A79E5}"/>
                </a:ext>
              </a:extLst>
            </p:cNvPr>
            <p:cNvSpPr txBox="1"/>
            <p:nvPr/>
          </p:nvSpPr>
          <p:spPr>
            <a:xfrm>
              <a:off x="1892614" y="3866833"/>
              <a:ext cx="42981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10 min of training </a:t>
              </a:r>
            </a:p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to prepare content-aware DNNs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오른쪽 화살표 2">
              <a:extLst>
                <a:ext uri="{FF2B5EF4-FFF2-40B4-BE49-F238E27FC236}">
                  <a16:creationId xmlns:a16="http://schemas.microsoft.com/office/drawing/2014/main" id="{22CED57B-7D41-4437-A343-C34697F6DDD1}"/>
                </a:ext>
              </a:extLst>
            </p:cNvPr>
            <p:cNvSpPr/>
            <p:nvPr/>
          </p:nvSpPr>
          <p:spPr>
            <a:xfrm>
              <a:off x="2094580" y="3097991"/>
              <a:ext cx="457200" cy="431290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BB5C00AB-C68C-48ED-AF38-F630831B78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8727" y="2218623"/>
              <a:ext cx="16484" cy="2840579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그룹 66">
              <a:extLst>
                <a:ext uri="{FF2B5EF4-FFF2-40B4-BE49-F238E27FC236}">
                  <a16:creationId xmlns:a16="http://schemas.microsoft.com/office/drawing/2014/main" id="{0B09A8CA-197A-4802-BC41-C557AB54EF2F}"/>
                </a:ext>
              </a:extLst>
            </p:cNvPr>
            <p:cNvGrpSpPr/>
            <p:nvPr/>
          </p:nvGrpSpPr>
          <p:grpSpPr>
            <a:xfrm>
              <a:off x="2754804" y="3053532"/>
              <a:ext cx="2937797" cy="671872"/>
              <a:chOff x="4141049" y="5191586"/>
              <a:chExt cx="4463754" cy="1020857"/>
            </a:xfrm>
          </p:grpSpPr>
          <p:cxnSp>
            <p:nvCxnSpPr>
              <p:cNvPr id="69" name="직선 연결선 68">
                <a:extLst>
                  <a:ext uri="{FF2B5EF4-FFF2-40B4-BE49-F238E27FC236}">
                    <a16:creationId xmlns:a16="http://schemas.microsoft.com/office/drawing/2014/main" id="{D9532C2B-B867-41F7-83ED-92D686D38362}"/>
                  </a:ext>
                </a:extLst>
              </p:cNvPr>
              <p:cNvCxnSpPr/>
              <p:nvPr/>
            </p:nvCxnSpPr>
            <p:spPr>
              <a:xfrm flipH="1">
                <a:off x="6768396" y="6005312"/>
                <a:ext cx="3795" cy="0"/>
              </a:xfrm>
              <a:prstGeom prst="line">
                <a:avLst/>
              </a:prstGeom>
              <a:scene3d>
                <a:camera prst="orthographicFront"/>
                <a:lightRig rig="threePt" dir="t"/>
              </a:scene3d>
              <a:sp3d extrusionH="19050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id="{60220F5B-34F0-40BD-87AF-2AD42DF9C91F}"/>
                  </a:ext>
                </a:extLst>
              </p:cNvPr>
              <p:cNvSpPr/>
              <p:nvPr/>
            </p:nvSpPr>
            <p:spPr>
              <a:xfrm>
                <a:off x="4893104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직사각형 87">
                <a:extLst>
                  <a:ext uri="{FF2B5EF4-FFF2-40B4-BE49-F238E27FC236}">
                    <a16:creationId xmlns:a16="http://schemas.microsoft.com/office/drawing/2014/main" id="{F86A223C-9464-4213-B431-CC21C7953BFA}"/>
                  </a:ext>
                </a:extLst>
              </p:cNvPr>
              <p:cNvSpPr/>
              <p:nvPr/>
            </p:nvSpPr>
            <p:spPr>
              <a:xfrm>
                <a:off x="5135374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직사각형 89">
                <a:extLst>
                  <a:ext uri="{FF2B5EF4-FFF2-40B4-BE49-F238E27FC236}">
                    <a16:creationId xmlns:a16="http://schemas.microsoft.com/office/drawing/2014/main" id="{F930EA9E-726A-45A3-931D-E5F42061ACAA}"/>
                  </a:ext>
                </a:extLst>
              </p:cNvPr>
              <p:cNvSpPr/>
              <p:nvPr/>
            </p:nvSpPr>
            <p:spPr>
              <a:xfrm>
                <a:off x="6683115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직사각형 93">
                <a:extLst>
                  <a:ext uri="{FF2B5EF4-FFF2-40B4-BE49-F238E27FC236}">
                    <a16:creationId xmlns:a16="http://schemas.microsoft.com/office/drawing/2014/main" id="{EBB0CFED-E450-402D-97E5-2AF5A1A9A1AC}"/>
                  </a:ext>
                </a:extLst>
              </p:cNvPr>
              <p:cNvSpPr/>
              <p:nvPr/>
            </p:nvSpPr>
            <p:spPr>
              <a:xfrm>
                <a:off x="5392409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" name="직사각형 94">
                <a:extLst>
                  <a:ext uri="{FF2B5EF4-FFF2-40B4-BE49-F238E27FC236}">
                    <a16:creationId xmlns:a16="http://schemas.microsoft.com/office/drawing/2014/main" id="{FA24318C-84CB-44D0-BB81-B3960163D959}"/>
                  </a:ext>
                </a:extLst>
              </p:cNvPr>
              <p:cNvSpPr/>
              <p:nvPr/>
            </p:nvSpPr>
            <p:spPr>
              <a:xfrm>
                <a:off x="5628991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7" name="직사각형 96">
                <a:extLst>
                  <a:ext uri="{FF2B5EF4-FFF2-40B4-BE49-F238E27FC236}">
                    <a16:creationId xmlns:a16="http://schemas.microsoft.com/office/drawing/2014/main" id="{97BC098C-E65A-4E2C-9DA5-1FD4F9CF0D81}"/>
                  </a:ext>
                </a:extLst>
              </p:cNvPr>
              <p:cNvSpPr/>
              <p:nvPr/>
            </p:nvSpPr>
            <p:spPr>
              <a:xfrm>
                <a:off x="5882732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8" name="그룹 97">
                <a:extLst>
                  <a:ext uri="{FF2B5EF4-FFF2-40B4-BE49-F238E27FC236}">
                    <a16:creationId xmlns:a16="http://schemas.microsoft.com/office/drawing/2014/main" id="{DD84A810-3B90-4EE0-86CE-4A38B9DFB79E}"/>
                  </a:ext>
                </a:extLst>
              </p:cNvPr>
              <p:cNvGrpSpPr/>
              <p:nvPr/>
            </p:nvGrpSpPr>
            <p:grpSpPr>
              <a:xfrm>
                <a:off x="6254738" y="5681172"/>
                <a:ext cx="389754" cy="108000"/>
                <a:chOff x="4092000" y="4871966"/>
                <a:chExt cx="389754" cy="108000"/>
              </a:xfrm>
            </p:grpSpPr>
            <p:sp>
              <p:nvSpPr>
                <p:cNvPr id="114" name="타원 113">
                  <a:extLst>
                    <a:ext uri="{FF2B5EF4-FFF2-40B4-BE49-F238E27FC236}">
                      <a16:creationId xmlns:a16="http://schemas.microsoft.com/office/drawing/2014/main" id="{D71E26F1-2140-4083-9D28-162CA5C59AA4}"/>
                    </a:ext>
                  </a:extLst>
                </p:cNvPr>
                <p:cNvSpPr/>
                <p:nvPr/>
              </p:nvSpPr>
              <p:spPr>
                <a:xfrm>
                  <a:off x="4092000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타원 114">
                  <a:extLst>
                    <a:ext uri="{FF2B5EF4-FFF2-40B4-BE49-F238E27FC236}">
                      <a16:creationId xmlns:a16="http://schemas.microsoft.com/office/drawing/2014/main" id="{C171C0E4-FA80-4A07-8C24-98C4E982F64F}"/>
                    </a:ext>
                  </a:extLst>
                </p:cNvPr>
                <p:cNvSpPr/>
                <p:nvPr/>
              </p:nvSpPr>
              <p:spPr>
                <a:xfrm>
                  <a:off x="4233079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타원 115">
                  <a:extLst>
                    <a:ext uri="{FF2B5EF4-FFF2-40B4-BE49-F238E27FC236}">
                      <a16:creationId xmlns:a16="http://schemas.microsoft.com/office/drawing/2014/main" id="{835F2AB7-0BAD-4CA4-A0E7-E4EAD0373C7B}"/>
                    </a:ext>
                  </a:extLst>
                </p:cNvPr>
                <p:cNvSpPr/>
                <p:nvPr/>
              </p:nvSpPr>
              <p:spPr>
                <a:xfrm>
                  <a:off x="4373754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00" name="꺾인 연결선 67">
                <a:extLst>
                  <a:ext uri="{FF2B5EF4-FFF2-40B4-BE49-F238E27FC236}">
                    <a16:creationId xmlns:a16="http://schemas.microsoft.com/office/drawing/2014/main" id="{67C98B60-9563-40EB-9E82-DEA5385C973A}"/>
                  </a:ext>
                </a:extLst>
              </p:cNvPr>
              <p:cNvCxnSpPr>
                <a:stCxn id="103" idx="0"/>
                <a:endCxn id="105" idx="0"/>
              </p:cNvCxnSpPr>
              <p:nvPr/>
            </p:nvCxnSpPr>
            <p:spPr>
              <a:xfrm rot="16200000" flipV="1">
                <a:off x="6583926" y="4364121"/>
                <a:ext cx="411472" cy="2066402"/>
              </a:xfrm>
              <a:prstGeom prst="bentConnector3">
                <a:avLst>
                  <a:gd name="adj1" fmla="val 186658"/>
                </a:avLst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직선 화살표 연결선 100">
                <a:extLst>
                  <a:ext uri="{FF2B5EF4-FFF2-40B4-BE49-F238E27FC236}">
                    <a16:creationId xmlns:a16="http://schemas.microsoft.com/office/drawing/2014/main" id="{ABA88E1B-CE1B-43D8-B936-17CB922EB082}"/>
                  </a:ext>
                </a:extLst>
              </p:cNvPr>
              <p:cNvCxnSpPr/>
              <p:nvPr/>
            </p:nvCxnSpPr>
            <p:spPr>
              <a:xfrm>
                <a:off x="7077394" y="5715133"/>
                <a:ext cx="61197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직선 화살표 연결선 101">
                <a:extLst>
                  <a:ext uri="{FF2B5EF4-FFF2-40B4-BE49-F238E27FC236}">
                    <a16:creationId xmlns:a16="http://schemas.microsoft.com/office/drawing/2014/main" id="{13FA0B45-076C-43E7-A4D6-C4C206A60FCB}"/>
                  </a:ext>
                </a:extLst>
              </p:cNvPr>
              <p:cNvCxnSpPr/>
              <p:nvPr/>
            </p:nvCxnSpPr>
            <p:spPr>
              <a:xfrm>
                <a:off x="7956353" y="5715133"/>
                <a:ext cx="45133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3" name="그림 102">
                <a:extLst>
                  <a:ext uri="{FF2B5EF4-FFF2-40B4-BE49-F238E27FC236}">
                    <a16:creationId xmlns:a16="http://schemas.microsoft.com/office/drawing/2014/main" id="{FC37D3FB-6459-4E78-B179-C5F37CEEDC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9372" y="5603058"/>
                <a:ext cx="266981" cy="259568"/>
              </a:xfrm>
              <a:prstGeom prst="rect">
                <a:avLst/>
              </a:prstGeom>
            </p:spPr>
          </p:pic>
          <p:sp>
            <p:nvSpPr>
              <p:cNvPr id="105" name="내용 개체 틀 2">
                <a:extLst>
                  <a:ext uri="{FF2B5EF4-FFF2-40B4-BE49-F238E27FC236}">
                    <a16:creationId xmlns:a16="http://schemas.microsoft.com/office/drawing/2014/main" id="{BDC61603-D5C9-48B9-8DF5-CA6F1D4C5B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97092" y="5191586"/>
                <a:ext cx="2318738" cy="3048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en-US" altLang="ko-K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평행 사변형 9">
                <a:extLst>
                  <a:ext uri="{FF2B5EF4-FFF2-40B4-BE49-F238E27FC236}">
                    <a16:creationId xmlns:a16="http://schemas.microsoft.com/office/drawing/2014/main" id="{5CD0E44B-AFBE-475F-BAD0-D30F22A9BC9A}"/>
                  </a:ext>
                </a:extLst>
              </p:cNvPr>
              <p:cNvSpPr/>
              <p:nvPr/>
            </p:nvSpPr>
            <p:spPr>
              <a:xfrm rot="20699464">
                <a:off x="7157473" y="5359197"/>
                <a:ext cx="450765" cy="784431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평행 사변형 9">
                <a:extLst>
                  <a:ext uri="{FF2B5EF4-FFF2-40B4-BE49-F238E27FC236}">
                    <a16:creationId xmlns:a16="http://schemas.microsoft.com/office/drawing/2014/main" id="{0D1EC39B-7F1E-402E-93CE-DF0512AC215D}"/>
                  </a:ext>
                </a:extLst>
              </p:cNvPr>
              <p:cNvSpPr/>
              <p:nvPr/>
            </p:nvSpPr>
            <p:spPr>
              <a:xfrm rot="20699464">
                <a:off x="4141049" y="5484475"/>
                <a:ext cx="316391" cy="496734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" name="평행 사변형 9">
                <a:extLst>
                  <a:ext uri="{FF2B5EF4-FFF2-40B4-BE49-F238E27FC236}">
                    <a16:creationId xmlns:a16="http://schemas.microsoft.com/office/drawing/2014/main" id="{0254F9BE-DAB0-4E21-99F5-E63FB1A33CDB}"/>
                  </a:ext>
                </a:extLst>
              </p:cNvPr>
              <p:cNvSpPr/>
              <p:nvPr/>
            </p:nvSpPr>
            <p:spPr>
              <a:xfrm rot="20699464">
                <a:off x="8154038" y="5359197"/>
                <a:ext cx="450765" cy="784431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10" name="직선 화살표 연결선 109">
                <a:extLst>
                  <a:ext uri="{FF2B5EF4-FFF2-40B4-BE49-F238E27FC236}">
                    <a16:creationId xmlns:a16="http://schemas.microsoft.com/office/drawing/2014/main" id="{355F870B-3C2C-4D93-9E74-4FCAB6735414}"/>
                  </a:ext>
                </a:extLst>
              </p:cNvPr>
              <p:cNvCxnSpPr/>
              <p:nvPr/>
            </p:nvCxnSpPr>
            <p:spPr>
              <a:xfrm>
                <a:off x="4395247" y="5732842"/>
                <a:ext cx="52121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7" name="그림 116">
              <a:extLst>
                <a:ext uri="{FF2B5EF4-FFF2-40B4-BE49-F238E27FC236}">
                  <a16:creationId xmlns:a16="http://schemas.microsoft.com/office/drawing/2014/main" id="{C5BC6AB4-2923-4036-B2B2-8D2B29220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00" y="2946548"/>
              <a:ext cx="1122182" cy="798114"/>
            </a:xfrm>
            <a:prstGeom prst="rect">
              <a:avLst/>
            </a:prstGeom>
            <a:ln w="25400">
              <a:solidFill>
                <a:srgbClr val="0033CC"/>
              </a:solidFill>
            </a:ln>
          </p:spPr>
        </p:pic>
        <p:sp>
          <p:nvSpPr>
            <p:cNvPr id="118" name="이등변 삼각형 117">
              <a:extLst>
                <a:ext uri="{FF2B5EF4-FFF2-40B4-BE49-F238E27FC236}">
                  <a16:creationId xmlns:a16="http://schemas.microsoft.com/office/drawing/2014/main" id="{A33530F4-6ECD-4558-A488-4F24FEC95703}"/>
                </a:ext>
              </a:extLst>
            </p:cNvPr>
            <p:cNvSpPr/>
            <p:nvPr/>
          </p:nvSpPr>
          <p:spPr bwMode="auto">
            <a:xfrm rot="5400000">
              <a:off x="1107272" y="3236127"/>
              <a:ext cx="207437" cy="218955"/>
            </a:xfrm>
            <a:prstGeom prst="triangle">
              <a:avLst/>
            </a:prstGeom>
            <a:solidFill>
              <a:srgbClr val="0033CC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A55EAE5F-22A1-4CAC-ACD6-9876142D4916}"/>
              </a:ext>
            </a:extLst>
          </p:cNvPr>
          <p:cNvGrpSpPr/>
          <p:nvPr/>
        </p:nvGrpSpPr>
        <p:grpSpPr>
          <a:xfrm>
            <a:off x="6346915" y="2269147"/>
            <a:ext cx="6394173" cy="3155321"/>
            <a:chOff x="6142191" y="1670438"/>
            <a:chExt cx="6394173" cy="3987355"/>
          </a:xfrm>
        </p:grpSpPr>
        <p:graphicFrame>
          <p:nvGraphicFramePr>
            <p:cNvPr id="34" name="차트 33">
              <a:extLst>
                <a:ext uri="{FF2B5EF4-FFF2-40B4-BE49-F238E27FC236}">
                  <a16:creationId xmlns:a16="http://schemas.microsoft.com/office/drawing/2014/main" id="{58E80A07-8DDF-4E82-BD0F-EA1FF184E2E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34000766"/>
                </p:ext>
              </p:extLst>
            </p:nvPr>
          </p:nvGraphicFramePr>
          <p:xfrm>
            <a:off x="6386977" y="1695520"/>
            <a:ext cx="5268295" cy="31742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A89ACF-A74B-44BB-A768-C3B09C6C369B}"/>
                </a:ext>
              </a:extLst>
            </p:cNvPr>
            <p:cNvSpPr txBox="1"/>
            <p:nvPr/>
          </p:nvSpPr>
          <p:spPr>
            <a:xfrm>
              <a:off x="6142191" y="4607668"/>
              <a:ext cx="6394173" cy="1050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Pre-trained cannot provide </a:t>
              </a:r>
              <a:b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reliable quality gain. 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화살표: 아래쪽 36">
              <a:extLst>
                <a:ext uri="{FF2B5EF4-FFF2-40B4-BE49-F238E27FC236}">
                  <a16:creationId xmlns:a16="http://schemas.microsoft.com/office/drawing/2014/main" id="{0ACDA486-3035-43AD-BB8C-5381C5C12B9F}"/>
                </a:ext>
              </a:extLst>
            </p:cNvPr>
            <p:cNvSpPr/>
            <p:nvPr/>
          </p:nvSpPr>
          <p:spPr>
            <a:xfrm rot="10800000">
              <a:off x="8768507" y="2993109"/>
              <a:ext cx="462153" cy="14269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3167D9E-54D2-4345-8099-A3827FA9E743}"/>
                </a:ext>
              </a:extLst>
            </p:cNvPr>
            <p:cNvSpPr txBox="1"/>
            <p:nvPr/>
          </p:nvSpPr>
          <p:spPr>
            <a:xfrm>
              <a:off x="8500971" y="2559096"/>
              <a:ext cx="9929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+ 0.7dB</a:t>
              </a:r>
              <a:endParaRPr lang="ko-KR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화살표: 아래쪽 40">
              <a:extLst>
                <a:ext uri="{FF2B5EF4-FFF2-40B4-BE49-F238E27FC236}">
                  <a16:creationId xmlns:a16="http://schemas.microsoft.com/office/drawing/2014/main" id="{06E52E00-935D-4F90-AE84-6D018DF0BB01}"/>
                </a:ext>
              </a:extLst>
            </p:cNvPr>
            <p:cNvSpPr/>
            <p:nvPr/>
          </p:nvSpPr>
          <p:spPr>
            <a:xfrm rot="10800000">
              <a:off x="10070431" y="2082620"/>
              <a:ext cx="462153" cy="104017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98B5AE-4A64-445C-83A8-EE8CE6AD1322}"/>
                </a:ext>
              </a:extLst>
            </p:cNvPr>
            <p:cNvSpPr txBox="1"/>
            <p:nvPr/>
          </p:nvSpPr>
          <p:spPr>
            <a:xfrm>
              <a:off x="9612512" y="1670438"/>
              <a:ext cx="1248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+ 4.5dB</a:t>
              </a:r>
              <a:endParaRPr lang="ko-KR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77CAC860-E125-46E7-AAC1-19DD31C678D1}"/>
              </a:ext>
            </a:extLst>
          </p:cNvPr>
          <p:cNvGrpSpPr/>
          <p:nvPr/>
        </p:nvGrpSpPr>
        <p:grpSpPr>
          <a:xfrm>
            <a:off x="7613286" y="4241101"/>
            <a:ext cx="4472540" cy="400110"/>
            <a:chOff x="7613286" y="4241101"/>
            <a:chExt cx="4472540" cy="4001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FDEF2A7-F546-401C-BB10-364A0D3D8731}"/>
                </a:ext>
              </a:extLst>
            </p:cNvPr>
            <p:cNvSpPr txBox="1"/>
            <p:nvPr/>
          </p:nvSpPr>
          <p:spPr>
            <a:xfrm>
              <a:off x="7613286" y="4241101"/>
              <a:ext cx="174377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Bilinear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7AEF693-4311-4BBA-9695-AAF5A3868776}"/>
                </a:ext>
              </a:extLst>
            </p:cNvPr>
            <p:cNvSpPr txBox="1"/>
            <p:nvPr/>
          </p:nvSpPr>
          <p:spPr>
            <a:xfrm>
              <a:off x="8943550" y="4241101"/>
              <a:ext cx="150333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Pre-trained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F594A6D-B005-4E04-BD85-E6CB5CDC05F5}"/>
                </a:ext>
              </a:extLst>
            </p:cNvPr>
            <p:cNvSpPr txBox="1"/>
            <p:nvPr/>
          </p:nvSpPr>
          <p:spPr>
            <a:xfrm>
              <a:off x="10342054" y="4241101"/>
              <a:ext cx="174377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Content-aware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889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직사각형 39">
            <a:extLst>
              <a:ext uri="{FF2B5EF4-FFF2-40B4-BE49-F238E27FC236}">
                <a16:creationId xmlns:a16="http://schemas.microsoft.com/office/drawing/2014/main" id="{008EFD46-74C8-48B6-89AF-32E19A736EDB}"/>
              </a:ext>
            </a:extLst>
          </p:cNvPr>
          <p:cNvSpPr/>
          <p:nvPr/>
        </p:nvSpPr>
        <p:spPr>
          <a:xfrm>
            <a:off x="0" y="5680953"/>
            <a:ext cx="12192000" cy="11770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Streamer sends fractional training data to the ingest server</a:t>
            </a:r>
            <a:endParaRPr lang="ko-KR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Two Primary Challenges (2)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D49CE05-81D6-4082-BF4E-4B25AFC7C054}"/>
              </a:ext>
            </a:extLst>
          </p:cNvPr>
          <p:cNvSpPr txBox="1"/>
          <p:nvPr/>
        </p:nvSpPr>
        <p:spPr>
          <a:xfrm>
            <a:off x="361950" y="1575746"/>
            <a:ext cx="11512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Streamer-side lacks computing power for online training</a:t>
            </a:r>
            <a:endParaRPr lang="en-US" altLang="ko-K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C5274F0E-4067-4FFE-B986-EC3CE41FF519}"/>
              </a:ext>
            </a:extLst>
          </p:cNvPr>
          <p:cNvGrpSpPr/>
          <p:nvPr/>
        </p:nvGrpSpPr>
        <p:grpSpPr>
          <a:xfrm>
            <a:off x="246190" y="2816471"/>
            <a:ext cx="3680535" cy="1988764"/>
            <a:chOff x="1363018" y="4779013"/>
            <a:chExt cx="2795768" cy="1510683"/>
          </a:xfrm>
        </p:grpSpPr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49E6C413-D04D-4A19-889E-D570C6157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35902" y="4830502"/>
              <a:ext cx="458056" cy="840680"/>
            </a:xfrm>
            <a:prstGeom prst="rect">
              <a:avLst/>
            </a:prstGeom>
          </p:spPr>
        </p:pic>
        <p:pic>
          <p:nvPicPr>
            <p:cNvPr id="36" name="Picture 2" descr="YouTube logo svg for free download - Seeklogo.net">
              <a:extLst>
                <a:ext uri="{FF2B5EF4-FFF2-40B4-BE49-F238E27FC236}">
                  <a16:creationId xmlns:a16="http://schemas.microsoft.com/office/drawing/2014/main" id="{B8B31871-E70E-453F-A1F3-B77DD3592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3250" y="5084714"/>
              <a:ext cx="323010" cy="323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내용 개체 틀 2">
              <a:extLst>
                <a:ext uri="{FF2B5EF4-FFF2-40B4-BE49-F238E27FC236}">
                  <a16:creationId xmlns:a16="http://schemas.microsoft.com/office/drawing/2014/main" id="{0C5B97DC-B684-4118-A0E4-DC67C91E8A05}"/>
                </a:ext>
              </a:extLst>
            </p:cNvPr>
            <p:cNvSpPr txBox="1">
              <a:spLocks/>
            </p:cNvSpPr>
            <p:nvPr/>
          </p:nvSpPr>
          <p:spPr>
            <a:xfrm>
              <a:off x="1840048" y="5723989"/>
              <a:ext cx="2318738" cy="5657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Mobile Device</a:t>
              </a:r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3D1021CD-77D9-45B0-83A5-158E080389B6}"/>
                </a:ext>
              </a:extLst>
            </p:cNvPr>
            <p:cNvSpPr/>
            <p:nvPr/>
          </p:nvSpPr>
          <p:spPr>
            <a:xfrm>
              <a:off x="1363018" y="4779013"/>
              <a:ext cx="1290325" cy="3506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Batang" panose="02030600000101010101" pitchFamily="18" charset="-127"/>
                  <a:cs typeface="Calibri" panose="020F0502020204030204" pitchFamily="34" charset="0"/>
                </a:rPr>
                <a:t>Resource ↓</a:t>
              </a:r>
              <a:endParaRPr lang="ko-KR" altLang="en-US" sz="2400" dirty="0"/>
            </a:p>
          </p:txBody>
        </p:sp>
        <p:pic>
          <p:nvPicPr>
            <p:cNvPr id="39" name="Picture 2" descr="https://images.nvidia.com/pascal/img/gtx1050/gallery/GeForce_GTX_1050_Ti_Partner-Thumb-ASUS.png">
              <a:extLst>
                <a:ext uri="{FF2B5EF4-FFF2-40B4-BE49-F238E27FC236}">
                  <a16:creationId xmlns:a16="http://schemas.microsoft.com/office/drawing/2014/main" id="{53E9C509-9CA3-4913-BC9D-D941FBE071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242" y="5167400"/>
              <a:ext cx="668848" cy="343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29A78FA9-4DD2-4773-BF94-A45C0B50EA58}"/>
              </a:ext>
            </a:extLst>
          </p:cNvPr>
          <p:cNvGrpSpPr/>
          <p:nvPr/>
        </p:nvGrpSpPr>
        <p:grpSpPr>
          <a:xfrm>
            <a:off x="2616531" y="2805612"/>
            <a:ext cx="6927294" cy="1825188"/>
            <a:chOff x="2616531" y="2805612"/>
            <a:chExt cx="6927294" cy="1825188"/>
          </a:xfrm>
        </p:grpSpPr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62A16129-B786-45CE-BEFE-180EB42E1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3845" y="2816471"/>
              <a:ext cx="888432" cy="1189470"/>
            </a:xfrm>
            <a:prstGeom prst="rect">
              <a:avLst/>
            </a:prstGeom>
          </p:spPr>
        </p:pic>
        <p:sp>
          <p:nvSpPr>
            <p:cNvPr id="43" name="내용 개체 틀 2">
              <a:extLst>
                <a:ext uri="{FF2B5EF4-FFF2-40B4-BE49-F238E27FC236}">
                  <a16:creationId xmlns:a16="http://schemas.microsoft.com/office/drawing/2014/main" id="{927132DC-57C8-4CD8-A8DB-CC28ED5FB3F0}"/>
                </a:ext>
              </a:extLst>
            </p:cNvPr>
            <p:cNvSpPr txBox="1">
              <a:spLocks/>
            </p:cNvSpPr>
            <p:nvPr/>
          </p:nvSpPr>
          <p:spPr>
            <a:xfrm>
              <a:off x="5721688" y="4065093"/>
              <a:ext cx="2318738" cy="5657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Media Server</a:t>
              </a:r>
            </a:p>
          </p:txBody>
        </p:sp>
        <p:pic>
          <p:nvPicPr>
            <p:cNvPr id="44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0DC6A590-585E-443A-B47E-E25FAEC5C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5003" y="2941075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8A939965-0236-48FC-A89B-4F13FE2DC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797" y="2929283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36A8F4EE-3FED-46E6-BE0F-955542F18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2425" y="2929283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13EE104F-3462-4122-98BC-34E4DB9F9A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7689" y="3486128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A1F3AAA7-7C12-4064-9CF0-BFDBF1FBD8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483" y="3474336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0AF99736-1994-4157-A11E-F37808F0C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5111" y="3474336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FFE49BE1-89F1-49AA-BC83-3B0E05573D8F}"/>
                </a:ext>
              </a:extLst>
            </p:cNvPr>
            <p:cNvGrpSpPr/>
            <p:nvPr/>
          </p:nvGrpSpPr>
          <p:grpSpPr>
            <a:xfrm rot="3883671">
              <a:off x="8165480" y="3355788"/>
              <a:ext cx="315205" cy="93203"/>
              <a:chOff x="4092000" y="4871966"/>
              <a:chExt cx="389754" cy="108000"/>
            </a:xfrm>
          </p:grpSpPr>
          <p:sp>
            <p:nvSpPr>
              <p:cNvPr id="54" name="타원 53">
                <a:extLst>
                  <a:ext uri="{FF2B5EF4-FFF2-40B4-BE49-F238E27FC236}">
                    <a16:creationId xmlns:a16="http://schemas.microsoft.com/office/drawing/2014/main" id="{4AFD7DB6-8194-487A-AB6C-BD2F24023E8C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55" name="타원 54">
                <a:extLst>
                  <a:ext uri="{FF2B5EF4-FFF2-40B4-BE49-F238E27FC236}">
                    <a16:creationId xmlns:a16="http://schemas.microsoft.com/office/drawing/2014/main" id="{B6CE753A-E8CC-4255-8DE1-F52D5D8B3F0B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56" name="타원 55">
                <a:extLst>
                  <a:ext uri="{FF2B5EF4-FFF2-40B4-BE49-F238E27FC236}">
                    <a16:creationId xmlns:a16="http://schemas.microsoft.com/office/drawing/2014/main" id="{8081231C-C9FE-4F2C-90A2-ED090E2EE3C1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36F4D01-B983-4063-A702-737777C5882A}"/>
                </a:ext>
              </a:extLst>
            </p:cNvPr>
            <p:cNvSpPr txBox="1"/>
            <p:nvPr/>
          </p:nvSpPr>
          <p:spPr>
            <a:xfrm>
              <a:off x="2616531" y="2805612"/>
              <a:ext cx="33306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Leverage</a:t>
              </a:r>
              <a:b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computing power </a:t>
              </a:r>
              <a:b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at the Ingest server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오른쪽 화살표 2">
              <a:extLst>
                <a:ext uri="{FF2B5EF4-FFF2-40B4-BE49-F238E27FC236}">
                  <a16:creationId xmlns:a16="http://schemas.microsoft.com/office/drawing/2014/main" id="{356C2B1A-3E18-481D-8DEF-4A1D4EC8A2D2}"/>
                </a:ext>
              </a:extLst>
            </p:cNvPr>
            <p:cNvSpPr/>
            <p:nvPr/>
          </p:nvSpPr>
          <p:spPr>
            <a:xfrm>
              <a:off x="5657641" y="3209194"/>
              <a:ext cx="457200" cy="431290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F29BD62D-2538-45EB-BE8D-137FF463F34E}"/>
                </a:ext>
              </a:extLst>
            </p:cNvPr>
            <p:cNvSpPr/>
            <p:nvPr/>
          </p:nvSpPr>
          <p:spPr>
            <a:xfrm>
              <a:off x="7845155" y="3886534"/>
              <a:ext cx="16986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Batang" panose="02030600000101010101" pitchFamily="18" charset="-127"/>
                  <a:cs typeface="Calibri" panose="020F0502020204030204" pitchFamily="34" charset="0"/>
                </a:rPr>
                <a:t>Resource ↑</a:t>
              </a:r>
              <a:endParaRPr lang="ko-KR" altLang="en-US" sz="2400" dirty="0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45515308-AFC4-461C-9555-594B48AF57DA}"/>
              </a:ext>
            </a:extLst>
          </p:cNvPr>
          <p:cNvGrpSpPr/>
          <p:nvPr/>
        </p:nvGrpSpPr>
        <p:grpSpPr>
          <a:xfrm>
            <a:off x="9584968" y="2689355"/>
            <a:ext cx="2354637" cy="1882603"/>
            <a:chOff x="9584968" y="2689355"/>
            <a:chExt cx="2354637" cy="1882603"/>
          </a:xfrm>
        </p:grpSpPr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C1F2CA30-5293-4D89-9FB3-5A910AA2E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9765" y="3177103"/>
              <a:ext cx="800942" cy="56964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9" name="그림 58">
              <a:extLst>
                <a:ext uri="{FF2B5EF4-FFF2-40B4-BE49-F238E27FC236}">
                  <a16:creationId xmlns:a16="http://schemas.microsoft.com/office/drawing/2014/main" id="{79B4963A-A9B5-4318-85D6-22D251E89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883" y="3179104"/>
              <a:ext cx="577881" cy="56275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CB33664-C94E-4AC1-A265-4934ED5588A7}"/>
                </a:ext>
              </a:extLst>
            </p:cNvPr>
            <p:cNvSpPr txBox="1"/>
            <p:nvPr/>
          </p:nvSpPr>
          <p:spPr>
            <a:xfrm>
              <a:off x="9584968" y="3740961"/>
              <a:ext cx="23187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 ground-truth</a:t>
              </a:r>
              <a:b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labels</a:t>
              </a:r>
              <a:endParaRPr lang="ko-KR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91B72E7-319F-492B-B426-9DD5A8AB9BA0}"/>
                </a:ext>
              </a:extLst>
            </p:cNvPr>
            <p:cNvSpPr txBox="1"/>
            <p:nvPr/>
          </p:nvSpPr>
          <p:spPr>
            <a:xfrm>
              <a:off x="9620867" y="2689355"/>
              <a:ext cx="23187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But…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413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8491" y="365125"/>
            <a:ext cx="10515600" cy="866775"/>
          </a:xfrm>
        </p:spPr>
        <p:txBody>
          <a:bodyPr>
            <a:normAutofit/>
          </a:bodyPr>
          <a:lstStyle/>
          <a:p>
            <a:r>
              <a:rPr lang="en-US" altLang="ko-KR" sz="4000" dirty="0" err="1"/>
              <a:t>LiveNAS</a:t>
            </a:r>
            <a:r>
              <a:rPr lang="en-US" altLang="ko-KR" sz="4000" dirty="0"/>
              <a:t> Approach : Online Learning at Ingest </a:t>
            </a:r>
            <a:endParaRPr lang="ko-KR" altLang="en-US" sz="40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11548608" y="6492875"/>
            <a:ext cx="643392" cy="365125"/>
          </a:xfrm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fld id="{281828B1-9571-413B-8DF6-88C4749FAF08}" type="slidenum">
              <a:rPr lang="en-US" altLang="en-US" smtClean="0"/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 sz="1600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9B009989-9FA0-4107-BECF-60A3C0A4A1F0}"/>
              </a:ext>
            </a:extLst>
          </p:cNvPr>
          <p:cNvGrpSpPr/>
          <p:nvPr/>
        </p:nvGrpSpPr>
        <p:grpSpPr>
          <a:xfrm>
            <a:off x="1309227" y="1241481"/>
            <a:ext cx="4476238" cy="3712589"/>
            <a:chOff x="4628100" y="128726"/>
            <a:chExt cx="4476238" cy="3712589"/>
          </a:xfrm>
        </p:grpSpPr>
        <p:sp>
          <p:nvSpPr>
            <p:cNvPr id="131" name="내용 개체 틀 2">
              <a:extLst>
                <a:ext uri="{FF2B5EF4-FFF2-40B4-BE49-F238E27FC236}">
                  <a16:creationId xmlns:a16="http://schemas.microsoft.com/office/drawing/2014/main" id="{06A6067F-9970-4334-BCD6-7EFC4C229A48}"/>
                </a:ext>
              </a:extLst>
            </p:cNvPr>
            <p:cNvSpPr txBox="1">
              <a:spLocks/>
            </p:cNvSpPr>
            <p:nvPr/>
          </p:nvSpPr>
          <p:spPr>
            <a:xfrm>
              <a:off x="5172512" y="3275608"/>
              <a:ext cx="2318738" cy="5657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Streamer</a:t>
              </a:r>
            </a:p>
          </p:txBody>
        </p:sp>
        <p:pic>
          <p:nvPicPr>
            <p:cNvPr id="133" name="그림 132">
              <a:extLst>
                <a:ext uri="{FF2B5EF4-FFF2-40B4-BE49-F238E27FC236}">
                  <a16:creationId xmlns:a16="http://schemas.microsoft.com/office/drawing/2014/main" id="{7FC0F2E6-25B6-4AD0-8C3E-422DDC5CC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9997" y="2375701"/>
              <a:ext cx="417948" cy="281666"/>
            </a:xfrm>
            <a:prstGeom prst="rect">
              <a:avLst/>
            </a:prstGeom>
          </p:spPr>
        </p:pic>
        <p:pic>
          <p:nvPicPr>
            <p:cNvPr id="134" name="그림 133">
              <a:extLst>
                <a:ext uri="{FF2B5EF4-FFF2-40B4-BE49-F238E27FC236}">
                  <a16:creationId xmlns:a16="http://schemas.microsoft.com/office/drawing/2014/main" id="{4C6E3899-3F98-45A0-A842-46F6FC460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2136" y="2387488"/>
              <a:ext cx="458056" cy="840680"/>
            </a:xfrm>
            <a:prstGeom prst="rect">
              <a:avLst/>
            </a:prstGeom>
          </p:spPr>
        </p:pic>
        <p:pic>
          <p:nvPicPr>
            <p:cNvPr id="135" name="Picture 2" descr="YouTube logo svg for free download - Seeklogo.net">
              <a:extLst>
                <a:ext uri="{FF2B5EF4-FFF2-40B4-BE49-F238E27FC236}">
                  <a16:creationId xmlns:a16="http://schemas.microsoft.com/office/drawing/2014/main" id="{7713A50C-1209-4AAA-833C-80E0A64BE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9484" y="2641700"/>
              <a:ext cx="323010" cy="323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C171F79C-72A1-436A-AFD7-43C643A0BF23}"/>
                </a:ext>
              </a:extLst>
            </p:cNvPr>
            <p:cNvGrpSpPr/>
            <p:nvPr/>
          </p:nvGrpSpPr>
          <p:grpSpPr>
            <a:xfrm>
              <a:off x="6859770" y="553169"/>
              <a:ext cx="1122182" cy="798114"/>
              <a:chOff x="5070445" y="573225"/>
              <a:chExt cx="1122182" cy="798114"/>
            </a:xfrm>
          </p:grpSpPr>
          <p:pic>
            <p:nvPicPr>
              <p:cNvPr id="144" name="그림 143">
                <a:extLst>
                  <a:ext uri="{FF2B5EF4-FFF2-40B4-BE49-F238E27FC236}">
                    <a16:creationId xmlns:a16="http://schemas.microsoft.com/office/drawing/2014/main" id="{442EE590-5895-4B56-BBCB-C65864498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0445" y="573225"/>
                <a:ext cx="1122182" cy="798114"/>
              </a:xfrm>
              <a:prstGeom prst="rect">
                <a:avLst/>
              </a:prstGeom>
              <a:ln w="25400">
                <a:solidFill>
                  <a:srgbClr val="0033CC"/>
                </a:solidFill>
              </a:ln>
            </p:spPr>
          </p:pic>
          <p:sp>
            <p:nvSpPr>
              <p:cNvPr id="145" name="이등변 삼각형 144">
                <a:extLst>
                  <a:ext uri="{FF2B5EF4-FFF2-40B4-BE49-F238E27FC236}">
                    <a16:creationId xmlns:a16="http://schemas.microsoft.com/office/drawing/2014/main" id="{1ABD100A-CA05-4E92-9B57-DD58751ED6A4}"/>
                  </a:ext>
                </a:extLst>
              </p:cNvPr>
              <p:cNvSpPr/>
              <p:nvPr/>
            </p:nvSpPr>
            <p:spPr bwMode="auto">
              <a:xfrm rot="5400000">
                <a:off x="5547506" y="874237"/>
                <a:ext cx="207437" cy="218955"/>
              </a:xfrm>
              <a:prstGeom prst="triangle">
                <a:avLst/>
              </a:prstGeom>
              <a:solidFill>
                <a:srgbClr val="0033CC"/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BAF1F576-F4AB-4BEC-984F-59882929022B}"/>
                </a:ext>
              </a:extLst>
            </p:cNvPr>
            <p:cNvSpPr txBox="1"/>
            <p:nvPr/>
          </p:nvSpPr>
          <p:spPr>
            <a:xfrm>
              <a:off x="5744892" y="1365846"/>
              <a:ext cx="33594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High-resolution (Raw)</a:t>
              </a:r>
              <a:b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(1080p, 4K)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74B2C09-F5D3-4DAF-B6E3-60358720D67A}"/>
                </a:ext>
              </a:extLst>
            </p:cNvPr>
            <p:cNvSpPr txBox="1"/>
            <p:nvPr/>
          </p:nvSpPr>
          <p:spPr>
            <a:xfrm>
              <a:off x="6908253" y="128726"/>
              <a:ext cx="10252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Capture</a:t>
              </a:r>
              <a:endParaRPr lang="ko-KR" altLang="en-US" sz="2000" b="1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41" name="직선 연결선 140">
              <a:extLst>
                <a:ext uri="{FF2B5EF4-FFF2-40B4-BE49-F238E27FC236}">
                  <a16:creationId xmlns:a16="http://schemas.microsoft.com/office/drawing/2014/main" id="{2F85C421-5A25-4567-B9F5-2DD794BAA1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8951" y="2128644"/>
              <a:ext cx="1382409" cy="25103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직선 연결선 141">
              <a:extLst>
                <a:ext uri="{FF2B5EF4-FFF2-40B4-BE49-F238E27FC236}">
                  <a16:creationId xmlns:a16="http://schemas.microsoft.com/office/drawing/2014/main" id="{A0106967-1ABC-4CE1-9384-7EFF1D3E09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28100" y="2132802"/>
              <a:ext cx="1320074" cy="24687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B571D828-8B1B-4F15-A6B0-C10961063E3E}"/>
              </a:ext>
            </a:extLst>
          </p:cNvPr>
          <p:cNvGrpSpPr/>
          <p:nvPr/>
        </p:nvGrpSpPr>
        <p:grpSpPr>
          <a:xfrm>
            <a:off x="200270" y="1231900"/>
            <a:ext cx="5781249" cy="3124886"/>
            <a:chOff x="200270" y="1231900"/>
            <a:chExt cx="5781249" cy="3124886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D885835F-029E-4440-87E4-4599F4F0A5F5}"/>
                </a:ext>
              </a:extLst>
            </p:cNvPr>
            <p:cNvGrpSpPr/>
            <p:nvPr/>
          </p:nvGrpSpPr>
          <p:grpSpPr>
            <a:xfrm>
              <a:off x="1028264" y="1231900"/>
              <a:ext cx="4953255" cy="3124886"/>
              <a:chOff x="768706" y="1972510"/>
              <a:chExt cx="4953255" cy="3124886"/>
            </a:xfrm>
          </p:grpSpPr>
          <p:sp>
            <p:nvSpPr>
              <p:cNvPr id="113" name="평행 사변형 48">
                <a:extLst>
                  <a:ext uri="{FF2B5EF4-FFF2-40B4-BE49-F238E27FC236}">
                    <a16:creationId xmlns:a16="http://schemas.microsoft.com/office/drawing/2014/main" id="{7352AD72-3069-4B9F-8AFE-35BA5B5BF192}"/>
                  </a:ext>
                </a:extLst>
              </p:cNvPr>
              <p:cNvSpPr/>
              <p:nvPr/>
            </p:nvSpPr>
            <p:spPr>
              <a:xfrm rot="20699464">
                <a:off x="1937770" y="2498438"/>
                <a:ext cx="357116" cy="571331"/>
              </a:xfrm>
              <a:custGeom>
                <a:avLst/>
                <a:gdLst>
                  <a:gd name="connsiteX0" fmla="*/ 0 w 1285200"/>
                  <a:gd name="connsiteY0" fmla="*/ 1108800 h 1108800"/>
                  <a:gd name="connsiteX1" fmla="*/ 277200 w 1285200"/>
                  <a:gd name="connsiteY1" fmla="*/ 0 h 1108800"/>
                  <a:gd name="connsiteX2" fmla="*/ 1285200 w 1285200"/>
                  <a:gd name="connsiteY2" fmla="*/ 0 h 1108800"/>
                  <a:gd name="connsiteX3" fmla="*/ 1008000 w 1285200"/>
                  <a:gd name="connsiteY3" fmla="*/ 1108800 h 1108800"/>
                  <a:gd name="connsiteX4" fmla="*/ 0 w 1285200"/>
                  <a:gd name="connsiteY4" fmla="*/ 1108800 h 1108800"/>
                  <a:gd name="connsiteX0" fmla="*/ 0 w 1285200"/>
                  <a:gd name="connsiteY0" fmla="*/ 1108800 h 1108800"/>
                  <a:gd name="connsiteX1" fmla="*/ 281680 w 1285200"/>
                  <a:gd name="connsiteY1" fmla="*/ 316766 h 1108800"/>
                  <a:gd name="connsiteX2" fmla="*/ 1285200 w 1285200"/>
                  <a:gd name="connsiteY2" fmla="*/ 0 h 1108800"/>
                  <a:gd name="connsiteX3" fmla="*/ 1008000 w 1285200"/>
                  <a:gd name="connsiteY3" fmla="*/ 1108800 h 1108800"/>
                  <a:gd name="connsiteX4" fmla="*/ 0 w 1285200"/>
                  <a:gd name="connsiteY4" fmla="*/ 1108800 h 1108800"/>
                  <a:gd name="connsiteX0" fmla="*/ 0 w 1285200"/>
                  <a:gd name="connsiteY0" fmla="*/ 1108800 h 1108800"/>
                  <a:gd name="connsiteX1" fmla="*/ 233324 w 1285200"/>
                  <a:gd name="connsiteY1" fmla="*/ 261725 h 1108800"/>
                  <a:gd name="connsiteX2" fmla="*/ 1285200 w 1285200"/>
                  <a:gd name="connsiteY2" fmla="*/ 0 h 1108800"/>
                  <a:gd name="connsiteX3" fmla="*/ 1008000 w 1285200"/>
                  <a:gd name="connsiteY3" fmla="*/ 1108800 h 1108800"/>
                  <a:gd name="connsiteX4" fmla="*/ 0 w 1285200"/>
                  <a:gd name="connsiteY4" fmla="*/ 1108800 h 1108800"/>
                  <a:gd name="connsiteX0" fmla="*/ 0 w 1008000"/>
                  <a:gd name="connsiteY0" fmla="*/ 1132160 h 1132160"/>
                  <a:gd name="connsiteX1" fmla="*/ 233324 w 1008000"/>
                  <a:gd name="connsiteY1" fmla="*/ 285085 h 1132160"/>
                  <a:gd name="connsiteX2" fmla="*/ 707667 w 1008000"/>
                  <a:gd name="connsiteY2" fmla="*/ 0 h 1132160"/>
                  <a:gd name="connsiteX3" fmla="*/ 1008000 w 1008000"/>
                  <a:gd name="connsiteY3" fmla="*/ 1132160 h 1132160"/>
                  <a:gd name="connsiteX4" fmla="*/ 0 w 1008000"/>
                  <a:gd name="connsiteY4" fmla="*/ 1132160 h 1132160"/>
                  <a:gd name="connsiteX0" fmla="*/ 0 w 707667"/>
                  <a:gd name="connsiteY0" fmla="*/ 1132160 h 1132160"/>
                  <a:gd name="connsiteX1" fmla="*/ 233324 w 707667"/>
                  <a:gd name="connsiteY1" fmla="*/ 285085 h 1132160"/>
                  <a:gd name="connsiteX2" fmla="*/ 707667 w 707667"/>
                  <a:gd name="connsiteY2" fmla="*/ 0 h 1132160"/>
                  <a:gd name="connsiteX3" fmla="*/ 328814 w 707667"/>
                  <a:gd name="connsiteY3" fmla="*/ 781757 h 1132160"/>
                  <a:gd name="connsiteX4" fmla="*/ 0 w 707667"/>
                  <a:gd name="connsiteY4" fmla="*/ 1132160 h 1132160"/>
                  <a:gd name="connsiteX0" fmla="*/ 0 w 707667"/>
                  <a:gd name="connsiteY0" fmla="*/ 1132160 h 1132160"/>
                  <a:gd name="connsiteX1" fmla="*/ 233324 w 707667"/>
                  <a:gd name="connsiteY1" fmla="*/ 285085 h 1132160"/>
                  <a:gd name="connsiteX2" fmla="*/ 707667 w 707667"/>
                  <a:gd name="connsiteY2" fmla="*/ 0 h 1132160"/>
                  <a:gd name="connsiteX3" fmla="*/ 506415 w 707667"/>
                  <a:gd name="connsiteY3" fmla="*/ 845153 h 1132160"/>
                  <a:gd name="connsiteX4" fmla="*/ 0 w 707667"/>
                  <a:gd name="connsiteY4" fmla="*/ 1132160 h 1132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7667" h="1132160">
                    <a:moveTo>
                      <a:pt x="0" y="1132160"/>
                    </a:moveTo>
                    <a:lnTo>
                      <a:pt x="233324" y="285085"/>
                    </a:lnTo>
                    <a:lnTo>
                      <a:pt x="707667" y="0"/>
                    </a:lnTo>
                    <a:lnTo>
                      <a:pt x="506415" y="845153"/>
                    </a:lnTo>
                    <a:lnTo>
                      <a:pt x="0" y="113216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평행 사변형 45">
                <a:extLst>
                  <a:ext uri="{FF2B5EF4-FFF2-40B4-BE49-F238E27FC236}">
                    <a16:creationId xmlns:a16="http://schemas.microsoft.com/office/drawing/2014/main" id="{2BA15984-C598-4BF4-8015-25FA289F2803}"/>
                  </a:ext>
                </a:extLst>
              </p:cNvPr>
              <p:cNvSpPr/>
              <p:nvPr/>
            </p:nvSpPr>
            <p:spPr>
              <a:xfrm rot="20699464">
                <a:off x="967348" y="2492342"/>
                <a:ext cx="372149" cy="585875"/>
              </a:xfrm>
              <a:custGeom>
                <a:avLst/>
                <a:gdLst>
                  <a:gd name="connsiteX0" fmla="*/ 0 w 1285200"/>
                  <a:gd name="connsiteY0" fmla="*/ 1108800 h 1108800"/>
                  <a:gd name="connsiteX1" fmla="*/ 277200 w 1285200"/>
                  <a:gd name="connsiteY1" fmla="*/ 0 h 1108800"/>
                  <a:gd name="connsiteX2" fmla="*/ 1285200 w 1285200"/>
                  <a:gd name="connsiteY2" fmla="*/ 0 h 1108800"/>
                  <a:gd name="connsiteX3" fmla="*/ 1008000 w 1285200"/>
                  <a:gd name="connsiteY3" fmla="*/ 1108800 h 1108800"/>
                  <a:gd name="connsiteX4" fmla="*/ 0 w 1285200"/>
                  <a:gd name="connsiteY4" fmla="*/ 1108800 h 1108800"/>
                  <a:gd name="connsiteX0" fmla="*/ 0 w 1285200"/>
                  <a:gd name="connsiteY0" fmla="*/ 1108800 h 1108800"/>
                  <a:gd name="connsiteX1" fmla="*/ 237270 w 1285200"/>
                  <a:gd name="connsiteY1" fmla="*/ 247006 h 1108800"/>
                  <a:gd name="connsiteX2" fmla="*/ 1285200 w 1285200"/>
                  <a:gd name="connsiteY2" fmla="*/ 0 h 1108800"/>
                  <a:gd name="connsiteX3" fmla="*/ 1008000 w 1285200"/>
                  <a:gd name="connsiteY3" fmla="*/ 1108800 h 1108800"/>
                  <a:gd name="connsiteX4" fmla="*/ 0 w 1285200"/>
                  <a:gd name="connsiteY4" fmla="*/ 1108800 h 1108800"/>
                  <a:gd name="connsiteX0" fmla="*/ 0 w 1285200"/>
                  <a:gd name="connsiteY0" fmla="*/ 1108800 h 1108800"/>
                  <a:gd name="connsiteX1" fmla="*/ 209750 w 1285200"/>
                  <a:gd name="connsiteY1" fmla="*/ 271184 h 1108800"/>
                  <a:gd name="connsiteX2" fmla="*/ 1285200 w 1285200"/>
                  <a:gd name="connsiteY2" fmla="*/ 0 h 1108800"/>
                  <a:gd name="connsiteX3" fmla="*/ 1008000 w 1285200"/>
                  <a:gd name="connsiteY3" fmla="*/ 1108800 h 1108800"/>
                  <a:gd name="connsiteX4" fmla="*/ 0 w 1285200"/>
                  <a:gd name="connsiteY4" fmla="*/ 1108800 h 1108800"/>
                  <a:gd name="connsiteX0" fmla="*/ 0 w 1008000"/>
                  <a:gd name="connsiteY0" fmla="*/ 1129529 h 1129529"/>
                  <a:gd name="connsiteX1" fmla="*/ 209750 w 1008000"/>
                  <a:gd name="connsiteY1" fmla="*/ 291913 h 1129529"/>
                  <a:gd name="connsiteX2" fmla="*/ 717480 w 1008000"/>
                  <a:gd name="connsiteY2" fmla="*/ 0 h 1129529"/>
                  <a:gd name="connsiteX3" fmla="*/ 1008000 w 1008000"/>
                  <a:gd name="connsiteY3" fmla="*/ 1129529 h 1129529"/>
                  <a:gd name="connsiteX4" fmla="*/ 0 w 1008000"/>
                  <a:gd name="connsiteY4" fmla="*/ 1129529 h 1129529"/>
                  <a:gd name="connsiteX0" fmla="*/ 0 w 717480"/>
                  <a:gd name="connsiteY0" fmla="*/ 1129529 h 1129529"/>
                  <a:gd name="connsiteX1" fmla="*/ 209750 w 717480"/>
                  <a:gd name="connsiteY1" fmla="*/ 291913 h 1129529"/>
                  <a:gd name="connsiteX2" fmla="*/ 717480 w 717480"/>
                  <a:gd name="connsiteY2" fmla="*/ 0 h 1129529"/>
                  <a:gd name="connsiteX3" fmla="*/ 450521 w 717480"/>
                  <a:gd name="connsiteY3" fmla="*/ 795980 h 1129529"/>
                  <a:gd name="connsiteX4" fmla="*/ 0 w 717480"/>
                  <a:gd name="connsiteY4" fmla="*/ 1129529 h 1129529"/>
                  <a:gd name="connsiteX0" fmla="*/ 0 w 717480"/>
                  <a:gd name="connsiteY0" fmla="*/ 1129529 h 1129529"/>
                  <a:gd name="connsiteX1" fmla="*/ 209750 w 717480"/>
                  <a:gd name="connsiteY1" fmla="*/ 291913 h 1129529"/>
                  <a:gd name="connsiteX2" fmla="*/ 717480 w 717480"/>
                  <a:gd name="connsiteY2" fmla="*/ 0 h 1129529"/>
                  <a:gd name="connsiteX3" fmla="*/ 512992 w 717480"/>
                  <a:gd name="connsiteY3" fmla="*/ 817989 h 1129529"/>
                  <a:gd name="connsiteX4" fmla="*/ 0 w 717480"/>
                  <a:gd name="connsiteY4" fmla="*/ 1129529 h 1129529"/>
                  <a:gd name="connsiteX0" fmla="*/ 0 w 717480"/>
                  <a:gd name="connsiteY0" fmla="*/ 1129529 h 1129529"/>
                  <a:gd name="connsiteX1" fmla="*/ 209750 w 717480"/>
                  <a:gd name="connsiteY1" fmla="*/ 291913 h 1129529"/>
                  <a:gd name="connsiteX2" fmla="*/ 717480 w 717480"/>
                  <a:gd name="connsiteY2" fmla="*/ 0 h 1129529"/>
                  <a:gd name="connsiteX3" fmla="*/ 522806 w 717480"/>
                  <a:gd name="connsiteY3" fmla="*/ 820620 h 1129529"/>
                  <a:gd name="connsiteX4" fmla="*/ 0 w 717480"/>
                  <a:gd name="connsiteY4" fmla="*/ 1129529 h 112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480" h="1129529">
                    <a:moveTo>
                      <a:pt x="0" y="1129529"/>
                    </a:moveTo>
                    <a:lnTo>
                      <a:pt x="209750" y="291913"/>
                    </a:lnTo>
                    <a:lnTo>
                      <a:pt x="717480" y="0"/>
                    </a:lnTo>
                    <a:lnTo>
                      <a:pt x="522806" y="820620"/>
                    </a:lnTo>
                    <a:lnTo>
                      <a:pt x="0" y="1129529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" name="평행 사변형 45">
                <a:extLst>
                  <a:ext uri="{FF2B5EF4-FFF2-40B4-BE49-F238E27FC236}">
                    <a16:creationId xmlns:a16="http://schemas.microsoft.com/office/drawing/2014/main" id="{989A2FEE-77D8-41CD-931D-88D6AFE713D0}"/>
                  </a:ext>
                </a:extLst>
              </p:cNvPr>
              <p:cNvSpPr/>
              <p:nvPr/>
            </p:nvSpPr>
            <p:spPr>
              <a:xfrm rot="20699464">
                <a:off x="1072882" y="2492342"/>
                <a:ext cx="372149" cy="585875"/>
              </a:xfrm>
              <a:custGeom>
                <a:avLst/>
                <a:gdLst>
                  <a:gd name="connsiteX0" fmla="*/ 0 w 1285200"/>
                  <a:gd name="connsiteY0" fmla="*/ 1108800 h 1108800"/>
                  <a:gd name="connsiteX1" fmla="*/ 277200 w 1285200"/>
                  <a:gd name="connsiteY1" fmla="*/ 0 h 1108800"/>
                  <a:gd name="connsiteX2" fmla="*/ 1285200 w 1285200"/>
                  <a:gd name="connsiteY2" fmla="*/ 0 h 1108800"/>
                  <a:gd name="connsiteX3" fmla="*/ 1008000 w 1285200"/>
                  <a:gd name="connsiteY3" fmla="*/ 1108800 h 1108800"/>
                  <a:gd name="connsiteX4" fmla="*/ 0 w 1285200"/>
                  <a:gd name="connsiteY4" fmla="*/ 1108800 h 1108800"/>
                  <a:gd name="connsiteX0" fmla="*/ 0 w 1285200"/>
                  <a:gd name="connsiteY0" fmla="*/ 1108800 h 1108800"/>
                  <a:gd name="connsiteX1" fmla="*/ 237270 w 1285200"/>
                  <a:gd name="connsiteY1" fmla="*/ 247006 h 1108800"/>
                  <a:gd name="connsiteX2" fmla="*/ 1285200 w 1285200"/>
                  <a:gd name="connsiteY2" fmla="*/ 0 h 1108800"/>
                  <a:gd name="connsiteX3" fmla="*/ 1008000 w 1285200"/>
                  <a:gd name="connsiteY3" fmla="*/ 1108800 h 1108800"/>
                  <a:gd name="connsiteX4" fmla="*/ 0 w 1285200"/>
                  <a:gd name="connsiteY4" fmla="*/ 1108800 h 1108800"/>
                  <a:gd name="connsiteX0" fmla="*/ 0 w 1285200"/>
                  <a:gd name="connsiteY0" fmla="*/ 1108800 h 1108800"/>
                  <a:gd name="connsiteX1" fmla="*/ 209750 w 1285200"/>
                  <a:gd name="connsiteY1" fmla="*/ 271184 h 1108800"/>
                  <a:gd name="connsiteX2" fmla="*/ 1285200 w 1285200"/>
                  <a:gd name="connsiteY2" fmla="*/ 0 h 1108800"/>
                  <a:gd name="connsiteX3" fmla="*/ 1008000 w 1285200"/>
                  <a:gd name="connsiteY3" fmla="*/ 1108800 h 1108800"/>
                  <a:gd name="connsiteX4" fmla="*/ 0 w 1285200"/>
                  <a:gd name="connsiteY4" fmla="*/ 1108800 h 1108800"/>
                  <a:gd name="connsiteX0" fmla="*/ 0 w 1008000"/>
                  <a:gd name="connsiteY0" fmla="*/ 1129529 h 1129529"/>
                  <a:gd name="connsiteX1" fmla="*/ 209750 w 1008000"/>
                  <a:gd name="connsiteY1" fmla="*/ 291913 h 1129529"/>
                  <a:gd name="connsiteX2" fmla="*/ 717480 w 1008000"/>
                  <a:gd name="connsiteY2" fmla="*/ 0 h 1129529"/>
                  <a:gd name="connsiteX3" fmla="*/ 1008000 w 1008000"/>
                  <a:gd name="connsiteY3" fmla="*/ 1129529 h 1129529"/>
                  <a:gd name="connsiteX4" fmla="*/ 0 w 1008000"/>
                  <a:gd name="connsiteY4" fmla="*/ 1129529 h 1129529"/>
                  <a:gd name="connsiteX0" fmla="*/ 0 w 717480"/>
                  <a:gd name="connsiteY0" fmla="*/ 1129529 h 1129529"/>
                  <a:gd name="connsiteX1" fmla="*/ 209750 w 717480"/>
                  <a:gd name="connsiteY1" fmla="*/ 291913 h 1129529"/>
                  <a:gd name="connsiteX2" fmla="*/ 717480 w 717480"/>
                  <a:gd name="connsiteY2" fmla="*/ 0 h 1129529"/>
                  <a:gd name="connsiteX3" fmla="*/ 450521 w 717480"/>
                  <a:gd name="connsiteY3" fmla="*/ 795980 h 1129529"/>
                  <a:gd name="connsiteX4" fmla="*/ 0 w 717480"/>
                  <a:gd name="connsiteY4" fmla="*/ 1129529 h 1129529"/>
                  <a:gd name="connsiteX0" fmla="*/ 0 w 717480"/>
                  <a:gd name="connsiteY0" fmla="*/ 1129529 h 1129529"/>
                  <a:gd name="connsiteX1" fmla="*/ 209750 w 717480"/>
                  <a:gd name="connsiteY1" fmla="*/ 291913 h 1129529"/>
                  <a:gd name="connsiteX2" fmla="*/ 717480 w 717480"/>
                  <a:gd name="connsiteY2" fmla="*/ 0 h 1129529"/>
                  <a:gd name="connsiteX3" fmla="*/ 512992 w 717480"/>
                  <a:gd name="connsiteY3" fmla="*/ 817989 h 1129529"/>
                  <a:gd name="connsiteX4" fmla="*/ 0 w 717480"/>
                  <a:gd name="connsiteY4" fmla="*/ 1129529 h 1129529"/>
                  <a:gd name="connsiteX0" fmla="*/ 0 w 717480"/>
                  <a:gd name="connsiteY0" fmla="*/ 1129529 h 1129529"/>
                  <a:gd name="connsiteX1" fmla="*/ 209750 w 717480"/>
                  <a:gd name="connsiteY1" fmla="*/ 291913 h 1129529"/>
                  <a:gd name="connsiteX2" fmla="*/ 717480 w 717480"/>
                  <a:gd name="connsiteY2" fmla="*/ 0 h 1129529"/>
                  <a:gd name="connsiteX3" fmla="*/ 522806 w 717480"/>
                  <a:gd name="connsiteY3" fmla="*/ 820620 h 1129529"/>
                  <a:gd name="connsiteX4" fmla="*/ 0 w 717480"/>
                  <a:gd name="connsiteY4" fmla="*/ 1129529 h 112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480" h="1129529">
                    <a:moveTo>
                      <a:pt x="0" y="1129529"/>
                    </a:moveTo>
                    <a:lnTo>
                      <a:pt x="209750" y="291913"/>
                    </a:lnTo>
                    <a:lnTo>
                      <a:pt x="717480" y="0"/>
                    </a:lnTo>
                    <a:lnTo>
                      <a:pt x="522806" y="820620"/>
                    </a:lnTo>
                    <a:lnTo>
                      <a:pt x="0" y="1129529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평행 사변형 45">
                <a:extLst>
                  <a:ext uri="{FF2B5EF4-FFF2-40B4-BE49-F238E27FC236}">
                    <a16:creationId xmlns:a16="http://schemas.microsoft.com/office/drawing/2014/main" id="{3B2DE156-0648-44FA-9EDE-9918DD25F335}"/>
                  </a:ext>
                </a:extLst>
              </p:cNvPr>
              <p:cNvSpPr/>
              <p:nvPr/>
            </p:nvSpPr>
            <p:spPr>
              <a:xfrm rot="20699464">
                <a:off x="1194673" y="2492342"/>
                <a:ext cx="372149" cy="585875"/>
              </a:xfrm>
              <a:custGeom>
                <a:avLst/>
                <a:gdLst>
                  <a:gd name="connsiteX0" fmla="*/ 0 w 1285200"/>
                  <a:gd name="connsiteY0" fmla="*/ 1108800 h 1108800"/>
                  <a:gd name="connsiteX1" fmla="*/ 277200 w 1285200"/>
                  <a:gd name="connsiteY1" fmla="*/ 0 h 1108800"/>
                  <a:gd name="connsiteX2" fmla="*/ 1285200 w 1285200"/>
                  <a:gd name="connsiteY2" fmla="*/ 0 h 1108800"/>
                  <a:gd name="connsiteX3" fmla="*/ 1008000 w 1285200"/>
                  <a:gd name="connsiteY3" fmla="*/ 1108800 h 1108800"/>
                  <a:gd name="connsiteX4" fmla="*/ 0 w 1285200"/>
                  <a:gd name="connsiteY4" fmla="*/ 1108800 h 1108800"/>
                  <a:gd name="connsiteX0" fmla="*/ 0 w 1285200"/>
                  <a:gd name="connsiteY0" fmla="*/ 1108800 h 1108800"/>
                  <a:gd name="connsiteX1" fmla="*/ 237270 w 1285200"/>
                  <a:gd name="connsiteY1" fmla="*/ 247006 h 1108800"/>
                  <a:gd name="connsiteX2" fmla="*/ 1285200 w 1285200"/>
                  <a:gd name="connsiteY2" fmla="*/ 0 h 1108800"/>
                  <a:gd name="connsiteX3" fmla="*/ 1008000 w 1285200"/>
                  <a:gd name="connsiteY3" fmla="*/ 1108800 h 1108800"/>
                  <a:gd name="connsiteX4" fmla="*/ 0 w 1285200"/>
                  <a:gd name="connsiteY4" fmla="*/ 1108800 h 1108800"/>
                  <a:gd name="connsiteX0" fmla="*/ 0 w 1285200"/>
                  <a:gd name="connsiteY0" fmla="*/ 1108800 h 1108800"/>
                  <a:gd name="connsiteX1" fmla="*/ 209750 w 1285200"/>
                  <a:gd name="connsiteY1" fmla="*/ 271184 h 1108800"/>
                  <a:gd name="connsiteX2" fmla="*/ 1285200 w 1285200"/>
                  <a:gd name="connsiteY2" fmla="*/ 0 h 1108800"/>
                  <a:gd name="connsiteX3" fmla="*/ 1008000 w 1285200"/>
                  <a:gd name="connsiteY3" fmla="*/ 1108800 h 1108800"/>
                  <a:gd name="connsiteX4" fmla="*/ 0 w 1285200"/>
                  <a:gd name="connsiteY4" fmla="*/ 1108800 h 1108800"/>
                  <a:gd name="connsiteX0" fmla="*/ 0 w 1008000"/>
                  <a:gd name="connsiteY0" fmla="*/ 1129529 h 1129529"/>
                  <a:gd name="connsiteX1" fmla="*/ 209750 w 1008000"/>
                  <a:gd name="connsiteY1" fmla="*/ 291913 h 1129529"/>
                  <a:gd name="connsiteX2" fmla="*/ 717480 w 1008000"/>
                  <a:gd name="connsiteY2" fmla="*/ 0 h 1129529"/>
                  <a:gd name="connsiteX3" fmla="*/ 1008000 w 1008000"/>
                  <a:gd name="connsiteY3" fmla="*/ 1129529 h 1129529"/>
                  <a:gd name="connsiteX4" fmla="*/ 0 w 1008000"/>
                  <a:gd name="connsiteY4" fmla="*/ 1129529 h 1129529"/>
                  <a:gd name="connsiteX0" fmla="*/ 0 w 717480"/>
                  <a:gd name="connsiteY0" fmla="*/ 1129529 h 1129529"/>
                  <a:gd name="connsiteX1" fmla="*/ 209750 w 717480"/>
                  <a:gd name="connsiteY1" fmla="*/ 291913 h 1129529"/>
                  <a:gd name="connsiteX2" fmla="*/ 717480 w 717480"/>
                  <a:gd name="connsiteY2" fmla="*/ 0 h 1129529"/>
                  <a:gd name="connsiteX3" fmla="*/ 450521 w 717480"/>
                  <a:gd name="connsiteY3" fmla="*/ 795980 h 1129529"/>
                  <a:gd name="connsiteX4" fmla="*/ 0 w 717480"/>
                  <a:gd name="connsiteY4" fmla="*/ 1129529 h 1129529"/>
                  <a:gd name="connsiteX0" fmla="*/ 0 w 717480"/>
                  <a:gd name="connsiteY0" fmla="*/ 1129529 h 1129529"/>
                  <a:gd name="connsiteX1" fmla="*/ 209750 w 717480"/>
                  <a:gd name="connsiteY1" fmla="*/ 291913 h 1129529"/>
                  <a:gd name="connsiteX2" fmla="*/ 717480 w 717480"/>
                  <a:gd name="connsiteY2" fmla="*/ 0 h 1129529"/>
                  <a:gd name="connsiteX3" fmla="*/ 512992 w 717480"/>
                  <a:gd name="connsiteY3" fmla="*/ 817989 h 1129529"/>
                  <a:gd name="connsiteX4" fmla="*/ 0 w 717480"/>
                  <a:gd name="connsiteY4" fmla="*/ 1129529 h 1129529"/>
                  <a:gd name="connsiteX0" fmla="*/ 0 w 717480"/>
                  <a:gd name="connsiteY0" fmla="*/ 1129529 h 1129529"/>
                  <a:gd name="connsiteX1" fmla="*/ 209750 w 717480"/>
                  <a:gd name="connsiteY1" fmla="*/ 291913 h 1129529"/>
                  <a:gd name="connsiteX2" fmla="*/ 717480 w 717480"/>
                  <a:gd name="connsiteY2" fmla="*/ 0 h 1129529"/>
                  <a:gd name="connsiteX3" fmla="*/ 522806 w 717480"/>
                  <a:gd name="connsiteY3" fmla="*/ 820620 h 1129529"/>
                  <a:gd name="connsiteX4" fmla="*/ 0 w 717480"/>
                  <a:gd name="connsiteY4" fmla="*/ 1129529 h 112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480" h="1129529">
                    <a:moveTo>
                      <a:pt x="0" y="1129529"/>
                    </a:moveTo>
                    <a:lnTo>
                      <a:pt x="209750" y="291913"/>
                    </a:lnTo>
                    <a:lnTo>
                      <a:pt x="717480" y="0"/>
                    </a:lnTo>
                    <a:lnTo>
                      <a:pt x="522806" y="820620"/>
                    </a:lnTo>
                    <a:lnTo>
                      <a:pt x="0" y="1129529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17" name="그룹 116">
                <a:extLst>
                  <a:ext uri="{FF2B5EF4-FFF2-40B4-BE49-F238E27FC236}">
                    <a16:creationId xmlns:a16="http://schemas.microsoft.com/office/drawing/2014/main" id="{9BC9F693-B93A-409E-A2F0-3F935D909874}"/>
                  </a:ext>
                </a:extLst>
              </p:cNvPr>
              <p:cNvGrpSpPr/>
              <p:nvPr/>
            </p:nvGrpSpPr>
            <p:grpSpPr>
              <a:xfrm>
                <a:off x="1479876" y="2756973"/>
                <a:ext cx="389754" cy="108000"/>
                <a:chOff x="4609423" y="2657747"/>
                <a:chExt cx="389754" cy="108000"/>
              </a:xfrm>
            </p:grpSpPr>
            <p:sp>
              <p:nvSpPr>
                <p:cNvPr id="146" name="타원 145">
                  <a:extLst>
                    <a:ext uri="{FF2B5EF4-FFF2-40B4-BE49-F238E27FC236}">
                      <a16:creationId xmlns:a16="http://schemas.microsoft.com/office/drawing/2014/main" id="{21080A5F-2C62-438B-A4E4-F8BBFD5E59FE}"/>
                    </a:ext>
                  </a:extLst>
                </p:cNvPr>
                <p:cNvSpPr/>
                <p:nvPr/>
              </p:nvSpPr>
              <p:spPr>
                <a:xfrm>
                  <a:off x="4609423" y="2657747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7" name="타원 146">
                  <a:extLst>
                    <a:ext uri="{FF2B5EF4-FFF2-40B4-BE49-F238E27FC236}">
                      <a16:creationId xmlns:a16="http://schemas.microsoft.com/office/drawing/2014/main" id="{5B1C4BE4-B77D-415B-8B2D-24A7CF121173}"/>
                    </a:ext>
                  </a:extLst>
                </p:cNvPr>
                <p:cNvSpPr/>
                <p:nvPr/>
              </p:nvSpPr>
              <p:spPr>
                <a:xfrm>
                  <a:off x="4750502" y="2657747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8" name="타원 147">
                  <a:extLst>
                    <a:ext uri="{FF2B5EF4-FFF2-40B4-BE49-F238E27FC236}">
                      <a16:creationId xmlns:a16="http://schemas.microsoft.com/office/drawing/2014/main" id="{D97E20D6-626F-4E49-8311-AF8A6B18E6F4}"/>
                    </a:ext>
                  </a:extLst>
                </p:cNvPr>
                <p:cNvSpPr/>
                <p:nvPr/>
              </p:nvSpPr>
              <p:spPr>
                <a:xfrm>
                  <a:off x="4891177" y="2657747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DE1C72F2-BFF3-4C0D-89C8-FA7A45A9FB4C}"/>
                  </a:ext>
                </a:extLst>
              </p:cNvPr>
              <p:cNvSpPr txBox="1"/>
              <p:nvPr/>
            </p:nvSpPr>
            <p:spPr>
              <a:xfrm>
                <a:off x="768707" y="3219211"/>
                <a:ext cx="160090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Partial HR </a:t>
                </a:r>
                <a:b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Training Data</a:t>
                </a:r>
                <a:endParaRPr lang="ko-KR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E805EF51-329C-4652-A50D-6F983E4EFB42}"/>
                  </a:ext>
                </a:extLst>
              </p:cNvPr>
              <p:cNvSpPr txBox="1"/>
              <p:nvPr/>
            </p:nvSpPr>
            <p:spPr>
              <a:xfrm>
                <a:off x="1033080" y="1972510"/>
                <a:ext cx="11737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Sampling</a:t>
                </a:r>
                <a:endParaRPr lang="ko-KR" altLang="en-US" sz="2000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0" name="직선 화살표 연결선 139">
                <a:extLst>
                  <a:ext uri="{FF2B5EF4-FFF2-40B4-BE49-F238E27FC236}">
                    <a16:creationId xmlns:a16="http://schemas.microsoft.com/office/drawing/2014/main" id="{9D4A0301-AB53-418E-B300-95067E82D8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61760" y="2175746"/>
                <a:ext cx="9313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연결선: 꺾임 142">
                <a:extLst>
                  <a:ext uri="{FF2B5EF4-FFF2-40B4-BE49-F238E27FC236}">
                    <a16:creationId xmlns:a16="http://schemas.microsoft.com/office/drawing/2014/main" id="{A267CD5F-0A36-4CD3-8555-A3E71C0D916A}"/>
                  </a:ext>
                </a:extLst>
              </p:cNvPr>
              <p:cNvCxnSpPr>
                <a:cxnSpLocks/>
                <a:stCxn id="118" idx="1"/>
                <a:endCxn id="127" idx="2"/>
              </p:cNvCxnSpPr>
              <p:nvPr/>
            </p:nvCxnSpPr>
            <p:spPr>
              <a:xfrm rot="10800000" flipH="1" flipV="1">
                <a:off x="768706" y="3573153"/>
                <a:ext cx="4953255" cy="1524243"/>
              </a:xfrm>
              <a:prstGeom prst="bentConnector4">
                <a:avLst>
                  <a:gd name="adj1" fmla="val -4615"/>
                  <a:gd name="adj2" fmla="val 128039"/>
                </a:avLst>
              </a:prstGeom>
              <a:ln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EAF763C-502D-4133-87BD-4C474FEF8B3A}"/>
                </a:ext>
              </a:extLst>
            </p:cNvPr>
            <p:cNvSpPr txBox="1"/>
            <p:nvPr/>
          </p:nvSpPr>
          <p:spPr>
            <a:xfrm>
              <a:off x="200270" y="3629289"/>
              <a:ext cx="159195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JPEG </a:t>
              </a:r>
              <a:b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Compression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376E69AA-8999-410D-A3F9-FEA5B4E2C003}"/>
              </a:ext>
            </a:extLst>
          </p:cNvPr>
          <p:cNvGrpSpPr/>
          <p:nvPr/>
        </p:nvGrpSpPr>
        <p:grpSpPr>
          <a:xfrm>
            <a:off x="4197989" y="3354934"/>
            <a:ext cx="6004857" cy="1599136"/>
            <a:chOff x="4250998" y="3292825"/>
            <a:chExt cx="6004857" cy="1599136"/>
          </a:xfrm>
        </p:grpSpPr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3F6B6617-DD08-4D14-A9AD-F7090756245D}"/>
                </a:ext>
              </a:extLst>
            </p:cNvPr>
            <p:cNvGrpSpPr/>
            <p:nvPr/>
          </p:nvGrpSpPr>
          <p:grpSpPr>
            <a:xfrm>
              <a:off x="4250998" y="3292825"/>
              <a:ext cx="6004857" cy="1599136"/>
              <a:chOff x="6523724" y="2227174"/>
              <a:chExt cx="6004857" cy="1599136"/>
            </a:xfrm>
          </p:grpSpPr>
          <p:pic>
            <p:nvPicPr>
              <p:cNvPr id="119" name="Picture 160">
                <a:extLst>
                  <a:ext uri="{FF2B5EF4-FFF2-40B4-BE49-F238E27FC236}">
                    <a16:creationId xmlns:a16="http://schemas.microsoft.com/office/drawing/2014/main" id="{01EC5F9F-5122-4BA3-B258-F56799283C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753" r="19083"/>
              <a:stretch/>
            </p:blipFill>
            <p:spPr>
              <a:xfrm>
                <a:off x="7476332" y="2486841"/>
                <a:ext cx="357350" cy="30789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sp>
            <p:nvSpPr>
              <p:cNvPr id="120" name="원통 10">
                <a:extLst>
                  <a:ext uri="{FF2B5EF4-FFF2-40B4-BE49-F238E27FC236}">
                    <a16:creationId xmlns:a16="http://schemas.microsoft.com/office/drawing/2014/main" id="{1A54B0D2-D254-4846-B694-CD87738C87BB}"/>
                  </a:ext>
                </a:extLst>
              </p:cNvPr>
              <p:cNvSpPr/>
              <p:nvPr/>
            </p:nvSpPr>
            <p:spPr>
              <a:xfrm rot="5400000">
                <a:off x="7927904" y="952540"/>
                <a:ext cx="951127" cy="3759487"/>
              </a:xfrm>
              <a:prstGeom prst="can">
                <a:avLst/>
              </a:prstGeom>
              <a:noFill/>
              <a:ln w="254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내용 개체 틀 2">
                <a:extLst>
                  <a:ext uri="{FF2B5EF4-FFF2-40B4-BE49-F238E27FC236}">
                    <a16:creationId xmlns:a16="http://schemas.microsoft.com/office/drawing/2014/main" id="{EB6BD474-803D-440B-9C8D-57F6D7710C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09843" y="3260603"/>
                <a:ext cx="2318738" cy="5657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Media Server</a:t>
                </a:r>
              </a:p>
            </p:txBody>
          </p:sp>
          <p:pic>
            <p:nvPicPr>
              <p:cNvPr id="122" name="Picture 160">
                <a:extLst>
                  <a:ext uri="{FF2B5EF4-FFF2-40B4-BE49-F238E27FC236}">
                    <a16:creationId xmlns:a16="http://schemas.microsoft.com/office/drawing/2014/main" id="{EE654AA2-8102-45D0-90AB-8561B436B7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753" r="19083"/>
              <a:stretch/>
            </p:blipFill>
            <p:spPr>
              <a:xfrm>
                <a:off x="8118317" y="2486841"/>
                <a:ext cx="357350" cy="30789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123" name="Picture 160">
                <a:extLst>
                  <a:ext uri="{FF2B5EF4-FFF2-40B4-BE49-F238E27FC236}">
                    <a16:creationId xmlns:a16="http://schemas.microsoft.com/office/drawing/2014/main" id="{FF80BD62-D35F-4C27-BE26-179457D317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753" r="19083"/>
              <a:stretch/>
            </p:blipFill>
            <p:spPr>
              <a:xfrm>
                <a:off x="8777200" y="2486841"/>
                <a:ext cx="357350" cy="30789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</p:pic>
          <p:pic>
            <p:nvPicPr>
              <p:cNvPr id="124" name="Picture 160">
                <a:extLst>
                  <a:ext uri="{FF2B5EF4-FFF2-40B4-BE49-F238E27FC236}">
                    <a16:creationId xmlns:a16="http://schemas.microsoft.com/office/drawing/2014/main" id="{DA461709-256C-40FB-8325-9C23174354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753" r="19083"/>
              <a:stretch/>
            </p:blipFill>
            <p:spPr>
              <a:xfrm>
                <a:off x="9459473" y="2486841"/>
                <a:ext cx="357350" cy="30789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126" name="그림 125">
                <a:extLst>
                  <a:ext uri="{FF2B5EF4-FFF2-40B4-BE49-F238E27FC236}">
                    <a16:creationId xmlns:a16="http://schemas.microsoft.com/office/drawing/2014/main" id="{96FB6BDE-C46F-49FE-9C3D-71106F167A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73942" y="2903734"/>
                <a:ext cx="383189" cy="320845"/>
              </a:xfrm>
              <a:prstGeom prst="rect">
                <a:avLst/>
              </a:prstGeom>
            </p:spPr>
          </p:pic>
          <p:pic>
            <p:nvPicPr>
              <p:cNvPr id="127" name="그림 126">
                <a:extLst>
                  <a:ext uri="{FF2B5EF4-FFF2-40B4-BE49-F238E27FC236}">
                    <a16:creationId xmlns:a16="http://schemas.microsoft.com/office/drawing/2014/main" id="{8D4FAA1D-0559-4DDD-9DFF-D8860989E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15660" y="2908182"/>
                <a:ext cx="383189" cy="320845"/>
              </a:xfrm>
              <a:prstGeom prst="rect">
                <a:avLst/>
              </a:prstGeom>
            </p:spPr>
          </p:pic>
          <p:pic>
            <p:nvPicPr>
              <p:cNvPr id="128" name="그림 127">
                <a:extLst>
                  <a:ext uri="{FF2B5EF4-FFF2-40B4-BE49-F238E27FC236}">
                    <a16:creationId xmlns:a16="http://schemas.microsoft.com/office/drawing/2014/main" id="{BD26793F-272A-45FF-BE4C-3240AB6C5E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64280" y="2910134"/>
                <a:ext cx="383189" cy="320845"/>
              </a:xfrm>
              <a:prstGeom prst="rect">
                <a:avLst/>
              </a:prstGeom>
            </p:spPr>
          </p:pic>
          <p:pic>
            <p:nvPicPr>
              <p:cNvPr id="129" name="그림 128">
                <a:extLst>
                  <a:ext uri="{FF2B5EF4-FFF2-40B4-BE49-F238E27FC236}">
                    <a16:creationId xmlns:a16="http://schemas.microsoft.com/office/drawing/2014/main" id="{78309C7A-AC1C-4DE1-A46D-43EE7D294A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452124" y="2901782"/>
                <a:ext cx="383189" cy="320845"/>
              </a:xfrm>
              <a:prstGeom prst="rect">
                <a:avLst/>
              </a:prstGeom>
            </p:spPr>
          </p:pic>
          <p:pic>
            <p:nvPicPr>
              <p:cNvPr id="132" name="그림 131">
                <a:extLst>
                  <a:ext uri="{FF2B5EF4-FFF2-40B4-BE49-F238E27FC236}">
                    <a16:creationId xmlns:a16="http://schemas.microsoft.com/office/drawing/2014/main" id="{19EF1838-9583-413E-AC39-CA0921F7AB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921691" y="2227174"/>
                <a:ext cx="741765" cy="993106"/>
              </a:xfrm>
              <a:prstGeom prst="rect">
                <a:avLst/>
              </a:prstGeom>
            </p:spPr>
          </p:pic>
        </p:grpSp>
        <p:pic>
          <p:nvPicPr>
            <p:cNvPr id="97" name="Picture 160">
              <a:extLst>
                <a:ext uri="{FF2B5EF4-FFF2-40B4-BE49-F238E27FC236}">
                  <a16:creationId xmlns:a16="http://schemas.microsoft.com/office/drawing/2014/main" id="{B584176D-7265-499D-8883-8D80B9FCA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53" r="19083"/>
            <a:stretch/>
          </p:blipFill>
          <p:spPr>
            <a:xfrm>
              <a:off x="4572418" y="3560608"/>
              <a:ext cx="357350" cy="30789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98" name="그림 97">
              <a:extLst>
                <a:ext uri="{FF2B5EF4-FFF2-40B4-BE49-F238E27FC236}">
                  <a16:creationId xmlns:a16="http://schemas.microsoft.com/office/drawing/2014/main" id="{6BE61DCF-FFDC-4D7A-B181-EE03D68AE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70028" y="3977501"/>
              <a:ext cx="383189" cy="320845"/>
            </a:xfrm>
            <a:prstGeom prst="rect">
              <a:avLst/>
            </a:prstGeom>
          </p:spPr>
        </p:pic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07063209-BB47-43E1-87BA-4E9EB12715A5}"/>
              </a:ext>
            </a:extLst>
          </p:cNvPr>
          <p:cNvGrpSpPr/>
          <p:nvPr/>
        </p:nvGrpSpPr>
        <p:grpSpPr>
          <a:xfrm>
            <a:off x="5938691" y="4676675"/>
            <a:ext cx="5245772" cy="1985289"/>
            <a:chOff x="5991700" y="4614566"/>
            <a:chExt cx="5245772" cy="1985289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5E79AEC8-5E05-415B-B489-FB62CF4905BE}"/>
                </a:ext>
              </a:extLst>
            </p:cNvPr>
            <p:cNvGrpSpPr/>
            <p:nvPr/>
          </p:nvGrpSpPr>
          <p:grpSpPr>
            <a:xfrm>
              <a:off x="6511213" y="4776491"/>
              <a:ext cx="4726259" cy="1823364"/>
              <a:chOff x="3636315" y="4546828"/>
              <a:chExt cx="5169953" cy="1994539"/>
            </a:xfrm>
          </p:grpSpPr>
          <p:cxnSp>
            <p:nvCxnSpPr>
              <p:cNvPr id="56" name="직선 연결선 55"/>
              <p:cNvCxnSpPr/>
              <p:nvPr/>
            </p:nvCxnSpPr>
            <p:spPr>
              <a:xfrm flipH="1">
                <a:off x="6768396" y="6005312"/>
                <a:ext cx="3795" cy="0"/>
              </a:xfrm>
              <a:prstGeom prst="line">
                <a:avLst/>
              </a:prstGeom>
              <a:scene3d>
                <a:camera prst="orthographicFront"/>
                <a:lightRig rig="threePt" dir="t"/>
              </a:scene3d>
              <a:sp3d extrusionH="19050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직사각형 56"/>
              <p:cNvSpPr/>
              <p:nvPr/>
            </p:nvSpPr>
            <p:spPr>
              <a:xfrm>
                <a:off x="4893104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직사각형 57"/>
              <p:cNvSpPr/>
              <p:nvPr/>
            </p:nvSpPr>
            <p:spPr>
              <a:xfrm>
                <a:off x="5135374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6683115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직사각형 59"/>
              <p:cNvSpPr/>
              <p:nvPr/>
            </p:nvSpPr>
            <p:spPr>
              <a:xfrm>
                <a:off x="5392409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5628991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5882732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63" name="그룹 62"/>
              <p:cNvGrpSpPr/>
              <p:nvPr/>
            </p:nvGrpSpPr>
            <p:grpSpPr>
              <a:xfrm>
                <a:off x="6254738" y="5681172"/>
                <a:ext cx="389754" cy="108000"/>
                <a:chOff x="4092000" y="4871966"/>
                <a:chExt cx="389754" cy="108000"/>
              </a:xfrm>
            </p:grpSpPr>
            <p:sp>
              <p:nvSpPr>
                <p:cNvPr id="64" name="타원 63"/>
                <p:cNvSpPr/>
                <p:nvPr/>
              </p:nvSpPr>
              <p:spPr>
                <a:xfrm>
                  <a:off x="4092000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5" name="타원 64"/>
                <p:cNvSpPr/>
                <p:nvPr/>
              </p:nvSpPr>
              <p:spPr>
                <a:xfrm>
                  <a:off x="4233079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6" name="타원 65"/>
                <p:cNvSpPr/>
                <p:nvPr/>
              </p:nvSpPr>
              <p:spPr>
                <a:xfrm>
                  <a:off x="4373754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67" name="TextBox 66"/>
              <p:cNvSpPr txBox="1"/>
              <p:nvPr/>
            </p:nvSpPr>
            <p:spPr>
              <a:xfrm>
                <a:off x="6901738" y="6128611"/>
                <a:ext cx="93166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Output</a:t>
                </a:r>
                <a:endParaRPr lang="ko-KR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68" name="꺾인 연결선 67"/>
              <p:cNvCxnSpPr>
                <a:stCxn id="71" idx="0"/>
                <a:endCxn id="87" idx="0"/>
              </p:cNvCxnSpPr>
              <p:nvPr/>
            </p:nvCxnSpPr>
            <p:spPr>
              <a:xfrm rot="16200000" flipV="1">
                <a:off x="6583926" y="4364121"/>
                <a:ext cx="411472" cy="2066402"/>
              </a:xfrm>
              <a:prstGeom prst="bentConnector3">
                <a:avLst>
                  <a:gd name="adj1" fmla="val 155557"/>
                </a:avLst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직선 화살표 연결선 68"/>
              <p:cNvCxnSpPr/>
              <p:nvPr/>
            </p:nvCxnSpPr>
            <p:spPr>
              <a:xfrm>
                <a:off x="7077394" y="5715133"/>
                <a:ext cx="61197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직선 화살표 연결선 69"/>
              <p:cNvCxnSpPr/>
              <p:nvPr/>
            </p:nvCxnSpPr>
            <p:spPr>
              <a:xfrm>
                <a:off x="7956353" y="5715133"/>
                <a:ext cx="45133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1" name="그림 7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9372" y="5603058"/>
                <a:ext cx="266981" cy="259568"/>
              </a:xfrm>
              <a:prstGeom prst="rect">
                <a:avLst/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5623542" y="4546828"/>
                <a:ext cx="21993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Update Parameters</a:t>
                </a:r>
                <a:endParaRPr lang="ko-KR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내용 개체 틀 2"/>
              <p:cNvSpPr txBox="1">
                <a:spLocks/>
              </p:cNvSpPr>
              <p:nvPr/>
            </p:nvSpPr>
            <p:spPr>
              <a:xfrm>
                <a:off x="4597092" y="5191586"/>
                <a:ext cx="2318738" cy="3048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en-US" altLang="ko-K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7975400" y="6141257"/>
                <a:ext cx="8308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Target</a:t>
                </a:r>
                <a:endParaRPr lang="ko-KR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" name="평행 사변형 9"/>
              <p:cNvSpPr/>
              <p:nvPr/>
            </p:nvSpPr>
            <p:spPr>
              <a:xfrm rot="20699464">
                <a:off x="7157473" y="5359197"/>
                <a:ext cx="450765" cy="784431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13"/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" name="평행 사변형 9"/>
              <p:cNvSpPr/>
              <p:nvPr/>
            </p:nvSpPr>
            <p:spPr>
              <a:xfrm rot="20699464">
                <a:off x="4142161" y="5614257"/>
                <a:ext cx="316391" cy="496734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13"/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평행 사변형 9"/>
              <p:cNvSpPr/>
              <p:nvPr/>
            </p:nvSpPr>
            <p:spPr>
              <a:xfrm rot="20699464">
                <a:off x="8154038" y="5359197"/>
                <a:ext cx="450765" cy="784431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13"/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03" name="직선 화살표 연결선 102"/>
              <p:cNvCxnSpPr>
                <a:cxnSpLocks/>
              </p:cNvCxnSpPr>
              <p:nvPr/>
            </p:nvCxnSpPr>
            <p:spPr>
              <a:xfrm>
                <a:off x="4396359" y="5862624"/>
                <a:ext cx="52121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그림 5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36315" y="5606136"/>
                <a:ext cx="383189" cy="320846"/>
              </a:xfrm>
              <a:prstGeom prst="rect">
                <a:avLst/>
              </a:prstGeom>
            </p:spPr>
          </p:pic>
          <p:pic>
            <p:nvPicPr>
              <p:cNvPr id="52" name="그림 5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47903" y="5808042"/>
                <a:ext cx="383189" cy="320846"/>
              </a:xfrm>
              <a:prstGeom prst="rect">
                <a:avLst/>
              </a:prstGeom>
            </p:spPr>
          </p:pic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975A4AA0-8F04-4FCC-BF16-FEA912D85589}"/>
                </a:ext>
              </a:extLst>
            </p:cNvPr>
            <p:cNvSpPr txBox="1"/>
            <p:nvPr/>
          </p:nvSpPr>
          <p:spPr>
            <a:xfrm>
              <a:off x="5991700" y="5062411"/>
              <a:ext cx="16009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Partial HR </a:t>
              </a:r>
              <a:b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Training Data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5" name="직선 연결선 124">
              <a:extLst>
                <a:ext uri="{FF2B5EF4-FFF2-40B4-BE49-F238E27FC236}">
                  <a16:creationId xmlns:a16="http://schemas.microsoft.com/office/drawing/2014/main" id="{4AA94DB2-5A4D-4428-AEFA-5AA86601039F}"/>
                </a:ext>
              </a:extLst>
            </p:cNvPr>
            <p:cNvCxnSpPr>
              <a:cxnSpLocks/>
              <a:stCxn id="112" idx="0"/>
            </p:cNvCxnSpPr>
            <p:nvPr/>
          </p:nvCxnSpPr>
          <p:spPr>
            <a:xfrm flipV="1">
              <a:off x="6792152" y="4622211"/>
              <a:ext cx="1324444" cy="4402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직선 연결선 129">
              <a:extLst>
                <a:ext uri="{FF2B5EF4-FFF2-40B4-BE49-F238E27FC236}">
                  <a16:creationId xmlns:a16="http://schemas.microsoft.com/office/drawing/2014/main" id="{0C653577-D2F5-4E3D-B256-8309ADFF44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76197" y="4614566"/>
              <a:ext cx="1010746" cy="36748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089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A854E9-7FB1-4E4D-B201-3F50788A3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Challenges of the Approach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AC260C5-241D-461B-9302-E44BFC63B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134"/>
            <a:ext cx="10515600" cy="3060192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/>
              <a:t>1. Balancing allocation between video and training patches.</a:t>
            </a:r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BD8B1D6-D7BF-464F-A559-BA4E1230B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15</a:t>
            </a:fld>
            <a:endParaRPr lang="ko-KR" altLang="en-US"/>
          </a:p>
        </p:txBody>
      </p:sp>
      <p:sp>
        <p:nvSpPr>
          <p:cNvPr id="41" name="내용 개체 틀 2">
            <a:extLst>
              <a:ext uri="{FF2B5EF4-FFF2-40B4-BE49-F238E27FC236}">
                <a16:creationId xmlns:a16="http://schemas.microsoft.com/office/drawing/2014/main" id="{D047D431-E10B-4B49-B85B-2E8916F91720}"/>
              </a:ext>
            </a:extLst>
          </p:cNvPr>
          <p:cNvSpPr txBox="1">
            <a:spLocks/>
          </p:cNvSpPr>
          <p:nvPr/>
        </p:nvSpPr>
        <p:spPr>
          <a:xfrm>
            <a:off x="838200" y="4240592"/>
            <a:ext cx="10515600" cy="160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dirty="0"/>
              <a:t>2. Supporting large number of streams</a:t>
            </a:r>
            <a:r>
              <a:rPr lang="en-US" altLang="ko-KR" b="1" dirty="0"/>
              <a:t> </a:t>
            </a:r>
            <a:r>
              <a:rPr lang="en-US" altLang="ko-KR" dirty="0"/>
              <a:t>at the Ingest Server.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ko-KR" altLang="en-US" dirty="0"/>
          </a:p>
        </p:txBody>
      </p: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6A53AB4F-ACA8-46DB-A9BD-6C3D076AE80A}"/>
              </a:ext>
            </a:extLst>
          </p:cNvPr>
          <p:cNvGrpSpPr/>
          <p:nvPr/>
        </p:nvGrpSpPr>
        <p:grpSpPr>
          <a:xfrm>
            <a:off x="7436191" y="2377667"/>
            <a:ext cx="4131701" cy="954107"/>
            <a:chOff x="7436191" y="2437827"/>
            <a:chExt cx="4131701" cy="95410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80013AD-AEF9-4513-8EE1-3419EA9B5459}"/>
                </a:ext>
              </a:extLst>
            </p:cNvPr>
            <p:cNvSpPr txBox="1"/>
            <p:nvPr/>
          </p:nvSpPr>
          <p:spPr>
            <a:xfrm>
              <a:off x="8230507" y="2437827"/>
              <a:ext cx="33373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Quality Optimizing Scheduler</a:t>
              </a:r>
              <a:endParaRPr lang="ko-KR" alt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오른쪽 화살표 2">
              <a:extLst>
                <a:ext uri="{FF2B5EF4-FFF2-40B4-BE49-F238E27FC236}">
                  <a16:creationId xmlns:a16="http://schemas.microsoft.com/office/drawing/2014/main" id="{119FF491-EDEA-4DFD-9D72-A4DAC5E5AC9A}"/>
                </a:ext>
              </a:extLst>
            </p:cNvPr>
            <p:cNvSpPr/>
            <p:nvPr/>
          </p:nvSpPr>
          <p:spPr>
            <a:xfrm>
              <a:off x="7436191" y="2468612"/>
              <a:ext cx="794316" cy="74930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11C542EB-1AF1-43F8-B0F5-F6434F1D76C3}"/>
              </a:ext>
            </a:extLst>
          </p:cNvPr>
          <p:cNvGrpSpPr/>
          <p:nvPr/>
        </p:nvGrpSpPr>
        <p:grpSpPr>
          <a:xfrm>
            <a:off x="918548" y="2287034"/>
            <a:ext cx="7066151" cy="1806612"/>
            <a:chOff x="918548" y="2287034"/>
            <a:chExt cx="7066151" cy="1806612"/>
          </a:xfrm>
        </p:grpSpPr>
        <p:sp>
          <p:nvSpPr>
            <p:cNvPr id="46" name="원통 10">
              <a:extLst>
                <a:ext uri="{FF2B5EF4-FFF2-40B4-BE49-F238E27FC236}">
                  <a16:creationId xmlns:a16="http://schemas.microsoft.com/office/drawing/2014/main" id="{04F4F5A1-958D-4432-B107-EAAF20EF36E9}"/>
                </a:ext>
              </a:extLst>
            </p:cNvPr>
            <p:cNvSpPr/>
            <p:nvPr/>
          </p:nvSpPr>
          <p:spPr>
            <a:xfrm rot="5400000">
              <a:off x="3823900" y="1272538"/>
              <a:ext cx="951127" cy="3036479"/>
            </a:xfrm>
            <a:prstGeom prst="can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2B6C541E-C26E-4310-95AA-F621F7E8998F}"/>
                </a:ext>
              </a:extLst>
            </p:cNvPr>
            <p:cNvGrpSpPr/>
            <p:nvPr/>
          </p:nvGrpSpPr>
          <p:grpSpPr>
            <a:xfrm>
              <a:off x="918548" y="2287034"/>
              <a:ext cx="7066151" cy="1806612"/>
              <a:chOff x="918548" y="2347194"/>
              <a:chExt cx="7066151" cy="1806612"/>
            </a:xfrm>
          </p:grpSpPr>
          <p:sp>
            <p:nvSpPr>
              <p:cNvPr id="25" name="내용 개체 틀 2">
                <a:extLst>
                  <a:ext uri="{FF2B5EF4-FFF2-40B4-BE49-F238E27FC236}">
                    <a16:creationId xmlns:a16="http://schemas.microsoft.com/office/drawing/2014/main" id="{FEA68AF8-D958-4909-8E00-1252B9728E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32060" y="3381048"/>
                <a:ext cx="2318738" cy="5657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altLang="ko-KR" sz="2400" dirty="0">
                    <a:solidFill>
                      <a:prstClr val="black"/>
                    </a:solidFill>
                    <a:latin typeface="Calibri"/>
                  </a:rPr>
                  <a:t>Media Server</a:t>
                </a:r>
              </a:p>
            </p:txBody>
          </p:sp>
          <p:sp>
            <p:nvSpPr>
              <p:cNvPr id="33" name="내용 개체 틀 2">
                <a:extLst>
                  <a:ext uri="{FF2B5EF4-FFF2-40B4-BE49-F238E27FC236}">
                    <a16:creationId xmlns:a16="http://schemas.microsoft.com/office/drawing/2014/main" id="{EAAE81E1-CB0D-49A4-9D11-58505E7D17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8548" y="3381815"/>
                <a:ext cx="2318738" cy="5657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altLang="ko-KR" sz="2400" dirty="0">
                    <a:solidFill>
                      <a:prstClr val="black"/>
                    </a:solidFill>
                    <a:latin typeface="Calibri"/>
                  </a:rPr>
                  <a:t>Streamer</a:t>
                </a:r>
              </a:p>
            </p:txBody>
          </p:sp>
          <p:grpSp>
            <p:nvGrpSpPr>
              <p:cNvPr id="36" name="그룹 35">
                <a:extLst>
                  <a:ext uri="{FF2B5EF4-FFF2-40B4-BE49-F238E27FC236}">
                    <a16:creationId xmlns:a16="http://schemas.microsoft.com/office/drawing/2014/main" id="{19D7A8E7-813A-4D5F-B093-6F7BF232E05B}"/>
                  </a:ext>
                </a:extLst>
              </p:cNvPr>
              <p:cNvGrpSpPr/>
              <p:nvPr/>
            </p:nvGrpSpPr>
            <p:grpSpPr>
              <a:xfrm>
                <a:off x="1745611" y="2383328"/>
                <a:ext cx="955809" cy="852467"/>
                <a:chOff x="3224844" y="2460458"/>
                <a:chExt cx="955809" cy="852467"/>
              </a:xfrm>
            </p:grpSpPr>
            <p:pic>
              <p:nvPicPr>
                <p:cNvPr id="37" name="그림 36">
                  <a:extLst>
                    <a:ext uri="{FF2B5EF4-FFF2-40B4-BE49-F238E27FC236}">
                      <a16:creationId xmlns:a16="http://schemas.microsoft.com/office/drawing/2014/main" id="{1067F826-38B3-4F39-BFF9-F5C685E05D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762705" y="2460458"/>
                  <a:ext cx="417948" cy="281666"/>
                </a:xfrm>
                <a:prstGeom prst="rect">
                  <a:avLst/>
                </a:prstGeom>
              </p:spPr>
            </p:pic>
            <p:pic>
              <p:nvPicPr>
                <p:cNvPr id="38" name="그림 37">
                  <a:extLst>
                    <a:ext uri="{FF2B5EF4-FFF2-40B4-BE49-F238E27FC236}">
                      <a16:creationId xmlns:a16="http://schemas.microsoft.com/office/drawing/2014/main" id="{418F1B30-74C3-4FB8-AC22-380CE897ED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24844" y="2472245"/>
                  <a:ext cx="458056" cy="840680"/>
                </a:xfrm>
                <a:prstGeom prst="rect">
                  <a:avLst/>
                </a:prstGeom>
              </p:spPr>
            </p:pic>
            <p:pic>
              <p:nvPicPr>
                <p:cNvPr id="39" name="Picture 2" descr="YouTube logo svg for free download - Seeklogo.net">
                  <a:extLst>
                    <a:ext uri="{FF2B5EF4-FFF2-40B4-BE49-F238E27FC236}">
                      <a16:creationId xmlns:a16="http://schemas.microsoft.com/office/drawing/2014/main" id="{BD5F3B97-413E-4169-A5A2-35574FF2F0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92192" y="2726457"/>
                  <a:ext cx="323010" cy="3230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0" name="그림 39">
                <a:extLst>
                  <a:ext uri="{FF2B5EF4-FFF2-40B4-BE49-F238E27FC236}">
                    <a16:creationId xmlns:a16="http://schemas.microsoft.com/office/drawing/2014/main" id="{34E832F6-A17C-4C9D-8F91-B1FCCBB22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6000" y="2347194"/>
                <a:ext cx="741765" cy="993106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4E1C289-CAD9-4904-8FF6-8B3D2CD6099D}"/>
                  </a:ext>
                </a:extLst>
              </p:cNvPr>
              <p:cNvSpPr txBox="1"/>
              <p:nvPr/>
            </p:nvSpPr>
            <p:spPr>
              <a:xfrm>
                <a:off x="1230417" y="3753696"/>
                <a:ext cx="6754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0" dirty="0">
                    <a:solidFill>
                      <a:prstClr val="black"/>
                    </a:solidFill>
                    <a:latin typeface="Calibri"/>
                    <a:cs typeface="Times New Roman" panose="02020603050405020304" pitchFamily="18" charset="0"/>
                  </a:rPr>
                  <a:t>Training patches share bandwidth with live video</a:t>
                </a:r>
                <a:endParaRPr lang="ko-KR" altLang="en-US" sz="2000" dirty="0">
                  <a:solidFill>
                    <a:prstClr val="black"/>
                  </a:solidFill>
                  <a:latin typeface="Calibri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0" name="구부러진 연결선 51">
                <a:extLst>
                  <a:ext uri="{FF2B5EF4-FFF2-40B4-BE49-F238E27FC236}">
                    <a16:creationId xmlns:a16="http://schemas.microsoft.com/office/drawing/2014/main" id="{FA0BECF3-CD04-4D3E-9EC8-BD3634D948CF}"/>
                  </a:ext>
                </a:extLst>
              </p:cNvPr>
              <p:cNvCxnSpPr>
                <a:cxnSpLocks/>
                <a:stCxn id="49" idx="0"/>
              </p:cNvCxnSpPr>
              <p:nvPr/>
            </p:nvCxnSpPr>
            <p:spPr bwMode="auto">
              <a:xfrm rot="16200000" flipV="1">
                <a:off x="4024299" y="3170436"/>
                <a:ext cx="517900" cy="648619"/>
              </a:xfrm>
              <a:prstGeom prst="curvedConnector3">
                <a:avLst>
                  <a:gd name="adj1" fmla="val 50000"/>
                </a:avLst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62" name="오른쪽 화살표 2">
            <a:extLst>
              <a:ext uri="{FF2B5EF4-FFF2-40B4-BE49-F238E27FC236}">
                <a16:creationId xmlns:a16="http://schemas.microsoft.com/office/drawing/2014/main" id="{0E5638B1-8CF7-4128-AF24-28C265F6B031}"/>
              </a:ext>
            </a:extLst>
          </p:cNvPr>
          <p:cNvSpPr/>
          <p:nvPr/>
        </p:nvSpPr>
        <p:spPr>
          <a:xfrm>
            <a:off x="7436191" y="5262437"/>
            <a:ext cx="794316" cy="74930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D73CC47-50E4-469A-994E-712234E5F678}"/>
              </a:ext>
            </a:extLst>
          </p:cNvPr>
          <p:cNvSpPr txBox="1"/>
          <p:nvPr/>
        </p:nvSpPr>
        <p:spPr>
          <a:xfrm>
            <a:off x="8230506" y="5222687"/>
            <a:ext cx="3337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Content Adaptive</a:t>
            </a:r>
            <a:br>
              <a:rPr lang="en-US" altLang="ko-KR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800" b="1" dirty="0">
                <a:latin typeface="Calibri" panose="020F0502020204030204" pitchFamily="34" charset="0"/>
                <a:cs typeface="Calibri" panose="020F0502020204030204" pitchFamily="34" charset="0"/>
              </a:rPr>
              <a:t>Trainer</a:t>
            </a:r>
            <a:endParaRPr lang="ko-KR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3" name="그룹 92">
            <a:extLst>
              <a:ext uri="{FF2B5EF4-FFF2-40B4-BE49-F238E27FC236}">
                <a16:creationId xmlns:a16="http://schemas.microsoft.com/office/drawing/2014/main" id="{2B07D921-ECD9-4FBB-B11E-F4C41AA74E90}"/>
              </a:ext>
            </a:extLst>
          </p:cNvPr>
          <p:cNvGrpSpPr/>
          <p:nvPr/>
        </p:nvGrpSpPr>
        <p:grpSpPr>
          <a:xfrm>
            <a:off x="596404" y="4403623"/>
            <a:ext cx="6755639" cy="2252440"/>
            <a:chOff x="596404" y="4319403"/>
            <a:chExt cx="6755639" cy="2252440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8AED86E-1823-436A-995F-C543DC0B1A4B}"/>
                </a:ext>
              </a:extLst>
            </p:cNvPr>
            <p:cNvSpPr txBox="1"/>
            <p:nvPr/>
          </p:nvSpPr>
          <p:spPr>
            <a:xfrm>
              <a:off x="596404" y="5465274"/>
              <a:ext cx="25414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avg. 90K concurrent </a:t>
              </a:r>
              <a:b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streams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8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EB6E434C-4130-4D44-9482-DD44CB11AE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707" y="4921046"/>
              <a:ext cx="1163439" cy="606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39F9BFA-ADAB-4793-A7F6-399511A550EE}"/>
                </a:ext>
              </a:extLst>
            </p:cNvPr>
            <p:cNvSpPr txBox="1"/>
            <p:nvPr/>
          </p:nvSpPr>
          <p:spPr>
            <a:xfrm>
              <a:off x="2987784" y="5471000"/>
              <a:ext cx="2290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x 1 GPU </a:t>
              </a:r>
              <a:b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/ stream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곱셈 기호 5">
              <a:extLst>
                <a:ext uri="{FF2B5EF4-FFF2-40B4-BE49-F238E27FC236}">
                  <a16:creationId xmlns:a16="http://schemas.microsoft.com/office/drawing/2014/main" id="{FBC42395-3D70-495B-BCFD-C7AB9D3F9624}"/>
                </a:ext>
              </a:extLst>
            </p:cNvPr>
            <p:cNvSpPr/>
            <p:nvPr/>
          </p:nvSpPr>
          <p:spPr bwMode="auto">
            <a:xfrm>
              <a:off x="2767480" y="4994622"/>
              <a:ext cx="449446" cy="431190"/>
            </a:xfrm>
            <a:prstGeom prst="mathMultiply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3" name="Picture 2" descr="Twitch Logo Maker - Design a Twitch Logo in 5 Minutes in 2020 ...">
              <a:extLst>
                <a:ext uri="{FF2B5EF4-FFF2-40B4-BE49-F238E27FC236}">
                  <a16:creationId xmlns:a16="http://schemas.microsoft.com/office/drawing/2014/main" id="{AC041CB9-A0B7-4528-B573-BC7A74E4B4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154" y="4319403"/>
              <a:ext cx="1887415" cy="1452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160">
              <a:extLst>
                <a:ext uri="{FF2B5EF4-FFF2-40B4-BE49-F238E27FC236}">
                  <a16:creationId xmlns:a16="http://schemas.microsoft.com/office/drawing/2014/main" id="{A8FF0DB5-A043-4573-8C66-1B8AEA01E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53" r="19083"/>
            <a:stretch/>
          </p:blipFill>
          <p:spPr>
            <a:xfrm>
              <a:off x="5915302" y="5013087"/>
              <a:ext cx="524818" cy="452187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</p:pic>
        <p:sp>
          <p:nvSpPr>
            <p:cNvPr id="85" name="곱셈 기호 5">
              <a:extLst>
                <a:ext uri="{FF2B5EF4-FFF2-40B4-BE49-F238E27FC236}">
                  <a16:creationId xmlns:a16="http://schemas.microsoft.com/office/drawing/2014/main" id="{1BFD08C3-EA95-47F5-B7FE-A42EE7D5E05B}"/>
                </a:ext>
              </a:extLst>
            </p:cNvPr>
            <p:cNvSpPr/>
            <p:nvPr/>
          </p:nvSpPr>
          <p:spPr bwMode="auto">
            <a:xfrm>
              <a:off x="5025252" y="5008876"/>
              <a:ext cx="449446" cy="431190"/>
            </a:xfrm>
            <a:prstGeom prst="mathMultiply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26FDDCA-ECD0-432E-87D4-C647CEDD7151}"/>
                </a:ext>
              </a:extLst>
            </p:cNvPr>
            <p:cNvSpPr txBox="1"/>
            <p:nvPr/>
          </p:nvSpPr>
          <p:spPr>
            <a:xfrm>
              <a:off x="5061276" y="5461100"/>
              <a:ext cx="2290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avg. 95 min </a:t>
              </a:r>
              <a:b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/ stream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B5435B4-B392-464D-9B98-7A2249104373}"/>
                </a:ext>
              </a:extLst>
            </p:cNvPr>
            <p:cNvSpPr txBox="1"/>
            <p:nvPr/>
          </p:nvSpPr>
          <p:spPr>
            <a:xfrm>
              <a:off x="597761" y="6171733"/>
              <a:ext cx="6754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prstClr val="black"/>
                  </a:solidFill>
                  <a:latin typeface="Calibri"/>
                  <a:cs typeface="Times New Roman" panose="02020603050405020304" pitchFamily="18" charset="0"/>
                </a:rPr>
                <a:t>Efficient resource use is required</a:t>
              </a:r>
              <a:endParaRPr lang="ko-KR" altLang="en-US" sz="20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endParaRPr>
            </a:p>
          </p:txBody>
        </p:sp>
      </p:grpSp>
      <p:pic>
        <p:nvPicPr>
          <p:cNvPr id="43" name="Picture 160">
            <a:extLst>
              <a:ext uri="{FF2B5EF4-FFF2-40B4-BE49-F238E27FC236}">
                <a16:creationId xmlns:a16="http://schemas.microsoft.com/office/drawing/2014/main" id="{996D74AF-BD5A-4D78-A711-832FEE31AEB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3102645" y="2453451"/>
            <a:ext cx="357350" cy="307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9C4C0C52-9DB4-41AE-9DB5-2570A80F31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0255" y="2870344"/>
            <a:ext cx="383189" cy="320845"/>
          </a:xfrm>
          <a:prstGeom prst="rect">
            <a:avLst/>
          </a:prstGeom>
        </p:spPr>
      </p:pic>
      <p:pic>
        <p:nvPicPr>
          <p:cNvPr id="45" name="Picture 160">
            <a:extLst>
              <a:ext uri="{FF2B5EF4-FFF2-40B4-BE49-F238E27FC236}">
                <a16:creationId xmlns:a16="http://schemas.microsoft.com/office/drawing/2014/main" id="{E9D140AF-F045-48C3-82A1-CC00BA35007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3733833" y="2445335"/>
            <a:ext cx="357350" cy="307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1" name="Picture 160">
            <a:extLst>
              <a:ext uri="{FF2B5EF4-FFF2-40B4-BE49-F238E27FC236}">
                <a16:creationId xmlns:a16="http://schemas.microsoft.com/office/drawing/2014/main" id="{79EFA232-D94B-4113-82FE-A0FB06D15E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4375818" y="2445335"/>
            <a:ext cx="357350" cy="307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2" name="Picture 160">
            <a:extLst>
              <a:ext uri="{FF2B5EF4-FFF2-40B4-BE49-F238E27FC236}">
                <a16:creationId xmlns:a16="http://schemas.microsoft.com/office/drawing/2014/main" id="{71DD15AD-7522-4B63-92D2-2FDAA60F18B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5034701" y="2445335"/>
            <a:ext cx="357350" cy="307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C7B2F48F-AA4C-4751-99EB-DCB5302EEE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1443" y="2862228"/>
            <a:ext cx="383189" cy="32084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FCDEAB35-BB3F-4A8E-96DF-8B7195A11C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3161" y="2866676"/>
            <a:ext cx="383189" cy="320845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0A0CFBB6-76C7-41A0-A642-000B3D3EEB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1781" y="2868628"/>
            <a:ext cx="383189" cy="32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7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1" grpId="0"/>
      <p:bldP spid="62" grpId="0" animBg="1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81C8EF-ECFF-45CB-AD7B-A4B7EE118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7" y="365125"/>
            <a:ext cx="9568305" cy="866775"/>
          </a:xfrm>
        </p:spPr>
        <p:txBody>
          <a:bodyPr>
            <a:noAutofit/>
          </a:bodyPr>
          <a:lstStyle/>
          <a:p>
            <a:r>
              <a:rPr lang="en-US" altLang="ko-KR" dirty="0"/>
              <a:t>Quality-Optimizing Scheduler (1)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ED619D4-A429-4642-9080-CBE236C6D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16</a:t>
            </a:fld>
            <a:endParaRPr lang="ko-KR" altLang="en-US"/>
          </a:p>
        </p:txBody>
      </p:sp>
      <p:sp>
        <p:nvSpPr>
          <p:cNvPr id="77" name="내용 개체 틀 76">
            <a:extLst>
              <a:ext uri="{FF2B5EF4-FFF2-40B4-BE49-F238E27FC236}">
                <a16:creationId xmlns:a16="http://schemas.microsoft.com/office/drawing/2014/main" id="{900F0466-FBB0-468E-9954-CE116A5CC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1346066"/>
            <a:ext cx="11153448" cy="321141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b="1" dirty="0"/>
              <a:t>Optimization Goal</a:t>
            </a:r>
            <a:r>
              <a:rPr lang="en-US" altLang="ko-KR" dirty="0"/>
              <a:t>: maximize sum of </a:t>
            </a:r>
            <a:br>
              <a:rPr lang="en-US" altLang="ko-KR" dirty="0"/>
            </a:br>
            <a:r>
              <a:rPr lang="en-US" altLang="ko-KR" dirty="0"/>
              <a:t>	</a:t>
            </a:r>
            <a:r>
              <a:rPr lang="en-US" altLang="ko-KR" b="1" dirty="0">
                <a:solidFill>
                  <a:srgbClr val="FF0000"/>
                </a:solidFill>
              </a:rPr>
              <a:t>video quality </a:t>
            </a:r>
            <a:r>
              <a:rPr lang="en-US" altLang="ko-KR" dirty="0"/>
              <a:t>and </a:t>
            </a:r>
            <a:r>
              <a:rPr lang="en-US" altLang="ko-KR" b="1" dirty="0">
                <a:solidFill>
                  <a:srgbClr val="0070C0"/>
                </a:solidFill>
              </a:rPr>
              <a:t>future quality gain due to online training</a:t>
            </a:r>
            <a:r>
              <a:rPr lang="en-US" altLang="ko-KR" b="1" dirty="0"/>
              <a:t>  </a:t>
            </a:r>
            <a:endParaRPr lang="ko-KR" altLang="en-US" b="1" dirty="0"/>
          </a:p>
        </p:txBody>
      </p: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516BC09A-111F-4653-A7D2-54F0BE92282C}"/>
              </a:ext>
            </a:extLst>
          </p:cNvPr>
          <p:cNvGrpSpPr/>
          <p:nvPr/>
        </p:nvGrpSpPr>
        <p:grpSpPr>
          <a:xfrm>
            <a:off x="4092779" y="2838729"/>
            <a:ext cx="4559626" cy="2616422"/>
            <a:chOff x="4092779" y="2838729"/>
            <a:chExt cx="4559626" cy="2616422"/>
          </a:xfrm>
        </p:grpSpPr>
        <p:cxnSp>
          <p:nvCxnSpPr>
            <p:cNvPr id="51" name="직선 화살표 연결선 50">
              <a:extLst>
                <a:ext uri="{FF2B5EF4-FFF2-40B4-BE49-F238E27FC236}">
                  <a16:creationId xmlns:a16="http://schemas.microsoft.com/office/drawing/2014/main" id="{586DD312-EC9F-451B-A292-180561C5B503}"/>
                </a:ext>
              </a:extLst>
            </p:cNvPr>
            <p:cNvCxnSpPr>
              <a:cxnSpLocks/>
            </p:cNvCxnSpPr>
            <p:nvPr/>
          </p:nvCxnSpPr>
          <p:spPr>
            <a:xfrm>
              <a:off x="5103352" y="4829856"/>
              <a:ext cx="25992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DBD10F66-9600-42CC-B0CE-5F6038F32F8E}"/>
                </a:ext>
              </a:extLst>
            </p:cNvPr>
            <p:cNvGrpSpPr/>
            <p:nvPr/>
          </p:nvGrpSpPr>
          <p:grpSpPr>
            <a:xfrm>
              <a:off x="4335054" y="3960754"/>
              <a:ext cx="400110" cy="400110"/>
              <a:chOff x="3511217" y="4914919"/>
              <a:chExt cx="1009983" cy="1009983"/>
            </a:xfrm>
          </p:grpSpPr>
          <p:sp>
            <p:nvSpPr>
              <p:cNvPr id="37" name="직사각형 36">
                <a:extLst>
                  <a:ext uri="{FF2B5EF4-FFF2-40B4-BE49-F238E27FC236}">
                    <a16:creationId xmlns:a16="http://schemas.microsoft.com/office/drawing/2014/main" id="{57A09F09-A547-4878-8298-F55F021BB41F}"/>
                  </a:ext>
                </a:extLst>
              </p:cNvPr>
              <p:cNvSpPr/>
              <p:nvPr/>
            </p:nvSpPr>
            <p:spPr>
              <a:xfrm>
                <a:off x="3511217" y="5263797"/>
                <a:ext cx="1009983" cy="3180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95" name="직사각형 94">
                <a:extLst>
                  <a:ext uri="{FF2B5EF4-FFF2-40B4-BE49-F238E27FC236}">
                    <a16:creationId xmlns:a16="http://schemas.microsoft.com/office/drawing/2014/main" id="{2FCA5885-1C78-48CA-9F1F-47BE16C608C5}"/>
                  </a:ext>
                </a:extLst>
              </p:cNvPr>
              <p:cNvSpPr/>
              <p:nvPr/>
            </p:nvSpPr>
            <p:spPr>
              <a:xfrm rot="5400000">
                <a:off x="3518507" y="5260882"/>
                <a:ext cx="1009983" cy="3180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id="{A5CBAA12-EC2B-4408-BD26-06A49D2EF4BA}"/>
                </a:ext>
              </a:extLst>
            </p:cNvPr>
            <p:cNvSpPr/>
            <p:nvPr/>
          </p:nvSpPr>
          <p:spPr>
            <a:xfrm>
              <a:off x="5241238" y="3447722"/>
              <a:ext cx="2256970" cy="1178934"/>
            </a:xfrm>
            <a:custGeom>
              <a:avLst/>
              <a:gdLst>
                <a:gd name="connsiteX0" fmla="*/ 0 w 2540000"/>
                <a:gd name="connsiteY0" fmla="*/ 1281207 h 1281207"/>
                <a:gd name="connsiteX1" fmla="*/ 217714 w 2540000"/>
                <a:gd name="connsiteY1" fmla="*/ 511950 h 1281207"/>
                <a:gd name="connsiteX2" fmla="*/ 508000 w 2540000"/>
                <a:gd name="connsiteY2" fmla="*/ 149093 h 1281207"/>
                <a:gd name="connsiteX3" fmla="*/ 1117600 w 2540000"/>
                <a:gd name="connsiteY3" fmla="*/ 18464 h 1281207"/>
                <a:gd name="connsiteX4" fmla="*/ 2540000 w 2540000"/>
                <a:gd name="connsiteY4" fmla="*/ 3950 h 1281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0000" h="1281207">
                  <a:moveTo>
                    <a:pt x="0" y="1281207"/>
                  </a:moveTo>
                  <a:cubicBezTo>
                    <a:pt x="66523" y="990921"/>
                    <a:pt x="133047" y="700636"/>
                    <a:pt x="217714" y="511950"/>
                  </a:cubicBezTo>
                  <a:cubicBezTo>
                    <a:pt x="302381" y="323264"/>
                    <a:pt x="358019" y="231341"/>
                    <a:pt x="508000" y="149093"/>
                  </a:cubicBezTo>
                  <a:cubicBezTo>
                    <a:pt x="657981" y="66845"/>
                    <a:pt x="778933" y="42654"/>
                    <a:pt x="1117600" y="18464"/>
                  </a:cubicBezTo>
                  <a:cubicBezTo>
                    <a:pt x="1456267" y="-5726"/>
                    <a:pt x="1998133" y="-888"/>
                    <a:pt x="2540000" y="3950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325F8FF-4902-4F07-8BEF-5B12D913A0CD}"/>
                </a:ext>
              </a:extLst>
            </p:cNvPr>
            <p:cNvSpPr txBox="1"/>
            <p:nvPr/>
          </p:nvSpPr>
          <p:spPr>
            <a:xfrm>
              <a:off x="4092779" y="2838729"/>
              <a:ext cx="10014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Future</a:t>
              </a:r>
            </a:p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DNN Quality 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6B647B9-C127-46F2-AF38-3B418784D47B}"/>
                </a:ext>
              </a:extLst>
            </p:cNvPr>
            <p:cNvSpPr txBox="1"/>
            <p:nvPr/>
          </p:nvSpPr>
          <p:spPr>
            <a:xfrm>
              <a:off x="6372421" y="4447948"/>
              <a:ext cx="2279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Patch Bitrate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C2BE438-6A5A-4C92-848C-8F91B2CA8DD9}"/>
                </a:ext>
              </a:extLst>
            </p:cNvPr>
            <p:cNvSpPr txBox="1"/>
            <p:nvPr/>
          </p:nvSpPr>
          <p:spPr>
            <a:xfrm>
              <a:off x="4624109" y="4993486"/>
              <a:ext cx="37492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Concave function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직사각형 40">
                  <a:extLst>
                    <a:ext uri="{FF2B5EF4-FFF2-40B4-BE49-F238E27FC236}">
                      <a16:creationId xmlns:a16="http://schemas.microsoft.com/office/drawing/2014/main" id="{B6C2967C-3E5B-46CC-BFED-E3762C7F7CCC}"/>
                    </a:ext>
                  </a:extLst>
                </p:cNvPr>
                <p:cNvSpPr/>
                <p:nvPr/>
              </p:nvSpPr>
              <p:spPr>
                <a:xfrm>
                  <a:off x="6026843" y="3495897"/>
                  <a:ext cx="14713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ko-KR" alt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𝐷𝑁𝑁</m:t>
                            </m:r>
                          </m:sub>
                        </m:sSub>
                      </m:oMath>
                    </m:oMathPara>
                  </a14:m>
                  <a:endParaRPr lang="ko-KR" altLang="en-US" sz="2400" dirty="0"/>
                </a:p>
              </p:txBody>
            </p:sp>
          </mc:Choice>
          <mc:Fallback xmlns="">
            <p:sp>
              <p:nvSpPr>
                <p:cNvPr id="41" name="직사각형 40">
                  <a:extLst>
                    <a:ext uri="{FF2B5EF4-FFF2-40B4-BE49-F238E27FC236}">
                      <a16:creationId xmlns:a16="http://schemas.microsoft.com/office/drawing/2014/main" id="{B6C2967C-3E5B-46CC-BFED-E3762C7F7C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6843" y="3495897"/>
                  <a:ext cx="1471365" cy="461665"/>
                </a:xfrm>
                <a:prstGeom prst="rect">
                  <a:avLst/>
                </a:prstGeom>
                <a:blipFill>
                  <a:blip r:embed="rId3"/>
                  <a:stretch>
                    <a:fillRect b="-1578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직선 화살표 연결선 49">
              <a:extLst>
                <a:ext uri="{FF2B5EF4-FFF2-40B4-BE49-F238E27FC236}">
                  <a16:creationId xmlns:a16="http://schemas.microsoft.com/office/drawing/2014/main" id="{514D1B92-150C-434E-85B6-998752C1A9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3352" y="3033713"/>
              <a:ext cx="0" cy="179614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DF701A97-3693-44D9-8B92-1C4EA644B625}"/>
              </a:ext>
            </a:extLst>
          </p:cNvPr>
          <p:cNvGrpSpPr/>
          <p:nvPr/>
        </p:nvGrpSpPr>
        <p:grpSpPr>
          <a:xfrm>
            <a:off x="301636" y="2982301"/>
            <a:ext cx="4349573" cy="2472850"/>
            <a:chOff x="301636" y="2982301"/>
            <a:chExt cx="4349573" cy="2472850"/>
          </a:xfrm>
        </p:grpSpPr>
        <p:cxnSp>
          <p:nvCxnSpPr>
            <p:cNvPr id="5" name="직선 화살표 연결선 4">
              <a:extLst>
                <a:ext uri="{FF2B5EF4-FFF2-40B4-BE49-F238E27FC236}">
                  <a16:creationId xmlns:a16="http://schemas.microsoft.com/office/drawing/2014/main" id="{A9D319F7-F512-4EC0-BB65-7A194C09D8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83273" y="3022627"/>
              <a:ext cx="0" cy="179614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화살표 연결선 45">
              <a:extLst>
                <a:ext uri="{FF2B5EF4-FFF2-40B4-BE49-F238E27FC236}">
                  <a16:creationId xmlns:a16="http://schemas.microsoft.com/office/drawing/2014/main" id="{F778CEF3-1266-47C0-96B2-17E68C6EA960}"/>
                </a:ext>
              </a:extLst>
            </p:cNvPr>
            <p:cNvCxnSpPr>
              <a:cxnSpLocks/>
            </p:cNvCxnSpPr>
            <p:nvPr/>
          </p:nvCxnSpPr>
          <p:spPr>
            <a:xfrm>
              <a:off x="1283273" y="4818770"/>
              <a:ext cx="259805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6C951772-3010-40E7-8E12-AF10B98A5226}"/>
                </a:ext>
              </a:extLst>
            </p:cNvPr>
            <p:cNvSpPr/>
            <p:nvPr/>
          </p:nvSpPr>
          <p:spPr>
            <a:xfrm>
              <a:off x="1559045" y="3447722"/>
              <a:ext cx="2119086" cy="1183041"/>
            </a:xfrm>
            <a:custGeom>
              <a:avLst/>
              <a:gdLst>
                <a:gd name="connsiteX0" fmla="*/ 0 w 2322286"/>
                <a:gd name="connsiteY0" fmla="*/ 1393372 h 1393372"/>
                <a:gd name="connsiteX1" fmla="*/ 464457 w 2322286"/>
                <a:gd name="connsiteY1" fmla="*/ 522514 h 1393372"/>
                <a:gd name="connsiteX2" fmla="*/ 1248229 w 2322286"/>
                <a:gd name="connsiteY2" fmla="*/ 87086 h 1393372"/>
                <a:gd name="connsiteX3" fmla="*/ 2322286 w 2322286"/>
                <a:gd name="connsiteY3" fmla="*/ 0 h 139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2286" h="1393372">
                  <a:moveTo>
                    <a:pt x="0" y="1393372"/>
                  </a:moveTo>
                  <a:cubicBezTo>
                    <a:pt x="128209" y="1066800"/>
                    <a:pt x="256419" y="740228"/>
                    <a:pt x="464457" y="522514"/>
                  </a:cubicBezTo>
                  <a:cubicBezTo>
                    <a:pt x="672495" y="304800"/>
                    <a:pt x="938591" y="174172"/>
                    <a:pt x="1248229" y="87086"/>
                  </a:cubicBezTo>
                  <a:cubicBezTo>
                    <a:pt x="1557867" y="0"/>
                    <a:pt x="1940076" y="0"/>
                    <a:pt x="2322286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BEB2EC0-004C-466C-BBD4-695083F0817B}"/>
                </a:ext>
              </a:extLst>
            </p:cNvPr>
            <p:cNvSpPr txBox="1"/>
            <p:nvPr/>
          </p:nvSpPr>
          <p:spPr>
            <a:xfrm>
              <a:off x="301636" y="2982301"/>
              <a:ext cx="1001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Video Quality 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6ED393A-A9D1-4E00-AA30-86F83BE74827}"/>
                </a:ext>
              </a:extLst>
            </p:cNvPr>
            <p:cNvSpPr txBox="1"/>
            <p:nvPr/>
          </p:nvSpPr>
          <p:spPr>
            <a:xfrm>
              <a:off x="2371225" y="4447948"/>
              <a:ext cx="2279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Video Bitrate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84CEEE7-2F67-4FB8-B1B7-0350312182A4}"/>
                </a:ext>
              </a:extLst>
            </p:cNvPr>
            <p:cNvSpPr txBox="1"/>
            <p:nvPr/>
          </p:nvSpPr>
          <p:spPr>
            <a:xfrm>
              <a:off x="743955" y="4993486"/>
              <a:ext cx="37492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Concave function 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직사각형 41">
                  <a:extLst>
                    <a:ext uri="{FF2B5EF4-FFF2-40B4-BE49-F238E27FC236}">
                      <a16:creationId xmlns:a16="http://schemas.microsoft.com/office/drawing/2014/main" id="{A2C3EB7E-2DB1-4874-BCDE-4B59F21A3C7D}"/>
                    </a:ext>
                  </a:extLst>
                </p:cNvPr>
                <p:cNvSpPr/>
                <p:nvPr/>
              </p:nvSpPr>
              <p:spPr>
                <a:xfrm>
                  <a:off x="2653294" y="3522586"/>
                  <a:ext cx="118167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𝑣𝑖𝑑𝑒𝑜</m:t>
                            </m:r>
                          </m:sub>
                        </m:sSub>
                      </m:oMath>
                    </m:oMathPara>
                  </a14:m>
                  <a:endParaRPr lang="ko-KR" altLang="en-US" sz="2400" dirty="0"/>
                </a:p>
              </p:txBody>
            </p:sp>
          </mc:Choice>
          <mc:Fallback xmlns="">
            <p:sp>
              <p:nvSpPr>
                <p:cNvPr id="42" name="직사각형 41">
                  <a:extLst>
                    <a:ext uri="{FF2B5EF4-FFF2-40B4-BE49-F238E27FC236}">
                      <a16:creationId xmlns:a16="http://schemas.microsoft.com/office/drawing/2014/main" id="{A2C3EB7E-2DB1-4874-BCDE-4B59F21A3C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3294" y="3522586"/>
                  <a:ext cx="1181670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1447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1" name="내용 개체 틀 76">
            <a:extLst>
              <a:ext uri="{FF2B5EF4-FFF2-40B4-BE49-F238E27FC236}">
                <a16:creationId xmlns:a16="http://schemas.microsoft.com/office/drawing/2014/main" id="{B150CCF4-3CA9-4A9E-84F2-E1EDEEDEC919}"/>
              </a:ext>
            </a:extLst>
          </p:cNvPr>
          <p:cNvSpPr txBox="1">
            <a:spLocks/>
          </p:cNvSpPr>
          <p:nvPr/>
        </p:nvSpPr>
        <p:spPr>
          <a:xfrm>
            <a:off x="656620" y="5576531"/>
            <a:ext cx="9443576" cy="576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ko-KR" b="1" dirty="0"/>
              <a:t>Approach </a:t>
            </a:r>
            <a:r>
              <a:rPr lang="en-US" altLang="ko-KR" dirty="0"/>
              <a:t>: gradient ascent</a:t>
            </a:r>
            <a:endParaRPr lang="ko-KR" altLang="en-US" dirty="0"/>
          </a:p>
        </p:txBody>
      </p: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49A3BDE3-E707-419C-9AAF-C3AE6A655CC8}"/>
              </a:ext>
            </a:extLst>
          </p:cNvPr>
          <p:cNvGrpSpPr/>
          <p:nvPr/>
        </p:nvGrpSpPr>
        <p:grpSpPr>
          <a:xfrm>
            <a:off x="7999300" y="2982301"/>
            <a:ext cx="4420705" cy="2491055"/>
            <a:chOff x="7999300" y="2982301"/>
            <a:chExt cx="4420705" cy="2491055"/>
          </a:xfrm>
        </p:grpSpPr>
        <p:sp>
          <p:nvSpPr>
            <p:cNvPr id="60" name="자유형: 도형 59">
              <a:extLst>
                <a:ext uri="{FF2B5EF4-FFF2-40B4-BE49-F238E27FC236}">
                  <a16:creationId xmlns:a16="http://schemas.microsoft.com/office/drawing/2014/main" id="{05AEE3D5-B61D-4619-A39C-DB3D14805F97}"/>
                </a:ext>
              </a:extLst>
            </p:cNvPr>
            <p:cNvSpPr/>
            <p:nvPr/>
          </p:nvSpPr>
          <p:spPr>
            <a:xfrm rot="515501">
              <a:off x="9113972" y="3485166"/>
              <a:ext cx="2206171" cy="566279"/>
            </a:xfrm>
            <a:custGeom>
              <a:avLst/>
              <a:gdLst>
                <a:gd name="connsiteX0" fmla="*/ 0 w 2206171"/>
                <a:gd name="connsiteY0" fmla="*/ 566279 h 566279"/>
                <a:gd name="connsiteX1" fmla="*/ 159657 w 2206171"/>
                <a:gd name="connsiteY1" fmla="*/ 348564 h 566279"/>
                <a:gd name="connsiteX2" fmla="*/ 464457 w 2206171"/>
                <a:gd name="connsiteY2" fmla="*/ 72793 h 566279"/>
                <a:gd name="connsiteX3" fmla="*/ 769257 w 2206171"/>
                <a:gd name="connsiteY3" fmla="*/ 221 h 566279"/>
                <a:gd name="connsiteX4" fmla="*/ 1306286 w 2206171"/>
                <a:gd name="connsiteY4" fmla="*/ 87307 h 566279"/>
                <a:gd name="connsiteX5" fmla="*/ 1886857 w 2206171"/>
                <a:gd name="connsiteY5" fmla="*/ 305021 h 566279"/>
                <a:gd name="connsiteX6" fmla="*/ 2206171 w 2206171"/>
                <a:gd name="connsiteY6" fmla="*/ 479193 h 56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6171" h="566279">
                  <a:moveTo>
                    <a:pt x="0" y="566279"/>
                  </a:moveTo>
                  <a:cubicBezTo>
                    <a:pt x="41124" y="498545"/>
                    <a:pt x="82248" y="430812"/>
                    <a:pt x="159657" y="348564"/>
                  </a:cubicBezTo>
                  <a:cubicBezTo>
                    <a:pt x="237067" y="266316"/>
                    <a:pt x="362857" y="130850"/>
                    <a:pt x="464457" y="72793"/>
                  </a:cubicBezTo>
                  <a:cubicBezTo>
                    <a:pt x="566057" y="14736"/>
                    <a:pt x="628952" y="-2198"/>
                    <a:pt x="769257" y="221"/>
                  </a:cubicBezTo>
                  <a:cubicBezTo>
                    <a:pt x="909562" y="2640"/>
                    <a:pt x="1120019" y="36507"/>
                    <a:pt x="1306286" y="87307"/>
                  </a:cubicBezTo>
                  <a:cubicBezTo>
                    <a:pt x="1492553" y="138107"/>
                    <a:pt x="1736876" y="239707"/>
                    <a:pt x="1886857" y="305021"/>
                  </a:cubicBezTo>
                  <a:cubicBezTo>
                    <a:pt x="2036838" y="370335"/>
                    <a:pt x="2121504" y="424764"/>
                    <a:pt x="2206171" y="47919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33B9EBE-4697-4D71-9065-BA38BBD5B21B}"/>
                </a:ext>
              </a:extLst>
            </p:cNvPr>
            <p:cNvSpPr txBox="1"/>
            <p:nvPr/>
          </p:nvSpPr>
          <p:spPr>
            <a:xfrm>
              <a:off x="7999300" y="2982301"/>
              <a:ext cx="1001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Opt</a:t>
              </a: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Goal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1" name="직선 화살표 연결선 80">
              <a:extLst>
                <a:ext uri="{FF2B5EF4-FFF2-40B4-BE49-F238E27FC236}">
                  <a16:creationId xmlns:a16="http://schemas.microsoft.com/office/drawing/2014/main" id="{33F440CD-DFEE-4672-841D-A4E8B934F9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68228" y="3022627"/>
              <a:ext cx="0" cy="179614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화살표 연결선 81">
              <a:extLst>
                <a:ext uri="{FF2B5EF4-FFF2-40B4-BE49-F238E27FC236}">
                  <a16:creationId xmlns:a16="http://schemas.microsoft.com/office/drawing/2014/main" id="{9892A0D4-E2C4-4E80-9796-FCF4093115DC}"/>
                </a:ext>
              </a:extLst>
            </p:cNvPr>
            <p:cNvCxnSpPr>
              <a:cxnSpLocks/>
            </p:cNvCxnSpPr>
            <p:nvPr/>
          </p:nvCxnSpPr>
          <p:spPr>
            <a:xfrm>
              <a:off x="8868228" y="4818770"/>
              <a:ext cx="25992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298F065C-9326-4D03-83E0-C1C019A01C84}"/>
                </a:ext>
              </a:extLst>
            </p:cNvPr>
            <p:cNvGrpSpPr/>
            <p:nvPr/>
          </p:nvGrpSpPr>
          <p:grpSpPr>
            <a:xfrm>
              <a:off x="8099930" y="3849562"/>
              <a:ext cx="400110" cy="309694"/>
              <a:chOff x="4599517" y="5058123"/>
              <a:chExt cx="400110" cy="309694"/>
            </a:xfrm>
          </p:grpSpPr>
          <p:sp>
            <p:nvSpPr>
              <p:cNvPr id="96" name="직사각형 95">
                <a:extLst>
                  <a:ext uri="{FF2B5EF4-FFF2-40B4-BE49-F238E27FC236}">
                    <a16:creationId xmlns:a16="http://schemas.microsoft.com/office/drawing/2014/main" id="{C9DD230A-7183-42AF-9CE2-4C07549D90BB}"/>
                  </a:ext>
                </a:extLst>
              </p:cNvPr>
              <p:cNvSpPr/>
              <p:nvPr/>
            </p:nvSpPr>
            <p:spPr>
              <a:xfrm>
                <a:off x="4599517" y="5058123"/>
                <a:ext cx="400110" cy="10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7" name="직사각형 96">
                <a:extLst>
                  <a:ext uri="{FF2B5EF4-FFF2-40B4-BE49-F238E27FC236}">
                    <a16:creationId xmlns:a16="http://schemas.microsoft.com/office/drawing/2014/main" id="{B4A91262-93F4-41C1-972E-D6FABB4E4222}"/>
                  </a:ext>
                </a:extLst>
              </p:cNvPr>
              <p:cNvSpPr/>
              <p:nvPr/>
            </p:nvSpPr>
            <p:spPr>
              <a:xfrm>
                <a:off x="4599517" y="5259817"/>
                <a:ext cx="400110" cy="10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직사각형 101">
                  <a:extLst>
                    <a:ext uri="{FF2B5EF4-FFF2-40B4-BE49-F238E27FC236}">
                      <a16:creationId xmlns:a16="http://schemas.microsoft.com/office/drawing/2014/main" id="{ABC5B03D-9B84-4E1A-AA5A-69A1232324AA}"/>
                    </a:ext>
                  </a:extLst>
                </p:cNvPr>
                <p:cNvSpPr/>
                <p:nvPr/>
              </p:nvSpPr>
              <p:spPr>
                <a:xfrm>
                  <a:off x="8811508" y="3860974"/>
                  <a:ext cx="265592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𝑣𝑖𝑑𝑒𝑜</m:t>
                            </m:r>
                          </m:sub>
                        </m:sSub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+ </m:t>
                        </m:r>
                        <m:r>
                          <a:rPr lang="ko-KR" alt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𝐷𝑁𝑁</m:t>
                            </m:r>
                          </m:sub>
                        </m:sSub>
                      </m:oMath>
                    </m:oMathPara>
                  </a14:m>
                  <a:endParaRPr lang="ko-KR" altLang="en-US" sz="2400" dirty="0"/>
                </a:p>
              </p:txBody>
            </p:sp>
          </mc:Choice>
          <mc:Fallback xmlns="">
            <p:sp>
              <p:nvSpPr>
                <p:cNvPr id="102" name="직사각형 101">
                  <a:extLst>
                    <a:ext uri="{FF2B5EF4-FFF2-40B4-BE49-F238E27FC236}">
                      <a16:creationId xmlns:a16="http://schemas.microsoft.com/office/drawing/2014/main" id="{ABC5B03D-9B84-4E1A-AA5A-69A1232324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1508" y="3860974"/>
                  <a:ext cx="2655920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1578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FADDC88D-85E4-4215-A6AE-60B36B7E2C99}"/>
                </a:ext>
              </a:extLst>
            </p:cNvPr>
            <p:cNvSpPr txBox="1"/>
            <p:nvPr/>
          </p:nvSpPr>
          <p:spPr>
            <a:xfrm>
              <a:off x="10140021" y="4439802"/>
              <a:ext cx="2279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Patch Bitrate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D1BA90E7-5C6D-4D70-9DF0-E55AD5807205}"/>
                </a:ext>
              </a:extLst>
            </p:cNvPr>
            <p:cNvSpPr txBox="1"/>
            <p:nvPr/>
          </p:nvSpPr>
          <p:spPr>
            <a:xfrm>
              <a:off x="8373373" y="5011691"/>
              <a:ext cx="37492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Concave function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ACF6040C-03E5-4358-8E72-40B8BBF90CB6}"/>
              </a:ext>
            </a:extLst>
          </p:cNvPr>
          <p:cNvGrpSpPr/>
          <p:nvPr/>
        </p:nvGrpSpPr>
        <p:grpSpPr>
          <a:xfrm>
            <a:off x="9216604" y="2744723"/>
            <a:ext cx="2477917" cy="735675"/>
            <a:chOff x="9216604" y="2744723"/>
            <a:chExt cx="2477917" cy="735675"/>
          </a:xfrm>
        </p:grpSpPr>
        <p:sp>
          <p:nvSpPr>
            <p:cNvPr id="116" name="자유형: 도형 115">
              <a:extLst>
                <a:ext uri="{FF2B5EF4-FFF2-40B4-BE49-F238E27FC236}">
                  <a16:creationId xmlns:a16="http://schemas.microsoft.com/office/drawing/2014/main" id="{AE5BB3CD-E9CE-4029-B010-EA530D04DCBD}"/>
                </a:ext>
              </a:extLst>
            </p:cNvPr>
            <p:cNvSpPr/>
            <p:nvPr/>
          </p:nvSpPr>
          <p:spPr>
            <a:xfrm>
              <a:off x="9893859" y="3290734"/>
              <a:ext cx="318977" cy="58278"/>
            </a:xfrm>
            <a:custGeom>
              <a:avLst/>
              <a:gdLst>
                <a:gd name="connsiteX0" fmla="*/ 318977 w 318977"/>
                <a:gd name="connsiteY0" fmla="*/ 58278 h 58278"/>
                <a:gd name="connsiteX1" fmla="*/ 148856 w 318977"/>
                <a:gd name="connsiteY1" fmla="*/ 5115 h 58278"/>
                <a:gd name="connsiteX2" fmla="*/ 0 w 318977"/>
                <a:gd name="connsiteY2" fmla="*/ 5115 h 5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8977" h="58278">
                  <a:moveTo>
                    <a:pt x="318977" y="58278"/>
                  </a:moveTo>
                  <a:cubicBezTo>
                    <a:pt x="260498" y="36126"/>
                    <a:pt x="202019" y="13975"/>
                    <a:pt x="148856" y="5115"/>
                  </a:cubicBezTo>
                  <a:cubicBezTo>
                    <a:pt x="95693" y="-3745"/>
                    <a:pt x="47846" y="685"/>
                    <a:pt x="0" y="511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" name="자유형: 도형 116">
              <a:extLst>
                <a:ext uri="{FF2B5EF4-FFF2-40B4-BE49-F238E27FC236}">
                  <a16:creationId xmlns:a16="http://schemas.microsoft.com/office/drawing/2014/main" id="{C57FDD44-7A14-43DE-BFBD-4B10C3AC0610}"/>
                </a:ext>
              </a:extLst>
            </p:cNvPr>
            <p:cNvSpPr/>
            <p:nvPr/>
          </p:nvSpPr>
          <p:spPr>
            <a:xfrm rot="19291182">
              <a:off x="9352463" y="3388680"/>
              <a:ext cx="318977" cy="58278"/>
            </a:xfrm>
            <a:custGeom>
              <a:avLst/>
              <a:gdLst>
                <a:gd name="connsiteX0" fmla="*/ 318977 w 318977"/>
                <a:gd name="connsiteY0" fmla="*/ 58278 h 58278"/>
                <a:gd name="connsiteX1" fmla="*/ 148856 w 318977"/>
                <a:gd name="connsiteY1" fmla="*/ 5115 h 58278"/>
                <a:gd name="connsiteX2" fmla="*/ 0 w 318977"/>
                <a:gd name="connsiteY2" fmla="*/ 5115 h 5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8977" h="58278">
                  <a:moveTo>
                    <a:pt x="318977" y="58278"/>
                  </a:moveTo>
                  <a:cubicBezTo>
                    <a:pt x="260498" y="36126"/>
                    <a:pt x="202019" y="13975"/>
                    <a:pt x="148856" y="5115"/>
                  </a:cubicBezTo>
                  <a:cubicBezTo>
                    <a:pt x="95693" y="-3745"/>
                    <a:pt x="47846" y="685"/>
                    <a:pt x="0" y="511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CF057AA-F63E-4DE7-8F41-BC75F8B8A5B0}"/>
                </a:ext>
              </a:extLst>
            </p:cNvPr>
            <p:cNvSpPr txBox="1"/>
            <p:nvPr/>
          </p:nvSpPr>
          <p:spPr>
            <a:xfrm>
              <a:off x="9216604" y="2744723"/>
              <a:ext cx="247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gradient ascent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" name="타원 114">
              <a:extLst>
                <a:ext uri="{FF2B5EF4-FFF2-40B4-BE49-F238E27FC236}">
                  <a16:creationId xmlns:a16="http://schemas.microsoft.com/office/drawing/2014/main" id="{D87371FE-864E-4333-B91B-AC5308152C2A}"/>
                </a:ext>
              </a:extLst>
            </p:cNvPr>
            <p:cNvSpPr/>
            <p:nvPr/>
          </p:nvSpPr>
          <p:spPr>
            <a:xfrm>
              <a:off x="9724220" y="3334909"/>
              <a:ext cx="145489" cy="1454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929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81C8EF-ECFF-45CB-AD7B-A4B7EE118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7" y="365125"/>
            <a:ext cx="9568305" cy="866775"/>
          </a:xfrm>
        </p:spPr>
        <p:txBody>
          <a:bodyPr>
            <a:noAutofit/>
          </a:bodyPr>
          <a:lstStyle/>
          <a:p>
            <a:r>
              <a:rPr lang="en-US" altLang="ko-KR" dirty="0"/>
              <a:t>Quality-Optimizing Scheduler (2)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ED619D4-A429-4642-9080-CBE236C6D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17</a:t>
            </a:fld>
            <a:endParaRPr lang="ko-KR" altLang="en-US"/>
          </a:p>
        </p:txBody>
      </p:sp>
      <p:grpSp>
        <p:nvGrpSpPr>
          <p:cNvPr id="157" name="그룹 156">
            <a:extLst>
              <a:ext uri="{FF2B5EF4-FFF2-40B4-BE49-F238E27FC236}">
                <a16:creationId xmlns:a16="http://schemas.microsoft.com/office/drawing/2014/main" id="{F65805B5-FDA9-49E8-980F-097A3C9CB228}"/>
              </a:ext>
            </a:extLst>
          </p:cNvPr>
          <p:cNvGrpSpPr/>
          <p:nvPr/>
        </p:nvGrpSpPr>
        <p:grpSpPr>
          <a:xfrm>
            <a:off x="731203" y="3026739"/>
            <a:ext cx="3558188" cy="2733579"/>
            <a:chOff x="731203" y="2939198"/>
            <a:chExt cx="3558188" cy="27335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68C2A2F-C1D1-4CB0-815B-33357F852470}"/>
                    </a:ext>
                  </a:extLst>
                </p:cNvPr>
                <p:cNvSpPr txBox="1"/>
                <p:nvPr/>
              </p:nvSpPr>
              <p:spPr>
                <a:xfrm>
                  <a:off x="1127969" y="3890489"/>
                  <a:ext cx="2470442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DNN Quality</a:t>
                  </a:r>
                </a:p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𝐷𝑁𝑁</m:t>
                          </m:r>
                        </m:sub>
                      </m:sSub>
                    </m:oMath>
                  </a14:m>
                  <a:r>
                    <a:rPr lang="en-US" altLang="ko-KR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endParaRPr lang="ko-KR" altLang="en-US" sz="2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68C2A2F-C1D1-4CB0-815B-33357F8524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969" y="3890489"/>
                  <a:ext cx="2470442" cy="830997"/>
                </a:xfrm>
                <a:prstGeom prst="rect">
                  <a:avLst/>
                </a:prstGeom>
                <a:blipFill>
                  <a:blip r:embed="rId4"/>
                  <a:stretch>
                    <a:fillRect t="-5839" b="-656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DF3363B-4662-4200-9AA0-58D5132D4137}"/>
                    </a:ext>
                  </a:extLst>
                </p:cNvPr>
                <p:cNvSpPr txBox="1"/>
                <p:nvPr/>
              </p:nvSpPr>
              <p:spPr>
                <a:xfrm>
                  <a:off x="1140322" y="4841780"/>
                  <a:ext cx="234979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Bandwidth 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ko-KR" altLang="en-US" sz="2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DF3363B-4662-4200-9AA0-58D5132D41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0322" y="4841780"/>
                  <a:ext cx="2349795" cy="830997"/>
                </a:xfrm>
                <a:prstGeom prst="rect">
                  <a:avLst/>
                </a:prstGeom>
                <a:blipFill>
                  <a:blip r:embed="rId5"/>
                  <a:stretch>
                    <a:fillRect t="-583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4" name="직선 화살표 연결선 83">
              <a:extLst>
                <a:ext uri="{FF2B5EF4-FFF2-40B4-BE49-F238E27FC236}">
                  <a16:creationId xmlns:a16="http://schemas.microsoft.com/office/drawing/2014/main" id="{85FAC9D6-92B7-4E8C-8DC5-5B78CA4A60E0}"/>
                </a:ext>
              </a:extLst>
            </p:cNvPr>
            <p:cNvCxnSpPr>
              <a:cxnSpLocks/>
            </p:cNvCxnSpPr>
            <p:nvPr/>
          </p:nvCxnSpPr>
          <p:spPr>
            <a:xfrm>
              <a:off x="3289930" y="3409808"/>
              <a:ext cx="999460" cy="46166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화살표 연결선 84">
              <a:extLst>
                <a:ext uri="{FF2B5EF4-FFF2-40B4-BE49-F238E27FC236}">
                  <a16:creationId xmlns:a16="http://schemas.microsoft.com/office/drawing/2014/main" id="{A0EF9B66-2B04-4432-AD41-FDDDDAE6A5CA}"/>
                </a:ext>
              </a:extLst>
            </p:cNvPr>
            <p:cNvCxnSpPr/>
            <p:nvPr/>
          </p:nvCxnSpPr>
          <p:spPr>
            <a:xfrm>
              <a:off x="3289930" y="4102305"/>
              <a:ext cx="99946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화살표 연결선 85">
              <a:extLst>
                <a:ext uri="{FF2B5EF4-FFF2-40B4-BE49-F238E27FC236}">
                  <a16:creationId xmlns:a16="http://schemas.microsoft.com/office/drawing/2014/main" id="{F1A5542D-44B8-4319-836B-62E478D64C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9929" y="4322044"/>
              <a:ext cx="999461" cy="5488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자유형 101">
              <a:extLst>
                <a:ext uri="{FF2B5EF4-FFF2-40B4-BE49-F238E27FC236}">
                  <a16:creationId xmlns:a16="http://schemas.microsoft.com/office/drawing/2014/main" id="{96000926-19B7-4C21-A5AD-CF2AE8B4168B}"/>
                </a:ext>
              </a:extLst>
            </p:cNvPr>
            <p:cNvSpPr/>
            <p:nvPr/>
          </p:nvSpPr>
          <p:spPr bwMode="auto">
            <a:xfrm>
              <a:off x="731203" y="4967170"/>
              <a:ext cx="625733" cy="277812"/>
            </a:xfrm>
            <a:custGeom>
              <a:avLst/>
              <a:gdLst>
                <a:gd name="connsiteX0" fmla="*/ 0 w 1600200"/>
                <a:gd name="connsiteY0" fmla="*/ 487750 h 918942"/>
                <a:gd name="connsiteX1" fmla="*/ 495300 w 1600200"/>
                <a:gd name="connsiteY1" fmla="*/ 11500 h 918942"/>
                <a:gd name="connsiteX2" fmla="*/ 714375 w 1600200"/>
                <a:gd name="connsiteY2" fmla="*/ 916375 h 918942"/>
                <a:gd name="connsiteX3" fmla="*/ 1171575 w 1600200"/>
                <a:gd name="connsiteY3" fmla="*/ 297250 h 918942"/>
                <a:gd name="connsiteX4" fmla="*/ 1314450 w 1600200"/>
                <a:gd name="connsiteY4" fmla="*/ 697300 h 918942"/>
                <a:gd name="connsiteX5" fmla="*/ 1600200 w 1600200"/>
                <a:gd name="connsiteY5" fmla="*/ 230575 h 91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0200" h="918942">
                  <a:moveTo>
                    <a:pt x="0" y="487750"/>
                  </a:moveTo>
                  <a:cubicBezTo>
                    <a:pt x="188119" y="213906"/>
                    <a:pt x="376238" y="-59937"/>
                    <a:pt x="495300" y="11500"/>
                  </a:cubicBezTo>
                  <a:cubicBezTo>
                    <a:pt x="614362" y="82937"/>
                    <a:pt x="601663" y="868750"/>
                    <a:pt x="714375" y="916375"/>
                  </a:cubicBezTo>
                  <a:cubicBezTo>
                    <a:pt x="827087" y="964000"/>
                    <a:pt x="1071563" y="333762"/>
                    <a:pt x="1171575" y="297250"/>
                  </a:cubicBezTo>
                  <a:cubicBezTo>
                    <a:pt x="1271587" y="260738"/>
                    <a:pt x="1243012" y="708413"/>
                    <a:pt x="1314450" y="697300"/>
                  </a:cubicBezTo>
                  <a:cubicBezTo>
                    <a:pt x="1385888" y="686187"/>
                    <a:pt x="1535113" y="317887"/>
                    <a:pt x="1600200" y="230575"/>
                  </a:cubicBezTo>
                </a:path>
              </a:pathLst>
            </a:custGeom>
            <a:ln w="254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0" name="내용 개체 틀 40">
              <a:extLst>
                <a:ext uri="{FF2B5EF4-FFF2-40B4-BE49-F238E27FC236}">
                  <a16:creationId xmlns:a16="http://schemas.microsoft.com/office/drawing/2014/main" id="{46CD0800-132A-4ED1-A434-CAD0454A0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90" y="3914961"/>
              <a:ext cx="519410" cy="51941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64A5489-24B8-4851-8969-F9AF2A5D7671}"/>
                    </a:ext>
                  </a:extLst>
                </p:cNvPr>
                <p:cNvSpPr txBox="1"/>
                <p:nvPr/>
              </p:nvSpPr>
              <p:spPr>
                <a:xfrm>
                  <a:off x="1131736" y="2939198"/>
                  <a:ext cx="234979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Video Quality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𝑣𝑖𝑑𝑒𝑜</m:t>
                          </m:r>
                        </m:sub>
                      </m:sSub>
                    </m:oMath>
                  </a14:m>
                  <a:endParaRPr lang="ko-KR" altLang="en-US" sz="2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64A5489-24B8-4851-8969-F9AF2A5D76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1736" y="2939198"/>
                  <a:ext cx="2349795" cy="830997"/>
                </a:xfrm>
                <a:prstGeom prst="rect">
                  <a:avLst/>
                </a:prstGeom>
                <a:blipFill>
                  <a:blip r:embed="rId7"/>
                  <a:stretch>
                    <a:fillRect t="-5882" b="-735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1" name="Picture 160">
              <a:extLst>
                <a:ext uri="{FF2B5EF4-FFF2-40B4-BE49-F238E27FC236}">
                  <a16:creationId xmlns:a16="http://schemas.microsoft.com/office/drawing/2014/main" id="{8DD8E3DB-3BEF-4A36-AE05-C7453AA4D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53" r="19083"/>
            <a:stretch/>
          </p:blipFill>
          <p:spPr>
            <a:xfrm>
              <a:off x="923721" y="3007877"/>
              <a:ext cx="399547" cy="3442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cxnSp>
        <p:nvCxnSpPr>
          <p:cNvPr id="118" name="직선 화살표 연결선 117">
            <a:extLst>
              <a:ext uri="{FF2B5EF4-FFF2-40B4-BE49-F238E27FC236}">
                <a16:creationId xmlns:a16="http://schemas.microsoft.com/office/drawing/2014/main" id="{2093A908-075E-4772-8149-3AF826071DE8}"/>
              </a:ext>
            </a:extLst>
          </p:cNvPr>
          <p:cNvCxnSpPr>
            <a:cxnSpLocks/>
          </p:cNvCxnSpPr>
          <p:nvPr/>
        </p:nvCxnSpPr>
        <p:spPr>
          <a:xfrm>
            <a:off x="6996526" y="4082150"/>
            <a:ext cx="132995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50492B2-D308-4DA7-81DB-5BCBCE6DA7C0}"/>
                  </a:ext>
                </a:extLst>
              </p:cNvPr>
              <p:cNvSpPr txBox="1"/>
              <p:nvPr/>
            </p:nvSpPr>
            <p:spPr>
              <a:xfrm>
                <a:off x="6810303" y="3645132"/>
                <a:ext cx="16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Update </a:t>
                </a:r>
                <a:b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50492B2-D308-4DA7-81DB-5BCBCE6DA7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0303" y="3645132"/>
                <a:ext cx="1639667" cy="830997"/>
              </a:xfrm>
              <a:prstGeom prst="rect">
                <a:avLst/>
              </a:prstGeom>
              <a:blipFill>
                <a:blip r:embed="rId9"/>
                <a:stretch>
                  <a:fillRect t="-5882" b="-51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2" name="차트 121">
            <a:extLst>
              <a:ext uri="{FF2B5EF4-FFF2-40B4-BE49-F238E27FC236}">
                <a16:creationId xmlns:a16="http://schemas.microsoft.com/office/drawing/2014/main" id="{F9281F15-46DB-4966-A7D7-33BCAF29BB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2423451"/>
              </p:ext>
            </p:extLst>
          </p:nvPr>
        </p:nvGraphicFramePr>
        <p:xfrm>
          <a:off x="8342976" y="3323546"/>
          <a:ext cx="3169928" cy="1984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pSp>
        <p:nvGrpSpPr>
          <p:cNvPr id="10" name="그룹 9">
            <a:extLst>
              <a:ext uri="{FF2B5EF4-FFF2-40B4-BE49-F238E27FC236}">
                <a16:creationId xmlns:a16="http://schemas.microsoft.com/office/drawing/2014/main" id="{AEFACEF0-2506-4776-A59A-499AF579FFA7}"/>
              </a:ext>
            </a:extLst>
          </p:cNvPr>
          <p:cNvGrpSpPr/>
          <p:nvPr/>
        </p:nvGrpSpPr>
        <p:grpSpPr>
          <a:xfrm>
            <a:off x="7756229" y="2864279"/>
            <a:ext cx="4198201" cy="2906094"/>
            <a:chOff x="7756229" y="3067025"/>
            <a:chExt cx="4198201" cy="2906094"/>
          </a:xfrm>
        </p:grpSpPr>
        <p:cxnSp>
          <p:nvCxnSpPr>
            <p:cNvPr id="136" name="직선 화살표 연결선 135">
              <a:extLst>
                <a:ext uri="{FF2B5EF4-FFF2-40B4-BE49-F238E27FC236}">
                  <a16:creationId xmlns:a16="http://schemas.microsoft.com/office/drawing/2014/main" id="{1F6A4EDA-939D-40F3-AEB9-0621026372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67139" y="3557075"/>
              <a:ext cx="0" cy="183101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화살표 연결선 136">
              <a:extLst>
                <a:ext uri="{FF2B5EF4-FFF2-40B4-BE49-F238E27FC236}">
                  <a16:creationId xmlns:a16="http://schemas.microsoft.com/office/drawing/2014/main" id="{40D69BCA-658C-4304-9CCE-12A90A290958}"/>
                </a:ext>
              </a:extLst>
            </p:cNvPr>
            <p:cNvCxnSpPr>
              <a:cxnSpLocks/>
            </p:cNvCxnSpPr>
            <p:nvPr/>
          </p:nvCxnSpPr>
          <p:spPr>
            <a:xfrm>
              <a:off x="8467139" y="5384757"/>
              <a:ext cx="294277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D3468E15-6EFD-48ED-8A62-D21C46D508EF}"/>
                </a:ext>
              </a:extLst>
            </p:cNvPr>
            <p:cNvSpPr txBox="1"/>
            <p:nvPr/>
          </p:nvSpPr>
          <p:spPr>
            <a:xfrm>
              <a:off x="10314763" y="5511454"/>
              <a:ext cx="16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779F9FA0-98FE-4BAD-9B86-00710E3F5C1B}"/>
                </a:ext>
              </a:extLst>
            </p:cNvPr>
            <p:cNvSpPr txBox="1"/>
            <p:nvPr/>
          </p:nvSpPr>
          <p:spPr>
            <a:xfrm>
              <a:off x="7756229" y="3067025"/>
              <a:ext cx="16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Bandwidth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86C7F51A-DA3B-402F-9040-E85470C9D65A}"/>
                  </a:ext>
                </a:extLst>
              </p:cNvPr>
              <p:cNvSpPr/>
              <p:nvPr/>
            </p:nvSpPr>
            <p:spPr>
              <a:xfrm>
                <a:off x="11011655" y="4652541"/>
                <a:ext cx="5736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86C7F51A-DA3B-402F-9040-E85470C9D6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1655" y="4652541"/>
                <a:ext cx="573619" cy="461665"/>
              </a:xfrm>
              <a:prstGeom prst="rect">
                <a:avLst/>
              </a:prstGeom>
              <a:blipFill>
                <a:blip r:embed="rId11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47F1D837-AE75-456D-BAAF-9E74D0925017}"/>
                  </a:ext>
                </a:extLst>
              </p:cNvPr>
              <p:cNvSpPr/>
              <p:nvPr/>
            </p:nvSpPr>
            <p:spPr>
              <a:xfrm>
                <a:off x="11069254" y="3851528"/>
                <a:ext cx="57554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47F1D837-AE75-456D-BAAF-9E74D0925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9254" y="3851528"/>
                <a:ext cx="575542" cy="461665"/>
              </a:xfrm>
              <a:prstGeom prst="rect">
                <a:avLst/>
              </a:prstGeom>
              <a:blipFill>
                <a:blip r:embed="rId12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직사각형 146">
                <a:extLst>
                  <a:ext uri="{FF2B5EF4-FFF2-40B4-BE49-F238E27FC236}">
                    <a16:creationId xmlns:a16="http://schemas.microsoft.com/office/drawing/2014/main" id="{0B280499-C041-422C-A965-31449A8AEC1F}"/>
                  </a:ext>
                </a:extLst>
              </p:cNvPr>
              <p:cNvSpPr/>
              <p:nvPr/>
            </p:nvSpPr>
            <p:spPr>
              <a:xfrm>
                <a:off x="9734237" y="3371717"/>
                <a:ext cx="5781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147" name="직사각형 146">
                <a:extLst>
                  <a:ext uri="{FF2B5EF4-FFF2-40B4-BE49-F238E27FC236}">
                    <a16:creationId xmlns:a16="http://schemas.microsoft.com/office/drawing/2014/main" id="{0B280499-C041-422C-A965-31449A8AEC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4237" y="3371717"/>
                <a:ext cx="578171" cy="461665"/>
              </a:xfrm>
              <a:prstGeom prst="rect">
                <a:avLst/>
              </a:prstGeom>
              <a:blipFill>
                <a:blip r:embed="rId13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13CF0D8D-4441-4DD3-8566-F893812815C5}"/>
                  </a:ext>
                </a:extLst>
              </p:cNvPr>
              <p:cNvSpPr txBox="1"/>
              <p:nvPr/>
            </p:nvSpPr>
            <p:spPr>
              <a:xfrm>
                <a:off x="731203" y="1744559"/>
                <a:ext cx="1083522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Given available bandwidth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ko-K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ko-KR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lang="en-US" altLang="ko-KR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altLang="ko-KR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LiveNAS splits bandwidth use between video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8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28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en-US" altLang="ko-KR" sz="28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and patches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ko-K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).</a:t>
                </a:r>
                <a:endParaRPr lang="ko-KR" alt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13CF0D8D-4441-4DD3-8566-F89381281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03" y="1744559"/>
                <a:ext cx="10835227" cy="954107"/>
              </a:xfrm>
              <a:prstGeom prst="rect">
                <a:avLst/>
              </a:prstGeom>
              <a:blipFill>
                <a:blip r:embed="rId14"/>
                <a:stretch>
                  <a:fillRect t="-5732" b="-1719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직사각형 157">
            <a:extLst>
              <a:ext uri="{FF2B5EF4-FFF2-40B4-BE49-F238E27FC236}">
                <a16:creationId xmlns:a16="http://schemas.microsoft.com/office/drawing/2014/main" id="{B71F2FCA-114E-4A7E-8904-C838B0BBA061}"/>
              </a:ext>
            </a:extLst>
          </p:cNvPr>
          <p:cNvSpPr/>
          <p:nvPr/>
        </p:nvSpPr>
        <p:spPr>
          <a:xfrm>
            <a:off x="8461985" y="3338379"/>
            <a:ext cx="3089650" cy="1847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E915BEE6-E530-4C38-AF46-AA8E1E3F82DF}"/>
              </a:ext>
            </a:extLst>
          </p:cNvPr>
          <p:cNvGrpSpPr/>
          <p:nvPr/>
        </p:nvGrpSpPr>
        <p:grpSpPr>
          <a:xfrm>
            <a:off x="4015859" y="3016032"/>
            <a:ext cx="3290280" cy="2147878"/>
            <a:chOff x="4015859" y="3349407"/>
            <a:chExt cx="3290280" cy="2147878"/>
          </a:xfrm>
        </p:grpSpPr>
        <p:grpSp>
          <p:nvGrpSpPr>
            <p:cNvPr id="155" name="그룹 154">
              <a:extLst>
                <a:ext uri="{FF2B5EF4-FFF2-40B4-BE49-F238E27FC236}">
                  <a16:creationId xmlns:a16="http://schemas.microsoft.com/office/drawing/2014/main" id="{9D4C11FE-9E8D-44D9-ACBE-0BF93DADD759}"/>
                </a:ext>
              </a:extLst>
            </p:cNvPr>
            <p:cNvGrpSpPr/>
            <p:nvPr/>
          </p:nvGrpSpPr>
          <p:grpSpPr>
            <a:xfrm>
              <a:off x="4015859" y="3349407"/>
              <a:ext cx="3290280" cy="2147878"/>
              <a:chOff x="4015859" y="2928491"/>
              <a:chExt cx="3290280" cy="2147878"/>
            </a:xfrm>
          </p:grpSpPr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61F60099-738A-4A15-B7AD-7E93C4792ED9}"/>
                  </a:ext>
                </a:extLst>
              </p:cNvPr>
              <p:cNvSpPr/>
              <p:nvPr/>
            </p:nvSpPr>
            <p:spPr>
              <a:xfrm>
                <a:off x="4325473" y="3136158"/>
                <a:ext cx="2671053" cy="194021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B69C63D-5ECE-4333-B9E9-B5038CDD489A}"/>
                  </a:ext>
                </a:extLst>
              </p:cNvPr>
              <p:cNvSpPr txBox="1"/>
              <p:nvPr/>
            </p:nvSpPr>
            <p:spPr>
              <a:xfrm>
                <a:off x="4015859" y="3107774"/>
                <a:ext cx="32902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Scheduler</a:t>
                </a:r>
                <a:endParaRPr lang="ko-KR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51" name="그룹 150">
                <a:extLst>
                  <a:ext uri="{FF2B5EF4-FFF2-40B4-BE49-F238E27FC236}">
                    <a16:creationId xmlns:a16="http://schemas.microsoft.com/office/drawing/2014/main" id="{686B3FD3-7523-499D-A770-30BC8D4645BB}"/>
                  </a:ext>
                </a:extLst>
              </p:cNvPr>
              <p:cNvGrpSpPr/>
              <p:nvPr/>
            </p:nvGrpSpPr>
            <p:grpSpPr>
              <a:xfrm>
                <a:off x="4644291" y="2928491"/>
                <a:ext cx="514140" cy="458551"/>
                <a:chOff x="3224844" y="2460458"/>
                <a:chExt cx="955809" cy="852467"/>
              </a:xfrm>
            </p:grpSpPr>
            <p:pic>
              <p:nvPicPr>
                <p:cNvPr id="152" name="그림 151">
                  <a:extLst>
                    <a:ext uri="{FF2B5EF4-FFF2-40B4-BE49-F238E27FC236}">
                      <a16:creationId xmlns:a16="http://schemas.microsoft.com/office/drawing/2014/main" id="{ADE70B19-E766-4E7D-895C-1BE5B55964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762705" y="2460458"/>
                  <a:ext cx="417948" cy="281666"/>
                </a:xfrm>
                <a:prstGeom prst="rect">
                  <a:avLst/>
                </a:prstGeom>
              </p:spPr>
            </p:pic>
            <p:pic>
              <p:nvPicPr>
                <p:cNvPr id="153" name="그림 152">
                  <a:extLst>
                    <a:ext uri="{FF2B5EF4-FFF2-40B4-BE49-F238E27FC236}">
                      <a16:creationId xmlns:a16="http://schemas.microsoft.com/office/drawing/2014/main" id="{35A94181-9B40-456D-9EA1-9C2137AF1A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224844" y="2472245"/>
                  <a:ext cx="458056" cy="840680"/>
                </a:xfrm>
                <a:prstGeom prst="rect">
                  <a:avLst/>
                </a:prstGeom>
              </p:spPr>
            </p:pic>
            <p:pic>
              <p:nvPicPr>
                <p:cNvPr id="154" name="Picture 2" descr="YouTube logo svg for free download - Seeklogo.net">
                  <a:extLst>
                    <a:ext uri="{FF2B5EF4-FFF2-40B4-BE49-F238E27FC236}">
                      <a16:creationId xmlns:a16="http://schemas.microsoft.com/office/drawing/2014/main" id="{BF310433-00D7-48DE-BEAC-77F5260A1E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92192" y="2726457"/>
                  <a:ext cx="323010" cy="3230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C255C698-DB68-455B-9106-032A2BEAFDF9}"/>
                </a:ext>
              </a:extLst>
            </p:cNvPr>
            <p:cNvGrpSpPr/>
            <p:nvPr/>
          </p:nvGrpSpPr>
          <p:grpSpPr>
            <a:xfrm>
              <a:off x="4118733" y="3942087"/>
              <a:ext cx="3159878" cy="1436637"/>
              <a:chOff x="-5333140" y="3057872"/>
              <a:chExt cx="3159878" cy="1436637"/>
            </a:xfrm>
          </p:grpSpPr>
          <p:grpSp>
            <p:nvGrpSpPr>
              <p:cNvPr id="48" name="그룹 47">
                <a:extLst>
                  <a:ext uri="{FF2B5EF4-FFF2-40B4-BE49-F238E27FC236}">
                    <a16:creationId xmlns:a16="http://schemas.microsoft.com/office/drawing/2014/main" id="{44C2835E-4715-43FE-AF21-D7107AE5A7E3}"/>
                  </a:ext>
                </a:extLst>
              </p:cNvPr>
              <p:cNvGrpSpPr/>
              <p:nvPr/>
            </p:nvGrpSpPr>
            <p:grpSpPr>
              <a:xfrm>
                <a:off x="-5333140" y="3059573"/>
                <a:ext cx="3159878" cy="1434936"/>
                <a:chOff x="8242741" y="2642901"/>
                <a:chExt cx="4043292" cy="2151416"/>
              </a:xfrm>
            </p:grpSpPr>
            <p:sp>
              <p:nvSpPr>
                <p:cNvPr id="49" name="자유형: 도형 48">
                  <a:extLst>
                    <a:ext uri="{FF2B5EF4-FFF2-40B4-BE49-F238E27FC236}">
                      <a16:creationId xmlns:a16="http://schemas.microsoft.com/office/drawing/2014/main" id="{F691C234-1247-4984-8678-AC52F52EDA8D}"/>
                    </a:ext>
                  </a:extLst>
                </p:cNvPr>
                <p:cNvSpPr/>
                <p:nvPr/>
              </p:nvSpPr>
              <p:spPr>
                <a:xfrm rot="515501">
                  <a:off x="9113973" y="3376354"/>
                  <a:ext cx="2206171" cy="566280"/>
                </a:xfrm>
                <a:custGeom>
                  <a:avLst/>
                  <a:gdLst>
                    <a:gd name="connsiteX0" fmla="*/ 0 w 2206171"/>
                    <a:gd name="connsiteY0" fmla="*/ 566279 h 566279"/>
                    <a:gd name="connsiteX1" fmla="*/ 159657 w 2206171"/>
                    <a:gd name="connsiteY1" fmla="*/ 348564 h 566279"/>
                    <a:gd name="connsiteX2" fmla="*/ 464457 w 2206171"/>
                    <a:gd name="connsiteY2" fmla="*/ 72793 h 566279"/>
                    <a:gd name="connsiteX3" fmla="*/ 769257 w 2206171"/>
                    <a:gd name="connsiteY3" fmla="*/ 221 h 566279"/>
                    <a:gd name="connsiteX4" fmla="*/ 1306286 w 2206171"/>
                    <a:gd name="connsiteY4" fmla="*/ 87307 h 566279"/>
                    <a:gd name="connsiteX5" fmla="*/ 1886857 w 2206171"/>
                    <a:gd name="connsiteY5" fmla="*/ 305021 h 566279"/>
                    <a:gd name="connsiteX6" fmla="*/ 2206171 w 2206171"/>
                    <a:gd name="connsiteY6" fmla="*/ 479193 h 566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06171" h="566279">
                      <a:moveTo>
                        <a:pt x="0" y="566279"/>
                      </a:moveTo>
                      <a:cubicBezTo>
                        <a:pt x="41124" y="498545"/>
                        <a:pt x="82248" y="430812"/>
                        <a:pt x="159657" y="348564"/>
                      </a:cubicBezTo>
                      <a:cubicBezTo>
                        <a:pt x="237067" y="266316"/>
                        <a:pt x="362857" y="130850"/>
                        <a:pt x="464457" y="72793"/>
                      </a:cubicBezTo>
                      <a:cubicBezTo>
                        <a:pt x="566057" y="14736"/>
                        <a:pt x="628952" y="-2198"/>
                        <a:pt x="769257" y="221"/>
                      </a:cubicBezTo>
                      <a:cubicBezTo>
                        <a:pt x="909562" y="2640"/>
                        <a:pt x="1120019" y="36507"/>
                        <a:pt x="1306286" y="87307"/>
                      </a:cubicBezTo>
                      <a:cubicBezTo>
                        <a:pt x="1492553" y="138107"/>
                        <a:pt x="1736876" y="239707"/>
                        <a:pt x="1886857" y="305021"/>
                      </a:cubicBezTo>
                      <a:cubicBezTo>
                        <a:pt x="2036838" y="370335"/>
                        <a:pt x="2121504" y="424764"/>
                        <a:pt x="2206171" y="479193"/>
                      </a:cubicBez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3E37791-2B33-4AF7-ACDA-FC64950CC361}"/>
                    </a:ext>
                  </a:extLst>
                </p:cNvPr>
                <p:cNvSpPr txBox="1"/>
                <p:nvPr/>
              </p:nvSpPr>
              <p:spPr>
                <a:xfrm>
                  <a:off x="8242741" y="2642901"/>
                  <a:ext cx="1659177" cy="5075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6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Opt</a:t>
                  </a:r>
                  <a:r>
                    <a:rPr lang="en-US" altLang="ko-KR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Goal</a:t>
                  </a:r>
                  <a:endParaRPr lang="ko-KR" altLang="en-US" sz="1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51" name="직선 화살표 연결선 50">
                  <a:extLst>
                    <a:ext uri="{FF2B5EF4-FFF2-40B4-BE49-F238E27FC236}">
                      <a16:creationId xmlns:a16="http://schemas.microsoft.com/office/drawing/2014/main" id="{EE577B34-278E-4658-96D2-AB68476CF7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68228" y="3186440"/>
                  <a:ext cx="0" cy="155824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직선 화살표 연결선 51">
                  <a:extLst>
                    <a:ext uri="{FF2B5EF4-FFF2-40B4-BE49-F238E27FC236}">
                      <a16:creationId xmlns:a16="http://schemas.microsoft.com/office/drawing/2014/main" id="{D2E8A49A-3255-4FDE-B4F6-123497C8A3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68228" y="4744686"/>
                  <a:ext cx="259920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직사각형 53">
                      <a:extLst>
                        <a:ext uri="{FF2B5EF4-FFF2-40B4-BE49-F238E27FC236}">
                          <a16:creationId xmlns:a16="http://schemas.microsoft.com/office/drawing/2014/main" id="{C9E147C1-B6EC-475D-9130-F8199E65C8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9305" y="3682924"/>
                      <a:ext cx="2608335" cy="47258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ko-K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𝑣𝑖𝑑𝑒𝑜</m:t>
                                </m:r>
                              </m:sub>
                            </m:sSub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+ </m:t>
                            </m:r>
                            <m:r>
                              <a:rPr lang="ko-KR" altLang="en-US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𝐷𝑁𝑁</m:t>
                                </m:r>
                              </m:sub>
                            </m:sSub>
                          </m:oMath>
                        </m:oMathPara>
                      </a14:m>
                      <a:endParaRPr lang="ko-KR" altLang="en-US" dirty="0"/>
                    </a:p>
                  </p:txBody>
                </p:sp>
              </mc:Choice>
              <mc:Fallback xmlns="">
                <p:sp>
                  <p:nvSpPr>
                    <p:cNvPr id="54" name="직사각형 53">
                      <a:extLst>
                        <a:ext uri="{FF2B5EF4-FFF2-40B4-BE49-F238E27FC236}">
                          <a16:creationId xmlns:a16="http://schemas.microsoft.com/office/drawing/2014/main" id="{C9E147C1-B6EC-475D-9130-F8199E65C8A8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729305" y="3682924"/>
                      <a:ext cx="2608335" cy="472587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ED42254-1951-485E-B17E-66C2A25FB6B1}"/>
                    </a:ext>
                  </a:extLst>
                </p:cNvPr>
                <p:cNvSpPr txBox="1"/>
                <p:nvPr/>
              </p:nvSpPr>
              <p:spPr>
                <a:xfrm>
                  <a:off x="10006049" y="4286719"/>
                  <a:ext cx="2279984" cy="5075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Patch Bitrate</a:t>
                  </a:r>
                  <a:endParaRPr lang="ko-KR" altLang="en-US" sz="1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60" name="자유형: 도형 59">
                <a:extLst>
                  <a:ext uri="{FF2B5EF4-FFF2-40B4-BE49-F238E27FC236}">
                    <a16:creationId xmlns:a16="http://schemas.microsoft.com/office/drawing/2014/main" id="{8C7CF725-E48B-454E-99EE-E494535567EE}"/>
                  </a:ext>
                </a:extLst>
              </p:cNvPr>
              <p:cNvSpPr/>
              <p:nvPr/>
            </p:nvSpPr>
            <p:spPr>
              <a:xfrm>
                <a:off x="-4027890" y="3414088"/>
                <a:ext cx="318977" cy="58278"/>
              </a:xfrm>
              <a:custGeom>
                <a:avLst/>
                <a:gdLst>
                  <a:gd name="connsiteX0" fmla="*/ 318977 w 318977"/>
                  <a:gd name="connsiteY0" fmla="*/ 58278 h 58278"/>
                  <a:gd name="connsiteX1" fmla="*/ 148856 w 318977"/>
                  <a:gd name="connsiteY1" fmla="*/ 5115 h 58278"/>
                  <a:gd name="connsiteX2" fmla="*/ 0 w 318977"/>
                  <a:gd name="connsiteY2" fmla="*/ 5115 h 58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8977" h="58278">
                    <a:moveTo>
                      <a:pt x="318977" y="58278"/>
                    </a:moveTo>
                    <a:cubicBezTo>
                      <a:pt x="260498" y="36126"/>
                      <a:pt x="202019" y="13975"/>
                      <a:pt x="148856" y="5115"/>
                    </a:cubicBezTo>
                    <a:cubicBezTo>
                      <a:pt x="95693" y="-3745"/>
                      <a:pt x="47846" y="685"/>
                      <a:pt x="0" y="511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자유형: 도형 60">
                <a:extLst>
                  <a:ext uri="{FF2B5EF4-FFF2-40B4-BE49-F238E27FC236}">
                    <a16:creationId xmlns:a16="http://schemas.microsoft.com/office/drawing/2014/main" id="{42315E28-28CF-4441-96CA-8F52D6DAE9DB}"/>
                  </a:ext>
                </a:extLst>
              </p:cNvPr>
              <p:cNvSpPr/>
              <p:nvPr/>
            </p:nvSpPr>
            <p:spPr>
              <a:xfrm rot="19291182">
                <a:off x="-4569286" y="3512034"/>
                <a:ext cx="318977" cy="58278"/>
              </a:xfrm>
              <a:custGeom>
                <a:avLst/>
                <a:gdLst>
                  <a:gd name="connsiteX0" fmla="*/ 318977 w 318977"/>
                  <a:gd name="connsiteY0" fmla="*/ 58278 h 58278"/>
                  <a:gd name="connsiteX1" fmla="*/ 148856 w 318977"/>
                  <a:gd name="connsiteY1" fmla="*/ 5115 h 58278"/>
                  <a:gd name="connsiteX2" fmla="*/ 0 w 318977"/>
                  <a:gd name="connsiteY2" fmla="*/ 5115 h 58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8977" h="58278">
                    <a:moveTo>
                      <a:pt x="318977" y="58278"/>
                    </a:moveTo>
                    <a:cubicBezTo>
                      <a:pt x="260498" y="36126"/>
                      <a:pt x="202019" y="13975"/>
                      <a:pt x="148856" y="5115"/>
                    </a:cubicBezTo>
                    <a:cubicBezTo>
                      <a:pt x="95693" y="-3745"/>
                      <a:pt x="47846" y="685"/>
                      <a:pt x="0" y="511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arrow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0503650-B260-4B62-9BDC-822EE91C4BE1}"/>
                  </a:ext>
                </a:extLst>
              </p:cNvPr>
              <p:cNvSpPr txBox="1"/>
              <p:nvPr/>
            </p:nvSpPr>
            <p:spPr>
              <a:xfrm>
                <a:off x="-4662018" y="3057872"/>
                <a:ext cx="247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>
                    <a:latin typeface="Calibri" panose="020F0502020204030204" pitchFamily="34" charset="0"/>
                    <a:cs typeface="Calibri" panose="020F0502020204030204" pitchFamily="34" charset="0"/>
                  </a:rPr>
                  <a:t>gradient ascent</a:t>
                </a:r>
                <a:endParaRPr lang="ko-KR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타원 62">
                <a:extLst>
                  <a:ext uri="{FF2B5EF4-FFF2-40B4-BE49-F238E27FC236}">
                    <a16:creationId xmlns:a16="http://schemas.microsoft.com/office/drawing/2014/main" id="{3509B638-213C-4656-8FB9-27C537A90120}"/>
                  </a:ext>
                </a:extLst>
              </p:cNvPr>
              <p:cNvSpPr/>
              <p:nvPr/>
            </p:nvSpPr>
            <p:spPr>
              <a:xfrm>
                <a:off x="-4184679" y="3456795"/>
                <a:ext cx="119568" cy="11956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graphicFrame>
        <p:nvGraphicFramePr>
          <p:cNvPr id="57" name="차트 56">
            <a:extLst>
              <a:ext uri="{FF2B5EF4-FFF2-40B4-BE49-F238E27FC236}">
                <a16:creationId xmlns:a16="http://schemas.microsoft.com/office/drawing/2014/main" id="{DB255EC4-FCD2-4B6E-A37E-3C1ABBBD35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2268214"/>
              </p:ext>
            </p:extLst>
          </p:nvPr>
        </p:nvGraphicFramePr>
        <p:xfrm>
          <a:off x="4076863" y="5045349"/>
          <a:ext cx="3123177" cy="1654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sp>
        <p:nvSpPr>
          <p:cNvPr id="68" name="TextBox 67">
            <a:extLst>
              <a:ext uri="{FF2B5EF4-FFF2-40B4-BE49-F238E27FC236}">
                <a16:creationId xmlns:a16="http://schemas.microsoft.com/office/drawing/2014/main" id="{C54A74A9-EC29-409C-B47D-B2EB8C0E0ED2}"/>
              </a:ext>
            </a:extLst>
          </p:cNvPr>
          <p:cNvSpPr txBox="1"/>
          <p:nvPr/>
        </p:nvSpPr>
        <p:spPr>
          <a:xfrm>
            <a:off x="2954890" y="5473633"/>
            <a:ext cx="1639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Gradient</a:t>
            </a:r>
            <a:b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2" name="직선 화살표 연결선 71">
            <a:extLst>
              <a:ext uri="{FF2B5EF4-FFF2-40B4-BE49-F238E27FC236}">
                <a16:creationId xmlns:a16="http://schemas.microsoft.com/office/drawing/2014/main" id="{513C8547-5519-496B-9457-3CEDE67E8B8F}"/>
              </a:ext>
            </a:extLst>
          </p:cNvPr>
          <p:cNvCxnSpPr>
            <a:cxnSpLocks/>
          </p:cNvCxnSpPr>
          <p:nvPr/>
        </p:nvCxnSpPr>
        <p:spPr>
          <a:xfrm flipV="1">
            <a:off x="4334412" y="5295110"/>
            <a:ext cx="0" cy="105489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4EEA31CD-8BB0-427F-83DE-1AD9C61B32CB}"/>
              </a:ext>
            </a:extLst>
          </p:cNvPr>
          <p:cNvSpPr/>
          <p:nvPr/>
        </p:nvSpPr>
        <p:spPr>
          <a:xfrm>
            <a:off x="4350913" y="5311702"/>
            <a:ext cx="3089650" cy="1032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ADD2EF7-8318-4B8D-A2D5-2EF4FEA3578E}"/>
              </a:ext>
            </a:extLst>
          </p:cNvPr>
          <p:cNvSpPr txBox="1"/>
          <p:nvPr/>
        </p:nvSpPr>
        <p:spPr>
          <a:xfrm>
            <a:off x="6508529" y="5599189"/>
            <a:ext cx="1639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B09E0FEB-7B57-4F09-AA45-1A56E56687D0}"/>
              </a:ext>
            </a:extLst>
          </p:cNvPr>
          <p:cNvCxnSpPr>
            <a:cxnSpLocks/>
          </p:cNvCxnSpPr>
          <p:nvPr/>
        </p:nvCxnSpPr>
        <p:spPr>
          <a:xfrm>
            <a:off x="4325473" y="5796105"/>
            <a:ext cx="267105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31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5873 2.22222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25873 1.48148E-6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58" grpId="0" animBg="1"/>
      <p:bldGraphic spid="57" grpId="0">
        <p:bldAsOne/>
      </p:bldGraphic>
      <p:bldP spid="68" grpId="0"/>
      <p:bldP spid="79" grpId="0" animBg="1"/>
      <p:bldP spid="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4568AC-591E-4FFB-B586-202550E8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365125"/>
            <a:ext cx="10768012" cy="866775"/>
          </a:xfrm>
        </p:spPr>
        <p:txBody>
          <a:bodyPr>
            <a:normAutofit/>
          </a:bodyPr>
          <a:lstStyle/>
          <a:p>
            <a:r>
              <a:rPr lang="en-US" altLang="ko-KR" dirty="0"/>
              <a:t>Content Adaptive Trainer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9C6ACFD-8E72-49C4-8271-9DC3D8D04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18</a:t>
            </a:fld>
            <a:endParaRPr lang="ko-KR" altLang="en-US" dirty="0"/>
          </a:p>
        </p:txBody>
      </p:sp>
      <p:grpSp>
        <p:nvGrpSpPr>
          <p:cNvPr id="151" name="그룹 150">
            <a:extLst>
              <a:ext uri="{FF2B5EF4-FFF2-40B4-BE49-F238E27FC236}">
                <a16:creationId xmlns:a16="http://schemas.microsoft.com/office/drawing/2014/main" id="{0A0CB0B2-9E22-4121-A94C-32B11BCA41BC}"/>
              </a:ext>
            </a:extLst>
          </p:cNvPr>
          <p:cNvGrpSpPr/>
          <p:nvPr/>
        </p:nvGrpSpPr>
        <p:grpSpPr>
          <a:xfrm>
            <a:off x="1743528" y="1616280"/>
            <a:ext cx="2617200" cy="1859512"/>
            <a:chOff x="1860171" y="1616426"/>
            <a:chExt cx="2617200" cy="1859512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0A7EE246-EA62-4A29-BDD0-35364008F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0171" y="1616426"/>
              <a:ext cx="2597415" cy="1497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2C270599-7FBF-427B-BC08-42FC9631F348}"/>
                </a:ext>
              </a:extLst>
            </p:cNvPr>
            <p:cNvSpPr/>
            <p:nvPr/>
          </p:nvSpPr>
          <p:spPr>
            <a:xfrm>
              <a:off x="1860171" y="3166654"/>
              <a:ext cx="2617200" cy="3092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Just Chatting*</a:t>
              </a:r>
              <a:endParaRPr lang="ko-KR" alt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9" name="자유형: 도형 28">
            <a:extLst>
              <a:ext uri="{FF2B5EF4-FFF2-40B4-BE49-F238E27FC236}">
                <a16:creationId xmlns:a16="http://schemas.microsoft.com/office/drawing/2014/main" id="{0682D3A3-BA69-4323-91AF-BDB2B57C5AFA}"/>
              </a:ext>
            </a:extLst>
          </p:cNvPr>
          <p:cNvSpPr/>
          <p:nvPr/>
        </p:nvSpPr>
        <p:spPr>
          <a:xfrm>
            <a:off x="1801952" y="3788591"/>
            <a:ext cx="7672237" cy="725395"/>
          </a:xfrm>
          <a:custGeom>
            <a:avLst/>
            <a:gdLst>
              <a:gd name="connsiteX0" fmla="*/ 0 w 6000122"/>
              <a:gd name="connsiteY0" fmla="*/ 1035774 h 1035774"/>
              <a:gd name="connsiteX1" fmla="*/ 351693 w 6000122"/>
              <a:gd name="connsiteY1" fmla="*/ 422824 h 1035774"/>
              <a:gd name="connsiteX2" fmla="*/ 854110 w 6000122"/>
              <a:gd name="connsiteY2" fmla="*/ 81180 h 1035774"/>
              <a:gd name="connsiteX3" fmla="*/ 1155561 w 6000122"/>
              <a:gd name="connsiteY3" fmla="*/ 30939 h 1035774"/>
              <a:gd name="connsiteX4" fmla="*/ 1396721 w 6000122"/>
              <a:gd name="connsiteY4" fmla="*/ 81180 h 1035774"/>
              <a:gd name="connsiteX5" fmla="*/ 1668027 w 6000122"/>
              <a:gd name="connsiteY5" fmla="*/ 40987 h 1035774"/>
              <a:gd name="connsiteX6" fmla="*/ 1728317 w 6000122"/>
              <a:gd name="connsiteY6" fmla="*/ 81180 h 1035774"/>
              <a:gd name="connsiteX7" fmla="*/ 1899139 w 6000122"/>
              <a:gd name="connsiteY7" fmla="*/ 20890 h 1035774"/>
              <a:gd name="connsiteX8" fmla="*/ 1959429 w 6000122"/>
              <a:gd name="connsiteY8" fmla="*/ 61084 h 1035774"/>
              <a:gd name="connsiteX9" fmla="*/ 2090058 w 6000122"/>
              <a:gd name="connsiteY9" fmla="*/ 30939 h 1035774"/>
              <a:gd name="connsiteX10" fmla="*/ 2280976 w 6000122"/>
              <a:gd name="connsiteY10" fmla="*/ 61084 h 1035774"/>
              <a:gd name="connsiteX11" fmla="*/ 2481943 w 6000122"/>
              <a:gd name="connsiteY11" fmla="*/ 40987 h 1035774"/>
              <a:gd name="connsiteX12" fmla="*/ 2642717 w 6000122"/>
              <a:gd name="connsiteY12" fmla="*/ 20890 h 1035774"/>
              <a:gd name="connsiteX13" fmla="*/ 2703007 w 6000122"/>
              <a:gd name="connsiteY13" fmla="*/ 61084 h 1035774"/>
              <a:gd name="connsiteX14" fmla="*/ 2873829 w 6000122"/>
              <a:gd name="connsiteY14" fmla="*/ 40987 h 1035774"/>
              <a:gd name="connsiteX15" fmla="*/ 2924071 w 6000122"/>
              <a:gd name="connsiteY15" fmla="*/ 131422 h 1035774"/>
              <a:gd name="connsiteX16" fmla="*/ 3225521 w 6000122"/>
              <a:gd name="connsiteY16" fmla="*/ 71132 h 1035774"/>
              <a:gd name="connsiteX17" fmla="*/ 3496827 w 6000122"/>
              <a:gd name="connsiteY17" fmla="*/ 81180 h 1035774"/>
              <a:gd name="connsiteX18" fmla="*/ 3657600 w 6000122"/>
              <a:gd name="connsiteY18" fmla="*/ 101277 h 1035774"/>
              <a:gd name="connsiteX19" fmla="*/ 3918858 w 6000122"/>
              <a:gd name="connsiteY19" fmla="*/ 40987 h 1035774"/>
              <a:gd name="connsiteX20" fmla="*/ 4139921 w 6000122"/>
              <a:gd name="connsiteY20" fmla="*/ 804662 h 1035774"/>
              <a:gd name="connsiteX21" fmla="*/ 4391130 w 6000122"/>
              <a:gd name="connsiteY21" fmla="*/ 864952 h 1035774"/>
              <a:gd name="connsiteX22" fmla="*/ 4592097 w 6000122"/>
              <a:gd name="connsiteY22" fmla="*/ 864952 h 1035774"/>
              <a:gd name="connsiteX23" fmla="*/ 4732774 w 6000122"/>
              <a:gd name="connsiteY23" fmla="*/ 794613 h 1035774"/>
              <a:gd name="connsiteX24" fmla="*/ 4873451 w 6000122"/>
              <a:gd name="connsiteY24" fmla="*/ 854904 h 1035774"/>
              <a:gd name="connsiteX25" fmla="*/ 5074418 w 6000122"/>
              <a:gd name="connsiteY25" fmla="*/ 854904 h 1035774"/>
              <a:gd name="connsiteX26" fmla="*/ 5184950 w 6000122"/>
              <a:gd name="connsiteY26" fmla="*/ 824758 h 1035774"/>
              <a:gd name="connsiteX27" fmla="*/ 5436159 w 6000122"/>
              <a:gd name="connsiteY27" fmla="*/ 864952 h 1035774"/>
              <a:gd name="connsiteX28" fmla="*/ 5546691 w 6000122"/>
              <a:gd name="connsiteY28" fmla="*/ 844855 h 1035774"/>
              <a:gd name="connsiteX29" fmla="*/ 5777803 w 6000122"/>
              <a:gd name="connsiteY29" fmla="*/ 895097 h 1035774"/>
              <a:gd name="connsiteX30" fmla="*/ 5888335 w 6000122"/>
              <a:gd name="connsiteY30" fmla="*/ 864952 h 1035774"/>
              <a:gd name="connsiteX31" fmla="*/ 5988818 w 6000122"/>
              <a:gd name="connsiteY31" fmla="*/ 875000 h 1035774"/>
              <a:gd name="connsiteX32" fmla="*/ 5998866 w 6000122"/>
              <a:gd name="connsiteY32" fmla="*/ 875000 h 1035774"/>
              <a:gd name="connsiteX33" fmla="*/ 5998866 w 6000122"/>
              <a:gd name="connsiteY33" fmla="*/ 885049 h 1035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00122" h="1035774">
                <a:moveTo>
                  <a:pt x="0" y="1035774"/>
                </a:moveTo>
                <a:cubicBezTo>
                  <a:pt x="104670" y="808848"/>
                  <a:pt x="209341" y="581923"/>
                  <a:pt x="351693" y="422824"/>
                </a:cubicBezTo>
                <a:cubicBezTo>
                  <a:pt x="494045" y="263725"/>
                  <a:pt x="720132" y="146494"/>
                  <a:pt x="854110" y="81180"/>
                </a:cubicBezTo>
                <a:cubicBezTo>
                  <a:pt x="988088" y="15866"/>
                  <a:pt x="1065126" y="30939"/>
                  <a:pt x="1155561" y="30939"/>
                </a:cubicBezTo>
                <a:cubicBezTo>
                  <a:pt x="1245996" y="30939"/>
                  <a:pt x="1311310" y="79505"/>
                  <a:pt x="1396721" y="81180"/>
                </a:cubicBezTo>
                <a:cubicBezTo>
                  <a:pt x="1482132" y="82855"/>
                  <a:pt x="1612761" y="40987"/>
                  <a:pt x="1668027" y="40987"/>
                </a:cubicBezTo>
                <a:cubicBezTo>
                  <a:pt x="1723293" y="40987"/>
                  <a:pt x="1689798" y="84529"/>
                  <a:pt x="1728317" y="81180"/>
                </a:cubicBezTo>
                <a:cubicBezTo>
                  <a:pt x="1766836" y="77831"/>
                  <a:pt x="1860620" y="24239"/>
                  <a:pt x="1899139" y="20890"/>
                </a:cubicBezTo>
                <a:cubicBezTo>
                  <a:pt x="1937658" y="17541"/>
                  <a:pt x="1927609" y="59409"/>
                  <a:pt x="1959429" y="61084"/>
                </a:cubicBezTo>
                <a:cubicBezTo>
                  <a:pt x="1991249" y="62759"/>
                  <a:pt x="2036467" y="30939"/>
                  <a:pt x="2090058" y="30939"/>
                </a:cubicBezTo>
                <a:cubicBezTo>
                  <a:pt x="2143649" y="30939"/>
                  <a:pt x="2215662" y="59409"/>
                  <a:pt x="2280976" y="61084"/>
                </a:cubicBezTo>
                <a:cubicBezTo>
                  <a:pt x="2346290" y="62759"/>
                  <a:pt x="2421653" y="47686"/>
                  <a:pt x="2481943" y="40987"/>
                </a:cubicBezTo>
                <a:cubicBezTo>
                  <a:pt x="2542233" y="34288"/>
                  <a:pt x="2605873" y="17540"/>
                  <a:pt x="2642717" y="20890"/>
                </a:cubicBezTo>
                <a:cubicBezTo>
                  <a:pt x="2679561" y="24239"/>
                  <a:pt x="2664488" y="57735"/>
                  <a:pt x="2703007" y="61084"/>
                </a:cubicBezTo>
                <a:cubicBezTo>
                  <a:pt x="2741526" y="64433"/>
                  <a:pt x="2836985" y="29264"/>
                  <a:pt x="2873829" y="40987"/>
                </a:cubicBezTo>
                <a:cubicBezTo>
                  <a:pt x="2910673" y="52710"/>
                  <a:pt x="2865456" y="126398"/>
                  <a:pt x="2924071" y="131422"/>
                </a:cubicBezTo>
                <a:cubicBezTo>
                  <a:pt x="2982686" y="136446"/>
                  <a:pt x="3130062" y="79506"/>
                  <a:pt x="3225521" y="71132"/>
                </a:cubicBezTo>
                <a:cubicBezTo>
                  <a:pt x="3320980" y="62758"/>
                  <a:pt x="3424814" y="76156"/>
                  <a:pt x="3496827" y="81180"/>
                </a:cubicBezTo>
                <a:cubicBezTo>
                  <a:pt x="3568840" y="86204"/>
                  <a:pt x="3587262" y="107976"/>
                  <a:pt x="3657600" y="101277"/>
                </a:cubicBezTo>
                <a:cubicBezTo>
                  <a:pt x="3727939" y="94578"/>
                  <a:pt x="3838471" y="-76244"/>
                  <a:pt x="3918858" y="40987"/>
                </a:cubicBezTo>
                <a:cubicBezTo>
                  <a:pt x="3999245" y="158218"/>
                  <a:pt x="4061209" y="667335"/>
                  <a:pt x="4139921" y="804662"/>
                </a:cubicBezTo>
                <a:cubicBezTo>
                  <a:pt x="4218633" y="941989"/>
                  <a:pt x="4315767" y="854904"/>
                  <a:pt x="4391130" y="864952"/>
                </a:cubicBezTo>
                <a:cubicBezTo>
                  <a:pt x="4466493" y="875000"/>
                  <a:pt x="4535157" y="876675"/>
                  <a:pt x="4592097" y="864952"/>
                </a:cubicBezTo>
                <a:cubicBezTo>
                  <a:pt x="4649037" y="853229"/>
                  <a:pt x="4685882" y="796288"/>
                  <a:pt x="4732774" y="794613"/>
                </a:cubicBezTo>
                <a:cubicBezTo>
                  <a:pt x="4779666" y="792938"/>
                  <a:pt x="4816510" y="844855"/>
                  <a:pt x="4873451" y="854904"/>
                </a:cubicBezTo>
                <a:cubicBezTo>
                  <a:pt x="4930392" y="864953"/>
                  <a:pt x="5022502" y="859928"/>
                  <a:pt x="5074418" y="854904"/>
                </a:cubicBezTo>
                <a:cubicBezTo>
                  <a:pt x="5126335" y="849880"/>
                  <a:pt x="5124660" y="823083"/>
                  <a:pt x="5184950" y="824758"/>
                </a:cubicBezTo>
                <a:cubicBezTo>
                  <a:pt x="5245240" y="826433"/>
                  <a:pt x="5375869" y="861603"/>
                  <a:pt x="5436159" y="864952"/>
                </a:cubicBezTo>
                <a:cubicBezTo>
                  <a:pt x="5496449" y="868301"/>
                  <a:pt x="5489750" y="839831"/>
                  <a:pt x="5546691" y="844855"/>
                </a:cubicBezTo>
                <a:cubicBezTo>
                  <a:pt x="5603632" y="849879"/>
                  <a:pt x="5720862" y="891748"/>
                  <a:pt x="5777803" y="895097"/>
                </a:cubicBezTo>
                <a:cubicBezTo>
                  <a:pt x="5834744" y="898446"/>
                  <a:pt x="5853166" y="868301"/>
                  <a:pt x="5888335" y="864952"/>
                </a:cubicBezTo>
                <a:lnTo>
                  <a:pt x="5988818" y="875000"/>
                </a:lnTo>
                <a:cubicBezTo>
                  <a:pt x="6007240" y="876675"/>
                  <a:pt x="5997191" y="873325"/>
                  <a:pt x="5998866" y="875000"/>
                </a:cubicBezTo>
                <a:cubicBezTo>
                  <a:pt x="6000541" y="876675"/>
                  <a:pt x="5999703" y="880862"/>
                  <a:pt x="5998866" y="885049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0E95EA89-C28F-4B0E-BC1E-327656926A68}"/>
              </a:ext>
            </a:extLst>
          </p:cNvPr>
          <p:cNvGrpSpPr/>
          <p:nvPr/>
        </p:nvGrpSpPr>
        <p:grpSpPr>
          <a:xfrm>
            <a:off x="6124918" y="1099151"/>
            <a:ext cx="4711427" cy="3455483"/>
            <a:chOff x="6124918" y="1099151"/>
            <a:chExt cx="4711427" cy="3455483"/>
          </a:xfrm>
        </p:grpSpPr>
        <p:grpSp>
          <p:nvGrpSpPr>
            <p:cNvPr id="154" name="그룹 153">
              <a:extLst>
                <a:ext uri="{FF2B5EF4-FFF2-40B4-BE49-F238E27FC236}">
                  <a16:creationId xmlns:a16="http://schemas.microsoft.com/office/drawing/2014/main" id="{2DD3B655-F82C-44BA-9548-F7085DD79032}"/>
                </a:ext>
              </a:extLst>
            </p:cNvPr>
            <p:cNvGrpSpPr/>
            <p:nvPr/>
          </p:nvGrpSpPr>
          <p:grpSpPr>
            <a:xfrm>
              <a:off x="7437555" y="1609721"/>
              <a:ext cx="2616877" cy="1869569"/>
              <a:chOff x="7186036" y="1621999"/>
              <a:chExt cx="2616877" cy="1869569"/>
            </a:xfrm>
          </p:grpSpPr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BA481073-021B-4B3F-97BD-02EC1F9A65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95652" y="1621999"/>
                <a:ext cx="2607261" cy="149847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64" name="직사각형 63">
                <a:extLst>
                  <a:ext uri="{FF2B5EF4-FFF2-40B4-BE49-F238E27FC236}">
                    <a16:creationId xmlns:a16="http://schemas.microsoft.com/office/drawing/2014/main" id="{A80D4566-2E46-46A0-9C88-31AC32755E1D}"/>
                  </a:ext>
                </a:extLst>
              </p:cNvPr>
              <p:cNvSpPr/>
              <p:nvPr/>
            </p:nvSpPr>
            <p:spPr>
              <a:xfrm>
                <a:off x="7186036" y="3182284"/>
                <a:ext cx="2616872" cy="30928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Video Call*</a:t>
                </a:r>
                <a:endParaRPr lang="ko-KR" alt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8" name="그룹 67">
              <a:extLst>
                <a:ext uri="{FF2B5EF4-FFF2-40B4-BE49-F238E27FC236}">
                  <a16:creationId xmlns:a16="http://schemas.microsoft.com/office/drawing/2014/main" id="{96D27632-DC16-4593-8102-F3A5F395F3E6}"/>
                </a:ext>
              </a:extLst>
            </p:cNvPr>
            <p:cNvGrpSpPr/>
            <p:nvPr/>
          </p:nvGrpSpPr>
          <p:grpSpPr>
            <a:xfrm>
              <a:off x="10360136" y="2372137"/>
              <a:ext cx="476209" cy="142846"/>
              <a:chOff x="4092000" y="4871966"/>
              <a:chExt cx="389754" cy="108000"/>
            </a:xfrm>
          </p:grpSpPr>
          <p:sp>
            <p:nvSpPr>
              <p:cNvPr id="69" name="타원 68">
                <a:extLst>
                  <a:ext uri="{FF2B5EF4-FFF2-40B4-BE49-F238E27FC236}">
                    <a16:creationId xmlns:a16="http://schemas.microsoft.com/office/drawing/2014/main" id="{3E35BA0B-A1F6-4A8A-B530-54E9849E789E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70" name="타원 69">
                <a:extLst>
                  <a:ext uri="{FF2B5EF4-FFF2-40B4-BE49-F238E27FC236}">
                    <a16:creationId xmlns:a16="http://schemas.microsoft.com/office/drawing/2014/main" id="{96162705-4A66-4A19-A8FD-642C76A3694E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71" name="타원 70">
                <a:extLst>
                  <a:ext uri="{FF2B5EF4-FFF2-40B4-BE49-F238E27FC236}">
                    <a16:creationId xmlns:a16="http://schemas.microsoft.com/office/drawing/2014/main" id="{99DB31A6-E0D7-4037-BB45-66F163E56DB3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32DCCA1-570F-482A-A3C3-9F1267406647}"/>
                </a:ext>
              </a:extLst>
            </p:cNvPr>
            <p:cNvSpPr txBox="1"/>
            <p:nvPr/>
          </p:nvSpPr>
          <p:spPr>
            <a:xfrm>
              <a:off x="6124918" y="1099151"/>
              <a:ext cx="22886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Scene transition</a:t>
              </a:r>
              <a:endParaRPr lang="ko-KR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E4728563-1475-476F-B08C-A7748B169379}"/>
                </a:ext>
              </a:extLst>
            </p:cNvPr>
            <p:cNvCxnSpPr>
              <a:cxnSpLocks/>
            </p:cNvCxnSpPr>
            <p:nvPr/>
          </p:nvCxnSpPr>
          <p:spPr>
            <a:xfrm>
              <a:off x="7319054" y="1514271"/>
              <a:ext cx="0" cy="3040363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D5BD6F1-B8AD-4485-A693-9E1E6771AA91}"/>
              </a:ext>
            </a:extLst>
          </p:cNvPr>
          <p:cNvSpPr txBox="1"/>
          <p:nvPr/>
        </p:nvSpPr>
        <p:spPr>
          <a:xfrm>
            <a:off x="2249262" y="4117719"/>
            <a:ext cx="45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Online training gain eventually saturates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BA1372E-3BA5-4ACF-AF34-3FDA530DCBE4}"/>
              </a:ext>
            </a:extLst>
          </p:cNvPr>
          <p:cNvSpPr txBox="1"/>
          <p:nvPr/>
        </p:nvSpPr>
        <p:spPr>
          <a:xfrm>
            <a:off x="7357154" y="3594483"/>
            <a:ext cx="4509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Online training gain </a:t>
            </a:r>
          </a:p>
          <a:p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cannot keep up with scene changes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7" name="연결선: 구부러짐 86">
            <a:extLst>
              <a:ext uri="{FF2B5EF4-FFF2-40B4-BE49-F238E27FC236}">
                <a16:creationId xmlns:a16="http://schemas.microsoft.com/office/drawing/2014/main" id="{9FA96865-63EB-4B6B-9483-325F1C30AC90}"/>
              </a:ext>
            </a:extLst>
          </p:cNvPr>
          <p:cNvCxnSpPr>
            <a:cxnSpLocks/>
            <a:stCxn id="84" idx="1"/>
          </p:cNvCxnSpPr>
          <p:nvPr/>
        </p:nvCxnSpPr>
        <p:spPr>
          <a:xfrm rot="10800000" flipV="1">
            <a:off x="7150660" y="3948425"/>
            <a:ext cx="206495" cy="362787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연결선: 구부러짐 88">
            <a:extLst>
              <a:ext uri="{FF2B5EF4-FFF2-40B4-BE49-F238E27FC236}">
                <a16:creationId xmlns:a16="http://schemas.microsoft.com/office/drawing/2014/main" id="{9674B14E-B93D-4330-866F-DF52FC6DDF5F}"/>
              </a:ext>
            </a:extLst>
          </p:cNvPr>
          <p:cNvCxnSpPr>
            <a:cxnSpLocks/>
          </p:cNvCxnSpPr>
          <p:nvPr/>
        </p:nvCxnSpPr>
        <p:spPr>
          <a:xfrm rot="16200000" flipV="1">
            <a:off x="3154502" y="3905579"/>
            <a:ext cx="277556" cy="21686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274F1B3A-8B4C-486F-9AF2-83710414827D}"/>
              </a:ext>
            </a:extLst>
          </p:cNvPr>
          <p:cNvSpPr txBox="1"/>
          <p:nvPr/>
        </p:nvSpPr>
        <p:spPr>
          <a:xfrm>
            <a:off x="-247373" y="5805153"/>
            <a:ext cx="12686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LiveNAS</a:t>
            </a:r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 adapts the amount of training time to the real-time quality gain.</a:t>
            </a:r>
            <a:endParaRPr lang="ko-K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31289B8-D771-4437-90E4-89955C3A53F4}"/>
              </a:ext>
            </a:extLst>
          </p:cNvPr>
          <p:cNvGrpSpPr/>
          <p:nvPr/>
        </p:nvGrpSpPr>
        <p:grpSpPr>
          <a:xfrm>
            <a:off x="366505" y="4678805"/>
            <a:ext cx="10708147" cy="1091864"/>
            <a:chOff x="366505" y="4678805"/>
            <a:chExt cx="10708147" cy="1091864"/>
          </a:xfrm>
        </p:grpSpPr>
        <p:cxnSp>
          <p:nvCxnSpPr>
            <p:cNvPr id="93" name="직선 화살표 연결선 92">
              <a:extLst>
                <a:ext uri="{FF2B5EF4-FFF2-40B4-BE49-F238E27FC236}">
                  <a16:creationId xmlns:a16="http://schemas.microsoft.com/office/drawing/2014/main" id="{24CA3181-8F94-486F-B65B-DF8A4735026F}"/>
                </a:ext>
              </a:extLst>
            </p:cNvPr>
            <p:cNvCxnSpPr>
              <a:cxnSpLocks/>
            </p:cNvCxnSpPr>
            <p:nvPr/>
          </p:nvCxnSpPr>
          <p:spPr>
            <a:xfrm>
              <a:off x="1745922" y="5523967"/>
              <a:ext cx="84013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2E2BDA0-C75C-46CF-AA9F-4FE2DFCC9752}"/>
                </a:ext>
              </a:extLst>
            </p:cNvPr>
            <p:cNvSpPr txBox="1"/>
            <p:nvPr/>
          </p:nvSpPr>
          <p:spPr>
            <a:xfrm>
              <a:off x="10043401" y="5287662"/>
              <a:ext cx="10312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6" name="직선 화살표 연결선 95">
              <a:extLst>
                <a:ext uri="{FF2B5EF4-FFF2-40B4-BE49-F238E27FC236}">
                  <a16:creationId xmlns:a16="http://schemas.microsoft.com/office/drawing/2014/main" id="{E6B3C0EA-E586-49FA-9FB9-37FC241C16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6429" y="4785466"/>
              <a:ext cx="0" cy="7385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E1DD5B1-8A95-4323-8296-A89D28FF3CB0}"/>
                </a:ext>
              </a:extLst>
            </p:cNvPr>
            <p:cNvSpPr txBox="1"/>
            <p:nvPr/>
          </p:nvSpPr>
          <p:spPr>
            <a:xfrm>
              <a:off x="366505" y="4734217"/>
              <a:ext cx="11941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GPU </a:t>
              </a:r>
              <a:br>
                <a:rPr lang="en-US" altLang="ko-K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Usage </a:t>
              </a:r>
              <a:endParaRPr lang="ko-KR" alt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7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289ADACD-4F3C-449E-94F7-9C9D2F562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7058" y="5287662"/>
              <a:ext cx="926008" cy="48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9" name="그룹 118">
              <a:extLst>
                <a:ext uri="{FF2B5EF4-FFF2-40B4-BE49-F238E27FC236}">
                  <a16:creationId xmlns:a16="http://schemas.microsoft.com/office/drawing/2014/main" id="{8C4A6698-B4A5-42F0-A4B2-84F3EECB4421}"/>
                </a:ext>
              </a:extLst>
            </p:cNvPr>
            <p:cNvGrpSpPr/>
            <p:nvPr/>
          </p:nvGrpSpPr>
          <p:grpSpPr>
            <a:xfrm>
              <a:off x="1760024" y="5035596"/>
              <a:ext cx="7644524" cy="494501"/>
              <a:chOff x="1874324" y="5505496"/>
              <a:chExt cx="7644524" cy="494501"/>
            </a:xfrm>
          </p:grpSpPr>
          <p:cxnSp>
            <p:nvCxnSpPr>
              <p:cNvPr id="101" name="직선 연결선 100">
                <a:extLst>
                  <a:ext uri="{FF2B5EF4-FFF2-40B4-BE49-F238E27FC236}">
                    <a16:creationId xmlns:a16="http://schemas.microsoft.com/office/drawing/2014/main" id="{FC565465-EAE4-400D-8CE8-ED10C1A4D1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8200" y="5511800"/>
                <a:ext cx="205356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직선 연결선 105">
                <a:extLst>
                  <a:ext uri="{FF2B5EF4-FFF2-40B4-BE49-F238E27FC236}">
                    <a16:creationId xmlns:a16="http://schemas.microsoft.com/office/drawing/2014/main" id="{0123235F-EB26-4F73-9439-A48AB115938E}"/>
                  </a:ext>
                </a:extLst>
              </p:cNvPr>
              <p:cNvCxnSpPr/>
              <p:nvPr/>
            </p:nvCxnSpPr>
            <p:spPr>
              <a:xfrm>
                <a:off x="4152900" y="5517930"/>
                <a:ext cx="0" cy="48206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직선 연결선 107">
                <a:extLst>
                  <a:ext uri="{FF2B5EF4-FFF2-40B4-BE49-F238E27FC236}">
                    <a16:creationId xmlns:a16="http://schemas.microsoft.com/office/drawing/2014/main" id="{19738849-555A-43F6-919E-0258D5AF2B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56500" y="5511800"/>
                <a:ext cx="196234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직선 연결선 109">
                <a:extLst>
                  <a:ext uri="{FF2B5EF4-FFF2-40B4-BE49-F238E27FC236}">
                    <a16:creationId xmlns:a16="http://schemas.microsoft.com/office/drawing/2014/main" id="{F3201751-81BC-494B-97AA-208A93713159}"/>
                  </a:ext>
                </a:extLst>
              </p:cNvPr>
              <p:cNvCxnSpPr/>
              <p:nvPr/>
            </p:nvCxnSpPr>
            <p:spPr>
              <a:xfrm>
                <a:off x="7554177" y="5505497"/>
                <a:ext cx="0" cy="48206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직선 연결선 112">
                <a:extLst>
                  <a:ext uri="{FF2B5EF4-FFF2-40B4-BE49-F238E27FC236}">
                    <a16:creationId xmlns:a16="http://schemas.microsoft.com/office/drawing/2014/main" id="{0AED4782-1BE1-4E36-98E6-7692667B43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8200" y="5505496"/>
                <a:ext cx="0" cy="48206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직선 연결선 113">
                <a:extLst>
                  <a:ext uri="{FF2B5EF4-FFF2-40B4-BE49-F238E27FC236}">
                    <a16:creationId xmlns:a16="http://schemas.microsoft.com/office/drawing/2014/main" id="{44105822-21CA-4C11-8F4A-498BCAB4C9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52900" y="5973756"/>
                <a:ext cx="340127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직선 연결선 116">
                <a:extLst>
                  <a:ext uri="{FF2B5EF4-FFF2-40B4-BE49-F238E27FC236}">
                    <a16:creationId xmlns:a16="http://schemas.microsoft.com/office/drawing/2014/main" id="{35833C44-14B9-4529-A8E6-C29A595125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4324" y="5973756"/>
                <a:ext cx="23387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7844DC1A-79D9-474A-82FA-DB6E1E49416D}"/>
                </a:ext>
              </a:extLst>
            </p:cNvPr>
            <p:cNvSpPr txBox="1"/>
            <p:nvPr/>
          </p:nvSpPr>
          <p:spPr>
            <a:xfrm>
              <a:off x="4340943" y="4684242"/>
              <a:ext cx="19582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Suspend </a:t>
              </a:r>
              <a:b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training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8" name="연결선: 구부러짐 127">
              <a:extLst>
                <a:ext uri="{FF2B5EF4-FFF2-40B4-BE49-F238E27FC236}">
                  <a16:creationId xmlns:a16="http://schemas.microsoft.com/office/drawing/2014/main" id="{B6A94526-15F1-4AD2-8395-9E08B259F89D}"/>
                </a:ext>
              </a:extLst>
            </p:cNvPr>
            <p:cNvCxnSpPr>
              <a:cxnSpLocks/>
              <a:stCxn id="127" idx="1"/>
            </p:cNvCxnSpPr>
            <p:nvPr/>
          </p:nvCxnSpPr>
          <p:spPr>
            <a:xfrm rot="10800000" flipV="1">
              <a:off x="4130565" y="5038184"/>
              <a:ext cx="210379" cy="441821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BA08774E-6BBD-4F19-AE7F-2E5F97D83AD9}"/>
                </a:ext>
              </a:extLst>
            </p:cNvPr>
            <p:cNvSpPr txBox="1"/>
            <p:nvPr/>
          </p:nvSpPr>
          <p:spPr>
            <a:xfrm>
              <a:off x="5540889" y="4678805"/>
              <a:ext cx="19623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Resume </a:t>
              </a:r>
            </a:p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training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4" name="연결선: 구부러짐 133">
              <a:extLst>
                <a:ext uri="{FF2B5EF4-FFF2-40B4-BE49-F238E27FC236}">
                  <a16:creationId xmlns:a16="http://schemas.microsoft.com/office/drawing/2014/main" id="{0B2E661B-6D6A-4962-81FC-6BF586A76247}"/>
                </a:ext>
              </a:extLst>
            </p:cNvPr>
            <p:cNvCxnSpPr>
              <a:cxnSpLocks/>
            </p:cNvCxnSpPr>
            <p:nvPr/>
          </p:nvCxnSpPr>
          <p:spPr>
            <a:xfrm>
              <a:off x="6953750" y="5000909"/>
              <a:ext cx="483805" cy="479097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5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5CB438A1-FABE-4DE0-B657-F702485FA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4964" y="5287662"/>
              <a:ext cx="926008" cy="48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0392BCBA-3DEF-4B75-98FF-A07AB53CCD63}"/>
                </a:ext>
              </a:extLst>
            </p:cNvPr>
            <p:cNvSpPr txBox="1"/>
            <p:nvPr/>
          </p:nvSpPr>
          <p:spPr>
            <a:xfrm>
              <a:off x="1286399" y="4786047"/>
              <a:ext cx="5959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ON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6E6FC33B-1206-4D9E-BBFD-EC359B21B01E}"/>
                </a:ext>
              </a:extLst>
            </p:cNvPr>
            <p:cNvSpPr txBox="1"/>
            <p:nvPr/>
          </p:nvSpPr>
          <p:spPr>
            <a:xfrm>
              <a:off x="1264232" y="5304891"/>
              <a:ext cx="5959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OFF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5" name="직사각형 154">
            <a:extLst>
              <a:ext uri="{FF2B5EF4-FFF2-40B4-BE49-F238E27FC236}">
                <a16:creationId xmlns:a16="http://schemas.microsoft.com/office/drawing/2014/main" id="{8E48E4C0-FBF6-476C-B392-B4878715541F}"/>
              </a:ext>
            </a:extLst>
          </p:cNvPr>
          <p:cNvSpPr/>
          <p:nvPr/>
        </p:nvSpPr>
        <p:spPr>
          <a:xfrm>
            <a:off x="7082733" y="3664855"/>
            <a:ext cx="4015834" cy="979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E5DB6D0-D814-4834-91DA-D4E449FEE3CE}"/>
              </a:ext>
            </a:extLst>
          </p:cNvPr>
          <p:cNvGrpSpPr/>
          <p:nvPr/>
        </p:nvGrpSpPr>
        <p:grpSpPr>
          <a:xfrm>
            <a:off x="153207" y="3490302"/>
            <a:ext cx="10921880" cy="1295164"/>
            <a:chOff x="153207" y="3490302"/>
            <a:chExt cx="10921880" cy="12951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A6B9460-D4AC-4327-B414-36DFECFC94C4}"/>
                    </a:ext>
                  </a:extLst>
                </p:cNvPr>
                <p:cNvSpPr txBox="1"/>
                <p:nvPr/>
              </p:nvSpPr>
              <p:spPr>
                <a:xfrm>
                  <a:off x="153207" y="3490302"/>
                  <a:ext cx="1603222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0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DNN </a:t>
                  </a:r>
                  <a:br>
                    <a:rPr lang="en-US" altLang="ko-KR" sz="20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n-US" altLang="ko-KR" sz="20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Quality Gain</a:t>
                  </a:r>
                  <a:br>
                    <a:rPr lang="en-US" altLang="ko-KR" sz="2000" b="1" i="1" dirty="0">
                      <a:latin typeface="Cambria Math" panose="02040503050406030204" pitchFamily="18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(∆</m:t>
                        </m:r>
                        <m:sSub>
                          <m:sSubPr>
                            <m:ctrlPr>
                              <a:rPr lang="en-US" altLang="ko-K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en-US" altLang="ko-K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𝑫𝑵𝑵</m:t>
                            </m:r>
                          </m:sub>
                        </m:sSub>
                        <m:r>
                          <a:rPr lang="en-US" altLang="ko-K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oMath>
                    </m:oMathPara>
                  </a14:m>
                  <a:endParaRPr lang="ko-KR" altLang="en-US" sz="20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A6B9460-D4AC-4327-B414-36DFECFC94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207" y="3490302"/>
                  <a:ext cx="1603222" cy="1015663"/>
                </a:xfrm>
                <a:prstGeom prst="rect">
                  <a:avLst/>
                </a:prstGeom>
                <a:blipFill>
                  <a:blip r:embed="rId7"/>
                  <a:stretch>
                    <a:fillRect l="-760" t="-3614" r="-760" b="-5422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직선 화살표 연결선 19">
              <a:extLst>
                <a:ext uri="{FF2B5EF4-FFF2-40B4-BE49-F238E27FC236}">
                  <a16:creationId xmlns:a16="http://schemas.microsoft.com/office/drawing/2014/main" id="{7766F0F2-65BD-47B1-AE8B-EDB56A9F8103}"/>
                </a:ext>
              </a:extLst>
            </p:cNvPr>
            <p:cNvCxnSpPr>
              <a:cxnSpLocks/>
            </p:cNvCxnSpPr>
            <p:nvPr/>
          </p:nvCxnSpPr>
          <p:spPr>
            <a:xfrm>
              <a:off x="1745923" y="4554634"/>
              <a:ext cx="840137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화살표 연결선 20">
              <a:extLst>
                <a:ext uri="{FF2B5EF4-FFF2-40B4-BE49-F238E27FC236}">
                  <a16:creationId xmlns:a16="http://schemas.microsoft.com/office/drawing/2014/main" id="{306DB199-FC38-41FC-873D-CFB41F76B3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0406" y="3625288"/>
              <a:ext cx="0" cy="9293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6C67F4-9F45-400C-B968-6D036DCFE386}"/>
                </a:ext>
              </a:extLst>
            </p:cNvPr>
            <p:cNvSpPr txBox="1"/>
            <p:nvPr/>
          </p:nvSpPr>
          <p:spPr>
            <a:xfrm>
              <a:off x="10043836" y="4323801"/>
              <a:ext cx="10312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6" name="직사각형 155">
            <a:extLst>
              <a:ext uri="{FF2B5EF4-FFF2-40B4-BE49-F238E27FC236}">
                <a16:creationId xmlns:a16="http://schemas.microsoft.com/office/drawing/2014/main" id="{D0003F06-D524-486C-B8F4-4C41EC88D1BC}"/>
              </a:ext>
            </a:extLst>
          </p:cNvPr>
          <p:cNvSpPr/>
          <p:nvPr/>
        </p:nvSpPr>
        <p:spPr>
          <a:xfrm>
            <a:off x="1789052" y="3692252"/>
            <a:ext cx="5356343" cy="83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DFAE16B-9B43-4E81-88C7-3C6CADD04101}"/>
              </a:ext>
            </a:extLst>
          </p:cNvPr>
          <p:cNvGrpSpPr/>
          <p:nvPr/>
        </p:nvGrpSpPr>
        <p:grpSpPr>
          <a:xfrm>
            <a:off x="4556791" y="1616426"/>
            <a:ext cx="2626358" cy="1859366"/>
            <a:chOff x="4556791" y="1616426"/>
            <a:chExt cx="2626358" cy="1859366"/>
          </a:xfrm>
        </p:grpSpPr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BBDBF058-76DE-4875-98F0-AC4CF69AC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5734" y="1616426"/>
              <a:ext cx="2597415" cy="1497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224ACC75-2A45-4A76-B630-9577A9B97923}"/>
                </a:ext>
              </a:extLst>
            </p:cNvPr>
            <p:cNvSpPr/>
            <p:nvPr/>
          </p:nvSpPr>
          <p:spPr>
            <a:xfrm>
              <a:off x="4556791" y="3166508"/>
              <a:ext cx="2617200" cy="3092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Just Chatting*</a:t>
              </a:r>
              <a:endParaRPr lang="ko-KR" alt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0E14EA0-4EAC-4D0F-9946-C97D48D195E3}"/>
              </a:ext>
            </a:extLst>
          </p:cNvPr>
          <p:cNvSpPr txBox="1"/>
          <p:nvPr/>
        </p:nvSpPr>
        <p:spPr>
          <a:xfrm>
            <a:off x="128869" y="6493191"/>
            <a:ext cx="640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*Ref: Twitch Streamer https://www.twitch.tv/pokimane/videos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79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155" grpId="0" animBg="1"/>
      <p:bldP spid="15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4FE696B-4B85-4562-8F6E-3B620245F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Additional Design Components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7640FD2-67F1-43CC-BCAE-358095C4B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8" y="1485593"/>
            <a:ext cx="11085512" cy="546100"/>
          </a:xfrm>
        </p:spPr>
        <p:txBody>
          <a:bodyPr>
            <a:noAutofit/>
          </a:bodyPr>
          <a:lstStyle/>
          <a:p>
            <a:r>
              <a:rPr lang="en-US" altLang="ko-KR" dirty="0"/>
              <a:t>Patch sampler: selects high-quality labels that provide larger training gain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2908D76-3DA9-49D9-8F12-D8591B8E0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19</a:t>
            </a:fld>
            <a:endParaRPr lang="ko-KR" altLang="en-US" dirty="0"/>
          </a:p>
        </p:txBody>
      </p:sp>
      <p:sp>
        <p:nvSpPr>
          <p:cNvPr id="44" name="내용 개체 틀 2">
            <a:extLst>
              <a:ext uri="{FF2B5EF4-FFF2-40B4-BE49-F238E27FC236}">
                <a16:creationId xmlns:a16="http://schemas.microsoft.com/office/drawing/2014/main" id="{4438080D-FABD-4099-A20C-BB8696769367}"/>
              </a:ext>
            </a:extLst>
          </p:cNvPr>
          <p:cNvSpPr txBox="1">
            <a:spLocks/>
          </p:cNvSpPr>
          <p:nvPr/>
        </p:nvSpPr>
        <p:spPr>
          <a:xfrm>
            <a:off x="825500" y="4140440"/>
            <a:ext cx="10845800" cy="54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Super-resolution processor: enables real-time super-resolution up to 4K</a:t>
            </a:r>
          </a:p>
          <a:p>
            <a:endParaRPr lang="en-US" altLang="ko-KR" dirty="0"/>
          </a:p>
          <a:p>
            <a:endParaRPr lang="en-US" altLang="ko-KR" dirty="0"/>
          </a:p>
        </p:txBody>
      </p: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E9401706-2284-43DF-B766-96450506FEEC}"/>
              </a:ext>
            </a:extLst>
          </p:cNvPr>
          <p:cNvGrpSpPr/>
          <p:nvPr/>
        </p:nvGrpSpPr>
        <p:grpSpPr>
          <a:xfrm>
            <a:off x="7003967" y="4851475"/>
            <a:ext cx="4861760" cy="1827253"/>
            <a:chOff x="7003967" y="4749875"/>
            <a:chExt cx="4861760" cy="1827253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C825C934-8F39-4EB2-A9BD-AAF1ED7741F4}"/>
                </a:ext>
              </a:extLst>
            </p:cNvPr>
            <p:cNvSpPr txBox="1"/>
            <p:nvPr/>
          </p:nvSpPr>
          <p:spPr>
            <a:xfrm>
              <a:off x="9613041" y="4998242"/>
              <a:ext cx="22526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Inference Latency : </a:t>
              </a:r>
              <a:r>
                <a:rPr lang="en-US" altLang="ko-KR" sz="2000" b="1" dirty="0"/>
                <a:t>29ms</a:t>
              </a:r>
              <a:r>
                <a:rPr lang="en-US" altLang="ko-KR" sz="2000" b="1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 (= 34 fps)</a:t>
              </a:r>
              <a:endParaRPr lang="ko-KR" alt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4" name="그림 143">
              <a:extLst>
                <a:ext uri="{FF2B5EF4-FFF2-40B4-BE49-F238E27FC236}">
                  <a16:creationId xmlns:a16="http://schemas.microsoft.com/office/drawing/2014/main" id="{582707A8-9B80-4472-A914-5695C120A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8557" y="4749875"/>
              <a:ext cx="2522039" cy="1418647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C3134416-4431-4BEE-9AFF-7F6C51D59FC8}"/>
                </a:ext>
              </a:extLst>
            </p:cNvPr>
            <p:cNvSpPr txBox="1"/>
            <p:nvPr/>
          </p:nvSpPr>
          <p:spPr>
            <a:xfrm>
              <a:off x="7003967" y="6177018"/>
              <a:ext cx="26522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Stitch back to 4K </a:t>
              </a:r>
              <a:endParaRPr lang="ko-KR" alt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46" name="직선 연결선 145">
              <a:extLst>
                <a:ext uri="{FF2B5EF4-FFF2-40B4-BE49-F238E27FC236}">
                  <a16:creationId xmlns:a16="http://schemas.microsoft.com/office/drawing/2014/main" id="{E111AD01-D50B-4E2D-B9F8-CDBDE1398D38}"/>
                </a:ext>
              </a:extLst>
            </p:cNvPr>
            <p:cNvCxnSpPr>
              <a:cxnSpLocks/>
            </p:cNvCxnSpPr>
            <p:nvPr/>
          </p:nvCxnSpPr>
          <p:spPr>
            <a:xfrm>
              <a:off x="7969387" y="4749875"/>
              <a:ext cx="0" cy="1455122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직선 연결선 146">
              <a:extLst>
                <a:ext uri="{FF2B5EF4-FFF2-40B4-BE49-F238E27FC236}">
                  <a16:creationId xmlns:a16="http://schemas.microsoft.com/office/drawing/2014/main" id="{A733A661-9B58-45A5-AB1E-71C6DCB6083F}"/>
                </a:ext>
              </a:extLst>
            </p:cNvPr>
            <p:cNvCxnSpPr>
              <a:cxnSpLocks/>
            </p:cNvCxnSpPr>
            <p:nvPr/>
          </p:nvCxnSpPr>
          <p:spPr>
            <a:xfrm>
              <a:off x="8779518" y="4749875"/>
              <a:ext cx="0" cy="1455122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3681B4B0-96CF-4752-B562-4DA59535B3AA}"/>
              </a:ext>
            </a:extLst>
          </p:cNvPr>
          <p:cNvGrpSpPr/>
          <p:nvPr/>
        </p:nvGrpSpPr>
        <p:grpSpPr>
          <a:xfrm>
            <a:off x="3874973" y="4921675"/>
            <a:ext cx="3128994" cy="1848583"/>
            <a:chOff x="3874973" y="4820075"/>
            <a:chExt cx="3128994" cy="1848583"/>
          </a:xfrm>
        </p:grpSpPr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712D2CDB-A22C-4DBB-B20B-BFD2D3B6AC04}"/>
                </a:ext>
              </a:extLst>
            </p:cNvPr>
            <p:cNvGrpSpPr/>
            <p:nvPr/>
          </p:nvGrpSpPr>
          <p:grpSpPr>
            <a:xfrm>
              <a:off x="4798062" y="4820075"/>
              <a:ext cx="1961333" cy="543051"/>
              <a:chOff x="4002350" y="5191586"/>
              <a:chExt cx="3687022" cy="1020857"/>
            </a:xfrm>
          </p:grpSpPr>
          <p:cxnSp>
            <p:nvCxnSpPr>
              <p:cNvPr id="45" name="직선 연결선 44">
                <a:extLst>
                  <a:ext uri="{FF2B5EF4-FFF2-40B4-BE49-F238E27FC236}">
                    <a16:creationId xmlns:a16="http://schemas.microsoft.com/office/drawing/2014/main" id="{976F22E0-3DA4-447F-A9CE-AD594371EC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68396" y="6005312"/>
                <a:ext cx="3795" cy="0"/>
              </a:xfrm>
              <a:prstGeom prst="line">
                <a:avLst/>
              </a:prstGeom>
              <a:scene3d>
                <a:camera prst="orthographicFront"/>
                <a:lightRig rig="threePt" dir="t"/>
              </a:scene3d>
              <a:sp3d extrusionH="19050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BF3CD63D-3D88-4876-92F1-13ABDD82F9EF}"/>
                  </a:ext>
                </a:extLst>
              </p:cNvPr>
              <p:cNvSpPr/>
              <p:nvPr/>
            </p:nvSpPr>
            <p:spPr>
              <a:xfrm>
                <a:off x="4893104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B8920EBC-7920-4E76-BF5A-5B3F5D280A02}"/>
                  </a:ext>
                </a:extLst>
              </p:cNvPr>
              <p:cNvSpPr/>
              <p:nvPr/>
            </p:nvSpPr>
            <p:spPr>
              <a:xfrm>
                <a:off x="5135374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직사각형 47">
                <a:extLst>
                  <a:ext uri="{FF2B5EF4-FFF2-40B4-BE49-F238E27FC236}">
                    <a16:creationId xmlns:a16="http://schemas.microsoft.com/office/drawing/2014/main" id="{9768FFAB-BDAD-4E0C-B0AB-D8EAF6103E8D}"/>
                  </a:ext>
                </a:extLst>
              </p:cNvPr>
              <p:cNvSpPr/>
              <p:nvPr/>
            </p:nvSpPr>
            <p:spPr>
              <a:xfrm>
                <a:off x="6683115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1B4BECE0-4350-4700-B0FD-1B794BEFFFEB}"/>
                  </a:ext>
                </a:extLst>
              </p:cNvPr>
              <p:cNvSpPr/>
              <p:nvPr/>
            </p:nvSpPr>
            <p:spPr>
              <a:xfrm>
                <a:off x="5392409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BDA90110-B4EB-40DA-A380-F26A51E84D25}"/>
                  </a:ext>
                </a:extLst>
              </p:cNvPr>
              <p:cNvSpPr/>
              <p:nvPr/>
            </p:nvSpPr>
            <p:spPr>
              <a:xfrm>
                <a:off x="5628991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BB4FE5D1-780A-4553-A664-16D26B97D7CA}"/>
                  </a:ext>
                </a:extLst>
              </p:cNvPr>
              <p:cNvSpPr/>
              <p:nvPr/>
            </p:nvSpPr>
            <p:spPr>
              <a:xfrm>
                <a:off x="5882732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2" name="그룹 51">
                <a:extLst>
                  <a:ext uri="{FF2B5EF4-FFF2-40B4-BE49-F238E27FC236}">
                    <a16:creationId xmlns:a16="http://schemas.microsoft.com/office/drawing/2014/main" id="{0636C9AB-5006-44B6-90AD-C0F8AB316BF9}"/>
                  </a:ext>
                </a:extLst>
              </p:cNvPr>
              <p:cNvGrpSpPr/>
              <p:nvPr/>
            </p:nvGrpSpPr>
            <p:grpSpPr>
              <a:xfrm>
                <a:off x="6254738" y="5681172"/>
                <a:ext cx="389754" cy="108000"/>
                <a:chOff x="4092000" y="4871966"/>
                <a:chExt cx="389754" cy="108000"/>
              </a:xfrm>
            </p:grpSpPr>
            <p:sp>
              <p:nvSpPr>
                <p:cNvPr id="53" name="타원 52">
                  <a:extLst>
                    <a:ext uri="{FF2B5EF4-FFF2-40B4-BE49-F238E27FC236}">
                      <a16:creationId xmlns:a16="http://schemas.microsoft.com/office/drawing/2014/main" id="{44BC245D-0385-4D91-B751-29B396375E1A}"/>
                    </a:ext>
                  </a:extLst>
                </p:cNvPr>
                <p:cNvSpPr/>
                <p:nvPr/>
              </p:nvSpPr>
              <p:spPr>
                <a:xfrm>
                  <a:off x="4092000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타원 53">
                  <a:extLst>
                    <a:ext uri="{FF2B5EF4-FFF2-40B4-BE49-F238E27FC236}">
                      <a16:creationId xmlns:a16="http://schemas.microsoft.com/office/drawing/2014/main" id="{AB43971B-4E18-4D46-903E-E91CE474797F}"/>
                    </a:ext>
                  </a:extLst>
                </p:cNvPr>
                <p:cNvSpPr/>
                <p:nvPr/>
              </p:nvSpPr>
              <p:spPr>
                <a:xfrm>
                  <a:off x="4233079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" name="타원 54">
                  <a:extLst>
                    <a:ext uri="{FF2B5EF4-FFF2-40B4-BE49-F238E27FC236}">
                      <a16:creationId xmlns:a16="http://schemas.microsoft.com/office/drawing/2014/main" id="{CADED100-1267-41F6-B32F-C38616013095}"/>
                    </a:ext>
                  </a:extLst>
                </p:cNvPr>
                <p:cNvSpPr/>
                <p:nvPr/>
              </p:nvSpPr>
              <p:spPr>
                <a:xfrm>
                  <a:off x="4373754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7" name="직선 화살표 연결선 56">
                <a:extLst>
                  <a:ext uri="{FF2B5EF4-FFF2-40B4-BE49-F238E27FC236}">
                    <a16:creationId xmlns:a16="http://schemas.microsoft.com/office/drawing/2014/main" id="{12372021-DF5E-417D-A412-E037021B78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7394" y="5715133"/>
                <a:ext cx="61197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내용 개체 틀 2">
                <a:extLst>
                  <a:ext uri="{FF2B5EF4-FFF2-40B4-BE49-F238E27FC236}">
                    <a16:creationId xmlns:a16="http://schemas.microsoft.com/office/drawing/2014/main" id="{B1F1BAEF-2CFC-4E10-8465-D8C658B2C3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97092" y="5191586"/>
                <a:ext cx="2318738" cy="3048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40000" lnSpcReduction="20000"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en-US" altLang="ko-K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59" name="직선 화살표 연결선 58">
                <a:extLst>
                  <a:ext uri="{FF2B5EF4-FFF2-40B4-BE49-F238E27FC236}">
                    <a16:creationId xmlns:a16="http://schemas.microsoft.com/office/drawing/2014/main" id="{5539FFDD-0B33-4359-A364-6535727FA8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2350" y="5732841"/>
                <a:ext cx="914113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그룹 63">
              <a:extLst>
                <a:ext uri="{FF2B5EF4-FFF2-40B4-BE49-F238E27FC236}">
                  <a16:creationId xmlns:a16="http://schemas.microsoft.com/office/drawing/2014/main" id="{111DA362-0550-4C54-B971-BBCF6DBCC378}"/>
                </a:ext>
              </a:extLst>
            </p:cNvPr>
            <p:cNvGrpSpPr/>
            <p:nvPr/>
          </p:nvGrpSpPr>
          <p:grpSpPr>
            <a:xfrm>
              <a:off x="4354805" y="5283806"/>
              <a:ext cx="1970016" cy="543051"/>
              <a:chOff x="3986027" y="5191586"/>
              <a:chExt cx="3703345" cy="1020857"/>
            </a:xfrm>
          </p:grpSpPr>
          <p:cxnSp>
            <p:nvCxnSpPr>
              <p:cNvPr id="65" name="직선 연결선 64">
                <a:extLst>
                  <a:ext uri="{FF2B5EF4-FFF2-40B4-BE49-F238E27FC236}">
                    <a16:creationId xmlns:a16="http://schemas.microsoft.com/office/drawing/2014/main" id="{B26DA361-71C6-469E-AAF2-C4081BCEB5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68396" y="6005312"/>
                <a:ext cx="3795" cy="0"/>
              </a:xfrm>
              <a:prstGeom prst="line">
                <a:avLst/>
              </a:prstGeom>
              <a:scene3d>
                <a:camera prst="orthographicFront"/>
                <a:lightRig rig="threePt" dir="t"/>
              </a:scene3d>
              <a:sp3d extrusionH="19050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직사각형 65">
                <a:extLst>
                  <a:ext uri="{FF2B5EF4-FFF2-40B4-BE49-F238E27FC236}">
                    <a16:creationId xmlns:a16="http://schemas.microsoft.com/office/drawing/2014/main" id="{14DCCA72-6A72-4DAE-A86C-780B1AE90D77}"/>
                  </a:ext>
                </a:extLst>
              </p:cNvPr>
              <p:cNvSpPr/>
              <p:nvPr/>
            </p:nvSpPr>
            <p:spPr>
              <a:xfrm>
                <a:off x="4893104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직사각형 66">
                <a:extLst>
                  <a:ext uri="{FF2B5EF4-FFF2-40B4-BE49-F238E27FC236}">
                    <a16:creationId xmlns:a16="http://schemas.microsoft.com/office/drawing/2014/main" id="{D0A14FBD-B590-4EE3-A17A-F519C9046E79}"/>
                  </a:ext>
                </a:extLst>
              </p:cNvPr>
              <p:cNvSpPr/>
              <p:nvPr/>
            </p:nvSpPr>
            <p:spPr>
              <a:xfrm>
                <a:off x="5135374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직사각형 67">
                <a:extLst>
                  <a:ext uri="{FF2B5EF4-FFF2-40B4-BE49-F238E27FC236}">
                    <a16:creationId xmlns:a16="http://schemas.microsoft.com/office/drawing/2014/main" id="{AF936714-6082-4A8E-8761-BE9D8B0432BB}"/>
                  </a:ext>
                </a:extLst>
              </p:cNvPr>
              <p:cNvSpPr/>
              <p:nvPr/>
            </p:nvSpPr>
            <p:spPr>
              <a:xfrm>
                <a:off x="6683115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id="{9EF9C76E-BAAE-4347-A92F-870662336C22}"/>
                  </a:ext>
                </a:extLst>
              </p:cNvPr>
              <p:cNvSpPr/>
              <p:nvPr/>
            </p:nvSpPr>
            <p:spPr>
              <a:xfrm>
                <a:off x="5392409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id="{0BB72701-BD11-4A0B-AD8F-73B959E8E80B}"/>
                  </a:ext>
                </a:extLst>
              </p:cNvPr>
              <p:cNvSpPr/>
              <p:nvPr/>
            </p:nvSpPr>
            <p:spPr>
              <a:xfrm>
                <a:off x="5628991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id="{520E8D0F-8CB2-41CE-BF9B-50DF851D98EF}"/>
                  </a:ext>
                </a:extLst>
              </p:cNvPr>
              <p:cNvSpPr/>
              <p:nvPr/>
            </p:nvSpPr>
            <p:spPr>
              <a:xfrm>
                <a:off x="5882732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2" name="그룹 71">
                <a:extLst>
                  <a:ext uri="{FF2B5EF4-FFF2-40B4-BE49-F238E27FC236}">
                    <a16:creationId xmlns:a16="http://schemas.microsoft.com/office/drawing/2014/main" id="{2C517796-EB7B-4E2E-98EC-D712EAC1B3A5}"/>
                  </a:ext>
                </a:extLst>
              </p:cNvPr>
              <p:cNvGrpSpPr/>
              <p:nvPr/>
            </p:nvGrpSpPr>
            <p:grpSpPr>
              <a:xfrm>
                <a:off x="6254738" y="5681172"/>
                <a:ext cx="389754" cy="108000"/>
                <a:chOff x="4092000" y="4871966"/>
                <a:chExt cx="389754" cy="108000"/>
              </a:xfrm>
            </p:grpSpPr>
            <p:sp>
              <p:nvSpPr>
                <p:cNvPr id="76" name="타원 75">
                  <a:extLst>
                    <a:ext uri="{FF2B5EF4-FFF2-40B4-BE49-F238E27FC236}">
                      <a16:creationId xmlns:a16="http://schemas.microsoft.com/office/drawing/2014/main" id="{56889849-F400-4F60-AD67-38DA39EF0DFE}"/>
                    </a:ext>
                  </a:extLst>
                </p:cNvPr>
                <p:cNvSpPr/>
                <p:nvPr/>
              </p:nvSpPr>
              <p:spPr>
                <a:xfrm>
                  <a:off x="4092000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타원 76">
                  <a:extLst>
                    <a:ext uri="{FF2B5EF4-FFF2-40B4-BE49-F238E27FC236}">
                      <a16:creationId xmlns:a16="http://schemas.microsoft.com/office/drawing/2014/main" id="{32B1BB2D-33AF-4C8F-8C87-B57AF1BE8C23}"/>
                    </a:ext>
                  </a:extLst>
                </p:cNvPr>
                <p:cNvSpPr/>
                <p:nvPr/>
              </p:nvSpPr>
              <p:spPr>
                <a:xfrm>
                  <a:off x="4233079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8" name="타원 77">
                  <a:extLst>
                    <a:ext uri="{FF2B5EF4-FFF2-40B4-BE49-F238E27FC236}">
                      <a16:creationId xmlns:a16="http://schemas.microsoft.com/office/drawing/2014/main" id="{D2B6F922-DE7F-4E9B-97CE-3E74AFE576FA}"/>
                    </a:ext>
                  </a:extLst>
                </p:cNvPr>
                <p:cNvSpPr/>
                <p:nvPr/>
              </p:nvSpPr>
              <p:spPr>
                <a:xfrm>
                  <a:off x="4373754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73" name="직선 화살표 연결선 72">
                <a:extLst>
                  <a:ext uri="{FF2B5EF4-FFF2-40B4-BE49-F238E27FC236}">
                    <a16:creationId xmlns:a16="http://schemas.microsoft.com/office/drawing/2014/main" id="{57DB5940-3DA3-4600-8772-F8F9F4CAFA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7394" y="5715133"/>
                <a:ext cx="61197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내용 개체 틀 2">
                <a:extLst>
                  <a:ext uri="{FF2B5EF4-FFF2-40B4-BE49-F238E27FC236}">
                    <a16:creationId xmlns:a16="http://schemas.microsoft.com/office/drawing/2014/main" id="{317F9113-7571-4283-8075-41B8B3B29D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97092" y="5191586"/>
                <a:ext cx="2318738" cy="3048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40000" lnSpcReduction="20000"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en-US" altLang="ko-K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5" name="직선 화살표 연결선 74">
                <a:extLst>
                  <a:ext uri="{FF2B5EF4-FFF2-40B4-BE49-F238E27FC236}">
                    <a16:creationId xmlns:a16="http://schemas.microsoft.com/office/drawing/2014/main" id="{EDF2A275-420C-4F1B-ACE4-A0EE461506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6027" y="5732841"/>
                <a:ext cx="930436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그룹 108">
              <a:extLst>
                <a:ext uri="{FF2B5EF4-FFF2-40B4-BE49-F238E27FC236}">
                  <a16:creationId xmlns:a16="http://schemas.microsoft.com/office/drawing/2014/main" id="{71CB649F-A5AA-4790-801A-1DD0CAB5A2EA}"/>
                </a:ext>
              </a:extLst>
            </p:cNvPr>
            <p:cNvGrpSpPr/>
            <p:nvPr/>
          </p:nvGrpSpPr>
          <p:grpSpPr>
            <a:xfrm>
              <a:off x="3874973" y="5771828"/>
              <a:ext cx="2019121" cy="543051"/>
              <a:chOff x="3893717" y="5191586"/>
              <a:chExt cx="3795655" cy="1020857"/>
            </a:xfrm>
          </p:grpSpPr>
          <p:cxnSp>
            <p:nvCxnSpPr>
              <p:cNvPr id="110" name="직선 연결선 109">
                <a:extLst>
                  <a:ext uri="{FF2B5EF4-FFF2-40B4-BE49-F238E27FC236}">
                    <a16:creationId xmlns:a16="http://schemas.microsoft.com/office/drawing/2014/main" id="{3E4EC26C-8D8A-467F-A755-0328E24781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68396" y="6005312"/>
                <a:ext cx="3795" cy="0"/>
              </a:xfrm>
              <a:prstGeom prst="line">
                <a:avLst/>
              </a:prstGeom>
              <a:scene3d>
                <a:camera prst="orthographicFront"/>
                <a:lightRig rig="threePt" dir="t"/>
              </a:scene3d>
              <a:sp3d extrusionH="19050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직사각형 110">
                <a:extLst>
                  <a:ext uri="{FF2B5EF4-FFF2-40B4-BE49-F238E27FC236}">
                    <a16:creationId xmlns:a16="http://schemas.microsoft.com/office/drawing/2014/main" id="{12B18D54-CA8F-4357-8DF0-1AAEE1BB948E}"/>
                  </a:ext>
                </a:extLst>
              </p:cNvPr>
              <p:cNvSpPr/>
              <p:nvPr/>
            </p:nvSpPr>
            <p:spPr>
              <a:xfrm>
                <a:off x="4893104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" name="직사각형 111">
                <a:extLst>
                  <a:ext uri="{FF2B5EF4-FFF2-40B4-BE49-F238E27FC236}">
                    <a16:creationId xmlns:a16="http://schemas.microsoft.com/office/drawing/2014/main" id="{AA9EC18E-43AF-4260-9361-1E41FA1A03B0}"/>
                  </a:ext>
                </a:extLst>
              </p:cNvPr>
              <p:cNvSpPr/>
              <p:nvPr/>
            </p:nvSpPr>
            <p:spPr>
              <a:xfrm>
                <a:off x="5135374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" name="직사각형 112">
                <a:extLst>
                  <a:ext uri="{FF2B5EF4-FFF2-40B4-BE49-F238E27FC236}">
                    <a16:creationId xmlns:a16="http://schemas.microsoft.com/office/drawing/2014/main" id="{92A9B060-A4FA-4D90-9534-4CDB7810327A}"/>
                  </a:ext>
                </a:extLst>
              </p:cNvPr>
              <p:cNvSpPr/>
              <p:nvPr/>
            </p:nvSpPr>
            <p:spPr>
              <a:xfrm>
                <a:off x="6683115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직사각형 113">
                <a:extLst>
                  <a:ext uri="{FF2B5EF4-FFF2-40B4-BE49-F238E27FC236}">
                    <a16:creationId xmlns:a16="http://schemas.microsoft.com/office/drawing/2014/main" id="{3C0EF8D3-E91F-4C3A-8BDF-9E304CA07B3A}"/>
                  </a:ext>
                </a:extLst>
              </p:cNvPr>
              <p:cNvSpPr/>
              <p:nvPr/>
            </p:nvSpPr>
            <p:spPr>
              <a:xfrm>
                <a:off x="5392409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" name="직사각형 114">
                <a:extLst>
                  <a:ext uri="{FF2B5EF4-FFF2-40B4-BE49-F238E27FC236}">
                    <a16:creationId xmlns:a16="http://schemas.microsoft.com/office/drawing/2014/main" id="{49C63E60-B3DF-4C61-9395-8DAA14AF2905}"/>
                  </a:ext>
                </a:extLst>
              </p:cNvPr>
              <p:cNvSpPr/>
              <p:nvPr/>
            </p:nvSpPr>
            <p:spPr>
              <a:xfrm>
                <a:off x="5628991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직사각형 115">
                <a:extLst>
                  <a:ext uri="{FF2B5EF4-FFF2-40B4-BE49-F238E27FC236}">
                    <a16:creationId xmlns:a16="http://schemas.microsoft.com/office/drawing/2014/main" id="{2E808A57-CC75-411D-BBB5-36DA12F1524D}"/>
                  </a:ext>
                </a:extLst>
              </p:cNvPr>
              <p:cNvSpPr/>
              <p:nvPr/>
            </p:nvSpPr>
            <p:spPr>
              <a:xfrm>
                <a:off x="5882732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17" name="그룹 116">
                <a:extLst>
                  <a:ext uri="{FF2B5EF4-FFF2-40B4-BE49-F238E27FC236}">
                    <a16:creationId xmlns:a16="http://schemas.microsoft.com/office/drawing/2014/main" id="{70B4C18E-0CFB-45BE-8C57-E9135CF08F1F}"/>
                  </a:ext>
                </a:extLst>
              </p:cNvPr>
              <p:cNvGrpSpPr/>
              <p:nvPr/>
            </p:nvGrpSpPr>
            <p:grpSpPr>
              <a:xfrm>
                <a:off x="6254738" y="5681172"/>
                <a:ext cx="389754" cy="108000"/>
                <a:chOff x="4092000" y="4871966"/>
                <a:chExt cx="389754" cy="108000"/>
              </a:xfrm>
            </p:grpSpPr>
            <p:sp>
              <p:nvSpPr>
                <p:cNvPr id="121" name="타원 120">
                  <a:extLst>
                    <a:ext uri="{FF2B5EF4-FFF2-40B4-BE49-F238E27FC236}">
                      <a16:creationId xmlns:a16="http://schemas.microsoft.com/office/drawing/2014/main" id="{987C6828-8AE4-420E-B68F-9D5ADB18BA32}"/>
                    </a:ext>
                  </a:extLst>
                </p:cNvPr>
                <p:cNvSpPr/>
                <p:nvPr/>
              </p:nvSpPr>
              <p:spPr>
                <a:xfrm>
                  <a:off x="4092000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2" name="타원 121">
                  <a:extLst>
                    <a:ext uri="{FF2B5EF4-FFF2-40B4-BE49-F238E27FC236}">
                      <a16:creationId xmlns:a16="http://schemas.microsoft.com/office/drawing/2014/main" id="{09A6370F-3E9F-40DD-B395-D27527A81E79}"/>
                    </a:ext>
                  </a:extLst>
                </p:cNvPr>
                <p:cNvSpPr/>
                <p:nvPr/>
              </p:nvSpPr>
              <p:spPr>
                <a:xfrm>
                  <a:off x="4233079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3" name="타원 122">
                  <a:extLst>
                    <a:ext uri="{FF2B5EF4-FFF2-40B4-BE49-F238E27FC236}">
                      <a16:creationId xmlns:a16="http://schemas.microsoft.com/office/drawing/2014/main" id="{9DFEB5B0-4FD3-45A3-A222-0658B45541A6}"/>
                    </a:ext>
                  </a:extLst>
                </p:cNvPr>
                <p:cNvSpPr/>
                <p:nvPr/>
              </p:nvSpPr>
              <p:spPr>
                <a:xfrm>
                  <a:off x="4373754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18" name="직선 화살표 연결선 117">
                <a:extLst>
                  <a:ext uri="{FF2B5EF4-FFF2-40B4-BE49-F238E27FC236}">
                    <a16:creationId xmlns:a16="http://schemas.microsoft.com/office/drawing/2014/main" id="{594E6B6C-7A7D-40C2-8C47-F1012AE9E3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7394" y="5715133"/>
                <a:ext cx="61197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내용 개체 틀 2">
                <a:extLst>
                  <a:ext uri="{FF2B5EF4-FFF2-40B4-BE49-F238E27FC236}">
                    <a16:creationId xmlns:a16="http://schemas.microsoft.com/office/drawing/2014/main" id="{25C3A27F-751C-45C1-BCC6-B775FC817C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97092" y="5191586"/>
                <a:ext cx="2318738" cy="3048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40000" lnSpcReduction="20000"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en-US" altLang="ko-K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20" name="직선 화살표 연결선 119">
                <a:extLst>
                  <a:ext uri="{FF2B5EF4-FFF2-40B4-BE49-F238E27FC236}">
                    <a16:creationId xmlns:a16="http://schemas.microsoft.com/office/drawing/2014/main" id="{5316E7BD-6D50-4F2D-8B89-E95E3575E9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3717" y="5732841"/>
                <a:ext cx="93391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9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FDEDC3B8-BE33-4B15-9EB1-677290458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4805" y="6185651"/>
              <a:ext cx="926008" cy="48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2A22DAEE-3F7F-4E1A-B29A-C0BC318DFB99}"/>
                </a:ext>
              </a:extLst>
            </p:cNvPr>
            <p:cNvSpPr txBox="1"/>
            <p:nvPr/>
          </p:nvSpPr>
          <p:spPr>
            <a:xfrm>
              <a:off x="4751281" y="6227099"/>
              <a:ext cx="22526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x3 GPUs</a:t>
              </a:r>
              <a:endParaRPr lang="ko-KR" alt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49" name="직선 연결선 148">
              <a:extLst>
                <a:ext uri="{FF2B5EF4-FFF2-40B4-BE49-F238E27FC236}">
                  <a16:creationId xmlns:a16="http://schemas.microsoft.com/office/drawing/2014/main" id="{F25B9A1E-9479-450A-8183-2DCEC5D5FBD7}"/>
                </a:ext>
              </a:extLst>
            </p:cNvPr>
            <p:cNvCxnSpPr/>
            <p:nvPr/>
          </p:nvCxnSpPr>
          <p:spPr>
            <a:xfrm flipH="1">
              <a:off x="5881394" y="5112564"/>
              <a:ext cx="865301" cy="93776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직선 화살표 연결선 152">
              <a:extLst>
                <a:ext uri="{FF2B5EF4-FFF2-40B4-BE49-F238E27FC236}">
                  <a16:creationId xmlns:a16="http://schemas.microsoft.com/office/drawing/2014/main" id="{436DEFFC-A803-404B-94BD-18BAF6C16358}"/>
                </a:ext>
              </a:extLst>
            </p:cNvPr>
            <p:cNvCxnSpPr>
              <a:cxnSpLocks/>
            </p:cNvCxnSpPr>
            <p:nvPr/>
          </p:nvCxnSpPr>
          <p:spPr>
            <a:xfrm>
              <a:off x="6347905" y="5562310"/>
              <a:ext cx="60597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D3CDD486-D65C-4C53-A6B0-7E91C0C36A45}"/>
              </a:ext>
            </a:extLst>
          </p:cNvPr>
          <p:cNvGrpSpPr/>
          <p:nvPr/>
        </p:nvGrpSpPr>
        <p:grpSpPr>
          <a:xfrm>
            <a:off x="399849" y="4793035"/>
            <a:ext cx="4320494" cy="1642870"/>
            <a:chOff x="399849" y="4691435"/>
            <a:chExt cx="4320494" cy="1642870"/>
          </a:xfrm>
        </p:grpSpPr>
        <p:pic>
          <p:nvPicPr>
            <p:cNvPr id="156" name="그림 155">
              <a:extLst>
                <a:ext uri="{FF2B5EF4-FFF2-40B4-BE49-F238E27FC236}">
                  <a16:creationId xmlns:a16="http://schemas.microsoft.com/office/drawing/2014/main" id="{B3954F1A-EAB0-4622-972B-732ED54CA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89" r="36444"/>
            <a:stretch/>
          </p:blipFill>
          <p:spPr>
            <a:xfrm>
              <a:off x="3962058" y="5349630"/>
              <a:ext cx="284028" cy="480254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26" name="그림 125">
              <a:extLst>
                <a:ext uri="{FF2B5EF4-FFF2-40B4-BE49-F238E27FC236}">
                  <a16:creationId xmlns:a16="http://schemas.microsoft.com/office/drawing/2014/main" id="{F85263F9-DDD9-4804-8DA8-E4EB1304E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814" y="4958349"/>
              <a:ext cx="1345491" cy="756839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A0442FDA-586D-4681-A1C2-888DC8952B15}"/>
                </a:ext>
              </a:extLst>
            </p:cNvPr>
            <p:cNvSpPr txBox="1"/>
            <p:nvPr/>
          </p:nvSpPr>
          <p:spPr>
            <a:xfrm>
              <a:off x="399849" y="5747557"/>
              <a:ext cx="26522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1080p Original Ingest</a:t>
              </a:r>
              <a:endParaRPr lang="ko-KR" alt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2" name="직선 연결선 131">
              <a:extLst>
                <a:ext uri="{FF2B5EF4-FFF2-40B4-BE49-F238E27FC236}">
                  <a16:creationId xmlns:a16="http://schemas.microsoft.com/office/drawing/2014/main" id="{1B171B69-9705-40AB-9A6E-EF8C43EA44BC}"/>
                </a:ext>
              </a:extLst>
            </p:cNvPr>
            <p:cNvCxnSpPr>
              <a:cxnSpLocks/>
            </p:cNvCxnSpPr>
            <p:nvPr/>
          </p:nvCxnSpPr>
          <p:spPr>
            <a:xfrm>
              <a:off x="1505930" y="4972987"/>
              <a:ext cx="0" cy="727561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직선 연결선 132">
              <a:extLst>
                <a:ext uri="{FF2B5EF4-FFF2-40B4-BE49-F238E27FC236}">
                  <a16:creationId xmlns:a16="http://schemas.microsoft.com/office/drawing/2014/main" id="{E2BE98CC-0BC5-476C-BBD6-56FB5E50B834}"/>
                </a:ext>
              </a:extLst>
            </p:cNvPr>
            <p:cNvCxnSpPr>
              <a:cxnSpLocks/>
            </p:cNvCxnSpPr>
            <p:nvPr/>
          </p:nvCxnSpPr>
          <p:spPr>
            <a:xfrm>
              <a:off x="1973161" y="4968125"/>
              <a:ext cx="0" cy="727561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1" name="그림 140">
              <a:extLst>
                <a:ext uri="{FF2B5EF4-FFF2-40B4-BE49-F238E27FC236}">
                  <a16:creationId xmlns:a16="http://schemas.microsoft.com/office/drawing/2014/main" id="{21BE1F02-FBE0-4B40-A4E0-7C3D04BCE9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267"/>
            <a:stretch/>
          </p:blipFill>
          <p:spPr>
            <a:xfrm>
              <a:off x="4436315" y="4905114"/>
              <a:ext cx="284028" cy="473614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60" name="그림 159">
              <a:extLst>
                <a:ext uri="{FF2B5EF4-FFF2-40B4-BE49-F238E27FC236}">
                  <a16:creationId xmlns:a16="http://schemas.microsoft.com/office/drawing/2014/main" id="{622059E5-FC48-496B-9C14-674253C23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11"/>
            <a:stretch/>
          </p:blipFill>
          <p:spPr>
            <a:xfrm>
              <a:off x="3515025" y="5845129"/>
              <a:ext cx="301671" cy="489176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5FCBD140-4887-46D4-9CC0-18C2AB39741F}"/>
                </a:ext>
              </a:extLst>
            </p:cNvPr>
            <p:cNvSpPr txBox="1"/>
            <p:nvPr/>
          </p:nvSpPr>
          <p:spPr>
            <a:xfrm>
              <a:off x="2434356" y="4691435"/>
              <a:ext cx="15517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Split into</a:t>
              </a:r>
              <a:b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</a:br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3 pieces</a:t>
              </a:r>
              <a:endParaRPr lang="ko-KR" alt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63" name="직선 화살표 연결선 162">
              <a:extLst>
                <a:ext uri="{FF2B5EF4-FFF2-40B4-BE49-F238E27FC236}">
                  <a16:creationId xmlns:a16="http://schemas.microsoft.com/office/drawing/2014/main" id="{18470E4B-8BE5-4AEA-8189-D22E119F988C}"/>
                </a:ext>
              </a:extLst>
            </p:cNvPr>
            <p:cNvCxnSpPr>
              <a:cxnSpLocks/>
            </p:cNvCxnSpPr>
            <p:nvPr/>
          </p:nvCxnSpPr>
          <p:spPr>
            <a:xfrm>
              <a:off x="2560978" y="5531701"/>
              <a:ext cx="115664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6622C3DF-ABBD-419C-A327-528FC9ACDA83}"/>
              </a:ext>
            </a:extLst>
          </p:cNvPr>
          <p:cNvGrpSpPr/>
          <p:nvPr/>
        </p:nvGrpSpPr>
        <p:grpSpPr>
          <a:xfrm>
            <a:off x="1286803" y="1879453"/>
            <a:ext cx="9321087" cy="2181402"/>
            <a:chOff x="1286803" y="1748825"/>
            <a:chExt cx="9321087" cy="218140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6097F54-84F4-4DB2-AA63-A553E44D370A}"/>
                </a:ext>
              </a:extLst>
            </p:cNvPr>
            <p:cNvSpPr txBox="1"/>
            <p:nvPr/>
          </p:nvSpPr>
          <p:spPr>
            <a:xfrm>
              <a:off x="4894591" y="2086876"/>
              <a:ext cx="2543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Encoded patch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평행 사변형 9">
              <a:extLst>
                <a:ext uri="{FF2B5EF4-FFF2-40B4-BE49-F238E27FC236}">
                  <a16:creationId xmlns:a16="http://schemas.microsoft.com/office/drawing/2014/main" id="{BCCD9EBA-5B08-40A1-9EE0-B29AFC4F8BFC}"/>
                </a:ext>
              </a:extLst>
            </p:cNvPr>
            <p:cNvSpPr/>
            <p:nvPr/>
          </p:nvSpPr>
          <p:spPr>
            <a:xfrm rot="20830697">
              <a:off x="6955858" y="2299589"/>
              <a:ext cx="182468" cy="335043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C87FDBF6-DF42-48E3-8EDA-9E59D80E6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7577" y="2897156"/>
              <a:ext cx="211031" cy="205172"/>
            </a:xfrm>
            <a:prstGeom prst="rect">
              <a:avLst/>
            </a:prstGeom>
          </p:spPr>
        </p:pic>
        <p:cxnSp>
          <p:nvCxnSpPr>
            <p:cNvPr id="10" name="직선 화살표 연결선 9">
              <a:extLst>
                <a:ext uri="{FF2B5EF4-FFF2-40B4-BE49-F238E27FC236}">
                  <a16:creationId xmlns:a16="http://schemas.microsoft.com/office/drawing/2014/main" id="{0271B80E-9644-4F0A-8C24-F45CCA82B307}"/>
                </a:ext>
              </a:extLst>
            </p:cNvPr>
            <p:cNvCxnSpPr>
              <a:cxnSpLocks/>
            </p:cNvCxnSpPr>
            <p:nvPr/>
          </p:nvCxnSpPr>
          <p:spPr>
            <a:xfrm>
              <a:off x="7311440" y="2650701"/>
              <a:ext cx="0" cy="3362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BEC11AE8-8206-46A6-921D-5C085012C109}"/>
                </a:ext>
              </a:extLst>
            </p:cNvPr>
            <p:cNvSpPr/>
            <p:nvPr/>
          </p:nvSpPr>
          <p:spPr>
            <a:xfrm>
              <a:off x="8501836" y="3585084"/>
              <a:ext cx="1659233" cy="3451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2000" dirty="0">
                  <a:solidFill>
                    <a:schemeClr val="tx1"/>
                  </a:solidFill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Patch sampler</a:t>
              </a:r>
            </a:p>
          </p:txBody>
        </p:sp>
        <p:sp>
          <p:nvSpPr>
            <p:cNvPr id="12" name="평행 사변형 9">
              <a:extLst>
                <a:ext uri="{FF2B5EF4-FFF2-40B4-BE49-F238E27FC236}">
                  <a16:creationId xmlns:a16="http://schemas.microsoft.com/office/drawing/2014/main" id="{C1D75547-83E8-4384-9A53-75BF93D8365F}"/>
                </a:ext>
              </a:extLst>
            </p:cNvPr>
            <p:cNvSpPr/>
            <p:nvPr/>
          </p:nvSpPr>
          <p:spPr>
            <a:xfrm rot="20769715">
              <a:off x="8668531" y="2606700"/>
              <a:ext cx="247708" cy="454835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3" name="평행 사변형 9">
              <a:extLst>
                <a:ext uri="{FF2B5EF4-FFF2-40B4-BE49-F238E27FC236}">
                  <a16:creationId xmlns:a16="http://schemas.microsoft.com/office/drawing/2014/main" id="{5AE11C12-6AD7-484E-B64E-B48C239768E3}"/>
                </a:ext>
              </a:extLst>
            </p:cNvPr>
            <p:cNvSpPr/>
            <p:nvPr/>
          </p:nvSpPr>
          <p:spPr>
            <a:xfrm rot="20769715">
              <a:off x="8793667" y="2593320"/>
              <a:ext cx="247708" cy="454835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" name="평행 사변형 9">
              <a:extLst>
                <a:ext uri="{FF2B5EF4-FFF2-40B4-BE49-F238E27FC236}">
                  <a16:creationId xmlns:a16="http://schemas.microsoft.com/office/drawing/2014/main" id="{173AB8C1-ABCC-4D77-A390-F36C5DED74BD}"/>
                </a:ext>
              </a:extLst>
            </p:cNvPr>
            <p:cNvSpPr/>
            <p:nvPr/>
          </p:nvSpPr>
          <p:spPr>
            <a:xfrm rot="20769715">
              <a:off x="8926768" y="2594964"/>
              <a:ext cx="247708" cy="454835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5" name="평행 사변형 9">
              <a:extLst>
                <a:ext uri="{FF2B5EF4-FFF2-40B4-BE49-F238E27FC236}">
                  <a16:creationId xmlns:a16="http://schemas.microsoft.com/office/drawing/2014/main" id="{6AE6A28B-17BB-4598-8375-6CA20A3E0F37}"/>
                </a:ext>
              </a:extLst>
            </p:cNvPr>
            <p:cNvSpPr/>
            <p:nvPr/>
          </p:nvSpPr>
          <p:spPr>
            <a:xfrm rot="20769715">
              <a:off x="9042334" y="2592236"/>
              <a:ext cx="247708" cy="454835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6" name="평행 사변형 9">
              <a:extLst>
                <a:ext uri="{FF2B5EF4-FFF2-40B4-BE49-F238E27FC236}">
                  <a16:creationId xmlns:a16="http://schemas.microsoft.com/office/drawing/2014/main" id="{B2E7F2D4-E409-420B-8FEE-C9CE05BC3EFB}"/>
                </a:ext>
              </a:extLst>
            </p:cNvPr>
            <p:cNvSpPr/>
            <p:nvPr/>
          </p:nvSpPr>
          <p:spPr>
            <a:xfrm rot="20769715">
              <a:off x="9167095" y="2601342"/>
              <a:ext cx="247708" cy="454835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" name="평행 사변형 9">
              <a:extLst>
                <a:ext uri="{FF2B5EF4-FFF2-40B4-BE49-F238E27FC236}">
                  <a16:creationId xmlns:a16="http://schemas.microsoft.com/office/drawing/2014/main" id="{E1295B63-66F8-4AF6-9E4D-615C40D836BA}"/>
                </a:ext>
              </a:extLst>
            </p:cNvPr>
            <p:cNvSpPr/>
            <p:nvPr/>
          </p:nvSpPr>
          <p:spPr>
            <a:xfrm rot="20769715">
              <a:off x="9281779" y="2580407"/>
              <a:ext cx="247708" cy="454835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8" name="평행 사변형 9">
              <a:extLst>
                <a:ext uri="{FF2B5EF4-FFF2-40B4-BE49-F238E27FC236}">
                  <a16:creationId xmlns:a16="http://schemas.microsoft.com/office/drawing/2014/main" id="{714C62A3-BAC6-4ADC-9E8B-7C551C294286}"/>
                </a:ext>
              </a:extLst>
            </p:cNvPr>
            <p:cNvSpPr/>
            <p:nvPr/>
          </p:nvSpPr>
          <p:spPr>
            <a:xfrm rot="20769715">
              <a:off x="9406536" y="2580300"/>
              <a:ext cx="247708" cy="454835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9" name="평행 사변형 9">
              <a:extLst>
                <a:ext uri="{FF2B5EF4-FFF2-40B4-BE49-F238E27FC236}">
                  <a16:creationId xmlns:a16="http://schemas.microsoft.com/office/drawing/2014/main" id="{B514351D-A9AE-44F2-B7BA-E47A1354A53D}"/>
                </a:ext>
              </a:extLst>
            </p:cNvPr>
            <p:cNvSpPr/>
            <p:nvPr/>
          </p:nvSpPr>
          <p:spPr>
            <a:xfrm rot="20769715">
              <a:off x="9530446" y="2580300"/>
              <a:ext cx="247708" cy="454835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0" name="평행 사변형 9">
              <a:extLst>
                <a:ext uri="{FF2B5EF4-FFF2-40B4-BE49-F238E27FC236}">
                  <a16:creationId xmlns:a16="http://schemas.microsoft.com/office/drawing/2014/main" id="{D1C600E4-FFD3-4D39-842E-CC09CD9477C9}"/>
                </a:ext>
              </a:extLst>
            </p:cNvPr>
            <p:cNvSpPr/>
            <p:nvPr/>
          </p:nvSpPr>
          <p:spPr>
            <a:xfrm rot="20769715">
              <a:off x="9654355" y="2568470"/>
              <a:ext cx="247708" cy="454835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1" name="평행 사변형 9">
              <a:extLst>
                <a:ext uri="{FF2B5EF4-FFF2-40B4-BE49-F238E27FC236}">
                  <a16:creationId xmlns:a16="http://schemas.microsoft.com/office/drawing/2014/main" id="{20816606-D209-4CEF-9E4A-1F32AED40F18}"/>
                </a:ext>
              </a:extLst>
            </p:cNvPr>
            <p:cNvSpPr/>
            <p:nvPr/>
          </p:nvSpPr>
          <p:spPr>
            <a:xfrm rot="20769715">
              <a:off x="9730336" y="2568470"/>
              <a:ext cx="247708" cy="454835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7C50E41-4826-4043-A734-BCBECD4A8DDC}"/>
                </a:ext>
              </a:extLst>
            </p:cNvPr>
            <p:cNvSpPr txBox="1"/>
            <p:nvPr/>
          </p:nvSpPr>
          <p:spPr>
            <a:xfrm>
              <a:off x="8073794" y="1833708"/>
              <a:ext cx="25340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Sampled </a:t>
              </a:r>
            </a:p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raw patches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모서리가 둥근 직사각형 210">
              <a:extLst>
                <a:ext uri="{FF2B5EF4-FFF2-40B4-BE49-F238E27FC236}">
                  <a16:creationId xmlns:a16="http://schemas.microsoft.com/office/drawing/2014/main" id="{2F78AD82-5FA9-412B-B4B0-779890E3688F}"/>
                </a:ext>
              </a:extLst>
            </p:cNvPr>
            <p:cNvSpPr/>
            <p:nvPr/>
          </p:nvSpPr>
          <p:spPr>
            <a:xfrm>
              <a:off x="8582688" y="2524026"/>
              <a:ext cx="1497531" cy="58410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C267447-4586-4B1B-9B53-20252BE68C43}"/>
                </a:ext>
              </a:extLst>
            </p:cNvPr>
            <p:cNvSpPr txBox="1"/>
            <p:nvPr/>
          </p:nvSpPr>
          <p:spPr>
            <a:xfrm>
              <a:off x="4338785" y="3235795"/>
              <a:ext cx="2543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Raw patch (120x120)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4261971-AF9C-4E2D-ACE7-B7DE8F85411E}"/>
                </a:ext>
              </a:extLst>
            </p:cNvPr>
            <p:cNvSpPr txBox="1"/>
            <p:nvPr/>
          </p:nvSpPr>
          <p:spPr>
            <a:xfrm>
              <a:off x="6175820" y="1748825"/>
              <a:ext cx="22764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Bilinear up-scale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36BC1C-DFAB-4EC1-BAC5-D2B60715ED5C}"/>
                </a:ext>
              </a:extLst>
            </p:cNvPr>
            <p:cNvSpPr txBox="1"/>
            <p:nvPr/>
          </p:nvSpPr>
          <p:spPr>
            <a:xfrm>
              <a:off x="7269802" y="2626709"/>
              <a:ext cx="1076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Quality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C14E433-031E-4A91-8394-9F290DE18056}"/>
                </a:ext>
              </a:extLst>
            </p:cNvPr>
            <p:cNvSpPr txBox="1"/>
            <p:nvPr/>
          </p:nvSpPr>
          <p:spPr>
            <a:xfrm>
              <a:off x="1453242" y="3408586"/>
              <a:ext cx="2313297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High-resolution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F5F1477-ED92-4135-9C44-900FD72B0A63}"/>
                </a:ext>
              </a:extLst>
            </p:cNvPr>
            <p:cNvSpPr txBox="1"/>
            <p:nvPr/>
          </p:nvSpPr>
          <p:spPr>
            <a:xfrm>
              <a:off x="3590796" y="2656416"/>
              <a:ext cx="2279283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Low-resolution</a:t>
              </a:r>
            </a:p>
          </p:txBody>
        </p: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FF5A57E0-A3E8-41DB-B98F-C9F65EF4D165}"/>
                </a:ext>
              </a:extLst>
            </p:cNvPr>
            <p:cNvCxnSpPr>
              <a:stCxn id="8" idx="2"/>
              <a:endCxn id="35" idx="2"/>
            </p:cNvCxnSpPr>
            <p:nvPr/>
          </p:nvCxnSpPr>
          <p:spPr>
            <a:xfrm flipV="1">
              <a:off x="7098875" y="2072781"/>
              <a:ext cx="313169" cy="210739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4CB0AFFC-6BA7-4181-B399-EB9709476A24}"/>
                </a:ext>
              </a:extLst>
            </p:cNvPr>
            <p:cNvCxnSpPr>
              <a:stCxn id="8" idx="1"/>
              <a:endCxn id="35" idx="1"/>
            </p:cNvCxnSpPr>
            <p:nvPr/>
          </p:nvCxnSpPr>
          <p:spPr>
            <a:xfrm flipV="1">
              <a:off x="6998662" y="2285327"/>
              <a:ext cx="222643" cy="109863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3F43FC2C-3042-4953-8BD1-F063E5FD30D4}"/>
                </a:ext>
              </a:extLst>
            </p:cNvPr>
            <p:cNvCxnSpPr>
              <a:cxnSpLocks/>
            </p:cNvCxnSpPr>
            <p:nvPr/>
          </p:nvCxnSpPr>
          <p:spPr>
            <a:xfrm>
              <a:off x="7020476" y="2650701"/>
              <a:ext cx="219615" cy="120946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>
              <a:extLst>
                <a:ext uri="{FF2B5EF4-FFF2-40B4-BE49-F238E27FC236}">
                  <a16:creationId xmlns:a16="http://schemas.microsoft.com/office/drawing/2014/main" id="{8C1EF42B-16C1-425A-B610-21ABB12FCC12}"/>
                </a:ext>
              </a:extLst>
            </p:cNvPr>
            <p:cNvCxnSpPr>
              <a:stCxn id="8" idx="3"/>
              <a:endCxn id="35" idx="3"/>
            </p:cNvCxnSpPr>
            <p:nvPr/>
          </p:nvCxnSpPr>
          <p:spPr>
            <a:xfrm>
              <a:off x="7103348" y="2536666"/>
              <a:ext cx="317211" cy="1793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평행 사변형 9">
              <a:extLst>
                <a:ext uri="{FF2B5EF4-FFF2-40B4-BE49-F238E27FC236}">
                  <a16:creationId xmlns:a16="http://schemas.microsoft.com/office/drawing/2014/main" id="{3D178197-6D40-4BF6-B41E-4EA1EE9BA9E4}"/>
                </a:ext>
              </a:extLst>
            </p:cNvPr>
            <p:cNvSpPr/>
            <p:nvPr/>
          </p:nvSpPr>
          <p:spPr>
            <a:xfrm rot="20830697">
              <a:off x="7139836" y="2103366"/>
              <a:ext cx="347296" cy="637696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 dirty="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cxnSp>
          <p:nvCxnSpPr>
            <p:cNvPr id="36" name="직선 화살표 연결선 35">
              <a:extLst>
                <a:ext uri="{FF2B5EF4-FFF2-40B4-BE49-F238E27FC236}">
                  <a16:creationId xmlns:a16="http://schemas.microsoft.com/office/drawing/2014/main" id="{C6E8EB01-04E5-41C1-A6F4-3B2D05689D9A}"/>
                </a:ext>
              </a:extLst>
            </p:cNvPr>
            <p:cNvCxnSpPr>
              <a:cxnSpLocks/>
            </p:cNvCxnSpPr>
            <p:nvPr/>
          </p:nvCxnSpPr>
          <p:spPr>
            <a:xfrm>
              <a:off x="5345904" y="2428630"/>
              <a:ext cx="1656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화살표 연결선 36">
              <a:extLst>
                <a:ext uri="{FF2B5EF4-FFF2-40B4-BE49-F238E27FC236}">
                  <a16:creationId xmlns:a16="http://schemas.microsoft.com/office/drawing/2014/main" id="{00D239CE-587A-4B91-8ED5-5C00B705F11D}"/>
                </a:ext>
              </a:extLst>
            </p:cNvPr>
            <p:cNvCxnSpPr>
              <a:cxnSpLocks/>
            </p:cNvCxnSpPr>
            <p:nvPr/>
          </p:nvCxnSpPr>
          <p:spPr>
            <a:xfrm>
              <a:off x="3519005" y="3617329"/>
              <a:ext cx="3708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화살표 연결선 37">
              <a:extLst>
                <a:ext uri="{FF2B5EF4-FFF2-40B4-BE49-F238E27FC236}">
                  <a16:creationId xmlns:a16="http://schemas.microsoft.com/office/drawing/2014/main" id="{CC3D300E-9D50-4C3A-B144-3631BFAD24C7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7303093" y="3102328"/>
              <a:ext cx="0" cy="4366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꺾인 연결선 243">
              <a:extLst>
                <a:ext uri="{FF2B5EF4-FFF2-40B4-BE49-F238E27FC236}">
                  <a16:creationId xmlns:a16="http://schemas.microsoft.com/office/drawing/2014/main" id="{F049A6D4-FDA1-4ED5-B786-97FB9DF0E8AD}"/>
                </a:ext>
              </a:extLst>
            </p:cNvPr>
            <p:cNvCxnSpPr>
              <a:cxnSpLocks/>
              <a:stCxn id="9" idx="3"/>
              <a:endCxn id="11" idx="1"/>
            </p:cNvCxnSpPr>
            <p:nvPr/>
          </p:nvCxnSpPr>
          <p:spPr>
            <a:xfrm>
              <a:off x="7408608" y="2999742"/>
              <a:ext cx="1093228" cy="757914"/>
            </a:xfrm>
            <a:prstGeom prst="bentConnector3">
              <a:avLst>
                <a:gd name="adj1" fmla="val 73525"/>
              </a:avLst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화살표 연결선 39">
              <a:extLst>
                <a:ext uri="{FF2B5EF4-FFF2-40B4-BE49-F238E27FC236}">
                  <a16:creationId xmlns:a16="http://schemas.microsoft.com/office/drawing/2014/main" id="{73EB5EDE-DAE1-47A9-9CCA-796836FF8687}"/>
                </a:ext>
              </a:extLst>
            </p:cNvPr>
            <p:cNvCxnSpPr>
              <a:cxnSpLocks/>
              <a:stCxn id="11" idx="0"/>
              <a:endCxn id="23" idx="2"/>
            </p:cNvCxnSpPr>
            <p:nvPr/>
          </p:nvCxnSpPr>
          <p:spPr>
            <a:xfrm flipV="1">
              <a:off x="9331453" y="3108130"/>
              <a:ext cx="1" cy="4769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평행 사변형 9">
              <a:extLst>
                <a:ext uri="{FF2B5EF4-FFF2-40B4-BE49-F238E27FC236}">
                  <a16:creationId xmlns:a16="http://schemas.microsoft.com/office/drawing/2014/main" id="{E3D030F4-11C6-454F-835F-DA39B663FAA5}"/>
                </a:ext>
              </a:extLst>
            </p:cNvPr>
            <p:cNvSpPr/>
            <p:nvPr/>
          </p:nvSpPr>
          <p:spPr>
            <a:xfrm rot="20830697">
              <a:off x="7094050" y="3268771"/>
              <a:ext cx="347296" cy="637696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20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0C119BD5-B00E-49DF-AE02-9A1A76E0B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6803" y="1964581"/>
              <a:ext cx="2548349" cy="1457070"/>
            </a:xfrm>
            <a:prstGeom prst="rect">
              <a:avLst/>
            </a:prstGeom>
          </p:spPr>
        </p:pic>
        <p:pic>
          <p:nvPicPr>
            <p:cNvPr id="108" name="그림 107">
              <a:extLst>
                <a:ext uri="{FF2B5EF4-FFF2-40B4-BE49-F238E27FC236}">
                  <a16:creationId xmlns:a16="http://schemas.microsoft.com/office/drawing/2014/main" id="{4EC5B365-7D2A-400C-ACA1-6BF06E79E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1172" y="1921930"/>
              <a:ext cx="1334665" cy="763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016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C457A8B-2CC5-4764-BCC1-3D6F1C6C2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85738" cy="866775"/>
          </a:xfrm>
        </p:spPr>
        <p:txBody>
          <a:bodyPr/>
          <a:lstStyle/>
          <a:p>
            <a:pPr algn="l"/>
            <a:r>
              <a:rPr lang="en-US" altLang="ko-KR" dirty="0"/>
              <a:t>Increase of Live Internet Video Traffic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7B112C2-1378-481B-887A-23243437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2</a:t>
            </a:fld>
            <a:endParaRPr lang="ko-KR" altLang="en-US"/>
          </a:p>
        </p:txBody>
      </p:sp>
      <p:graphicFrame>
        <p:nvGraphicFramePr>
          <p:cNvPr id="7" name="차트 6">
            <a:extLst>
              <a:ext uri="{FF2B5EF4-FFF2-40B4-BE49-F238E27FC236}">
                <a16:creationId xmlns:a16="http://schemas.microsoft.com/office/drawing/2014/main" id="{69902AD6-0EA3-4BEB-88ED-18A8A503A6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6047181"/>
              </p:ext>
            </p:extLst>
          </p:nvPr>
        </p:nvGraphicFramePr>
        <p:xfrm>
          <a:off x="585788" y="1373553"/>
          <a:ext cx="10539412" cy="4754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B4B43BA-F6DE-459B-AED8-9C40F68E84C0}"/>
              </a:ext>
            </a:extLst>
          </p:cNvPr>
          <p:cNvSpPr txBox="1"/>
          <p:nvPr/>
        </p:nvSpPr>
        <p:spPr>
          <a:xfrm>
            <a:off x="1541248" y="6390402"/>
            <a:ext cx="973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* Ref: Cisco Visual Networking Index: Forecast and Trends, 2017–2022 White Paper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E356B0-EA88-447E-93A6-BCA969377919}"/>
              </a:ext>
            </a:extLst>
          </p:cNvPr>
          <p:cNvSpPr txBox="1"/>
          <p:nvPr/>
        </p:nvSpPr>
        <p:spPr>
          <a:xfrm>
            <a:off x="1941146" y="1352534"/>
            <a:ext cx="69635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</a:t>
            </a:r>
            <a:r>
              <a:rPr lang="ko-KR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lang="ko-KR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reach 17 % </a:t>
            </a:r>
            <a:br>
              <a:rPr lang="en-US" altLang="ko-K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video traffic by 2022</a:t>
            </a:r>
          </a:p>
        </p:txBody>
      </p:sp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84D92D12-DBCE-448E-9FC5-1F50F89EC0F5}"/>
              </a:ext>
            </a:extLst>
          </p:cNvPr>
          <p:cNvSpPr/>
          <p:nvPr/>
        </p:nvSpPr>
        <p:spPr>
          <a:xfrm>
            <a:off x="2704917" y="1494187"/>
            <a:ext cx="6528166" cy="1848197"/>
          </a:xfrm>
          <a:custGeom>
            <a:avLst/>
            <a:gdLst>
              <a:gd name="connsiteX0" fmla="*/ 0 w 6870700"/>
              <a:gd name="connsiteY0" fmla="*/ 1993900 h 1993900"/>
              <a:gd name="connsiteX1" fmla="*/ 2514600 w 6870700"/>
              <a:gd name="connsiteY1" fmla="*/ 1663700 h 1993900"/>
              <a:gd name="connsiteX2" fmla="*/ 4622800 w 6870700"/>
              <a:gd name="connsiteY2" fmla="*/ 1168400 h 1993900"/>
              <a:gd name="connsiteX3" fmla="*/ 6057900 w 6870700"/>
              <a:gd name="connsiteY3" fmla="*/ 533400 h 1993900"/>
              <a:gd name="connsiteX4" fmla="*/ 6870700 w 6870700"/>
              <a:gd name="connsiteY4" fmla="*/ 0 h 199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93900">
                <a:moveTo>
                  <a:pt x="0" y="1993900"/>
                </a:moveTo>
                <a:cubicBezTo>
                  <a:pt x="872066" y="1897591"/>
                  <a:pt x="1744133" y="1801283"/>
                  <a:pt x="2514600" y="1663700"/>
                </a:cubicBezTo>
                <a:cubicBezTo>
                  <a:pt x="3285067" y="1526117"/>
                  <a:pt x="4032250" y="1356783"/>
                  <a:pt x="4622800" y="1168400"/>
                </a:cubicBezTo>
                <a:cubicBezTo>
                  <a:pt x="5213350" y="980017"/>
                  <a:pt x="5683250" y="728133"/>
                  <a:pt x="6057900" y="533400"/>
                </a:cubicBezTo>
                <a:cubicBezTo>
                  <a:pt x="6432550" y="338667"/>
                  <a:pt x="6651625" y="169333"/>
                  <a:pt x="6870700" y="0"/>
                </a:cubicBezTo>
              </a:path>
            </a:pathLst>
          </a:custGeom>
          <a:noFill/>
          <a:ln w="7620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E7A38A6D-A7F6-4383-8E3F-451D828B8E86}"/>
              </a:ext>
            </a:extLst>
          </p:cNvPr>
          <p:cNvSpPr/>
          <p:nvPr/>
        </p:nvSpPr>
        <p:spPr>
          <a:xfrm>
            <a:off x="1666434" y="5538091"/>
            <a:ext cx="3660309" cy="54662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19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원통 25">
            <a:extLst>
              <a:ext uri="{FF2B5EF4-FFF2-40B4-BE49-F238E27FC236}">
                <a16:creationId xmlns:a16="http://schemas.microsoft.com/office/drawing/2014/main" id="{92B4941B-BF56-42C6-BABE-A442EE3EA8E3}"/>
              </a:ext>
            </a:extLst>
          </p:cNvPr>
          <p:cNvSpPr/>
          <p:nvPr/>
        </p:nvSpPr>
        <p:spPr>
          <a:xfrm rot="5400000">
            <a:off x="5563799" y="3745447"/>
            <a:ext cx="802611" cy="134676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4" name="원통 25">
            <a:extLst>
              <a:ext uri="{FF2B5EF4-FFF2-40B4-BE49-F238E27FC236}">
                <a16:creationId xmlns:a16="http://schemas.microsoft.com/office/drawing/2014/main" id="{F8CC8245-494E-416A-8784-EBC7FE0D3E73}"/>
              </a:ext>
            </a:extLst>
          </p:cNvPr>
          <p:cNvSpPr/>
          <p:nvPr/>
        </p:nvSpPr>
        <p:spPr>
          <a:xfrm rot="5400000">
            <a:off x="5779933" y="2712756"/>
            <a:ext cx="329399" cy="1305818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LiveNAS</a:t>
            </a:r>
            <a:r>
              <a:rPr lang="en-US" altLang="ko-KR" dirty="0"/>
              <a:t>: Putting All Together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20</a:t>
            </a:fld>
            <a:endParaRPr lang="ko-KR" altLang="en-US"/>
          </a:p>
        </p:txBody>
      </p:sp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598C6827-A252-4ACE-BBD5-E7A0C0039DCF}"/>
              </a:ext>
            </a:extLst>
          </p:cNvPr>
          <p:cNvSpPr/>
          <p:nvPr/>
        </p:nvSpPr>
        <p:spPr>
          <a:xfrm>
            <a:off x="1522606" y="4585173"/>
            <a:ext cx="1427742" cy="46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Patch sampler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7" name="그룹 116">
            <a:extLst>
              <a:ext uri="{FF2B5EF4-FFF2-40B4-BE49-F238E27FC236}">
                <a16:creationId xmlns:a16="http://schemas.microsoft.com/office/drawing/2014/main" id="{ECCDA1D6-4232-4F82-A692-7D2F4B1AB802}"/>
              </a:ext>
            </a:extLst>
          </p:cNvPr>
          <p:cNvGrpSpPr/>
          <p:nvPr/>
        </p:nvGrpSpPr>
        <p:grpSpPr>
          <a:xfrm>
            <a:off x="974399" y="3292663"/>
            <a:ext cx="678640" cy="547418"/>
            <a:chOff x="33000" y="913014"/>
            <a:chExt cx="2724912" cy="2198023"/>
          </a:xfrm>
        </p:grpSpPr>
        <p:sp>
          <p:nvSpPr>
            <p:cNvPr id="118" name="평행 사변형 9">
              <a:extLst>
                <a:ext uri="{FF2B5EF4-FFF2-40B4-BE49-F238E27FC236}">
                  <a16:creationId xmlns:a16="http://schemas.microsoft.com/office/drawing/2014/main" id="{7093773E-9705-4B07-B871-AAA569BB8C25}"/>
                </a:ext>
              </a:extLst>
            </p:cNvPr>
            <p:cNvSpPr/>
            <p:nvPr/>
          </p:nvSpPr>
          <p:spPr>
            <a:xfrm rot="20187681">
              <a:off x="33000" y="929203"/>
              <a:ext cx="2173347" cy="2175373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grpSp>
          <p:nvGrpSpPr>
            <p:cNvPr id="119" name="그룹 118">
              <a:extLst>
                <a:ext uri="{FF2B5EF4-FFF2-40B4-BE49-F238E27FC236}">
                  <a16:creationId xmlns:a16="http://schemas.microsoft.com/office/drawing/2014/main" id="{2F0193F5-375B-4364-B7BA-A013F5CCAE94}"/>
                </a:ext>
              </a:extLst>
            </p:cNvPr>
            <p:cNvGrpSpPr/>
            <p:nvPr/>
          </p:nvGrpSpPr>
          <p:grpSpPr>
            <a:xfrm rot="21389459">
              <a:off x="214786" y="913014"/>
              <a:ext cx="2543126" cy="2198023"/>
              <a:chOff x="1587091" y="3759754"/>
              <a:chExt cx="2543126" cy="2610679"/>
            </a:xfrm>
          </p:grpSpPr>
          <p:sp>
            <p:nvSpPr>
              <p:cNvPr id="120" name="평행 사변형 9">
                <a:extLst>
                  <a:ext uri="{FF2B5EF4-FFF2-40B4-BE49-F238E27FC236}">
                    <a16:creationId xmlns:a16="http://schemas.microsoft.com/office/drawing/2014/main" id="{1A662359-9D79-47BB-B51C-48E76BAD3BA8}"/>
                  </a:ext>
                </a:extLst>
              </p:cNvPr>
              <p:cNvSpPr/>
              <p:nvPr/>
            </p:nvSpPr>
            <p:spPr>
              <a:xfrm rot="20398222">
                <a:off x="1587091" y="3759754"/>
                <a:ext cx="2173347" cy="258377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평행 사변형 9">
                <a:extLst>
                  <a:ext uri="{FF2B5EF4-FFF2-40B4-BE49-F238E27FC236}">
                    <a16:creationId xmlns:a16="http://schemas.microsoft.com/office/drawing/2014/main" id="{C66B1157-5033-43F6-8A83-606AA72977D2}"/>
                  </a:ext>
                </a:extLst>
              </p:cNvPr>
              <p:cNvSpPr/>
              <p:nvPr/>
            </p:nvSpPr>
            <p:spPr>
              <a:xfrm rot="20398222">
                <a:off x="1768496" y="3786655"/>
                <a:ext cx="2173347" cy="2583778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122" name="평행 사변형 9">
                <a:extLst>
                  <a:ext uri="{FF2B5EF4-FFF2-40B4-BE49-F238E27FC236}">
                    <a16:creationId xmlns:a16="http://schemas.microsoft.com/office/drawing/2014/main" id="{BE3A065C-26AD-4E26-9D87-DA2C6D689489}"/>
                  </a:ext>
                </a:extLst>
              </p:cNvPr>
              <p:cNvSpPr/>
              <p:nvPr/>
            </p:nvSpPr>
            <p:spPr>
              <a:xfrm rot="20398222">
                <a:off x="1956870" y="3784538"/>
                <a:ext cx="2173347" cy="2583778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23" name="직사각형 122">
            <a:extLst>
              <a:ext uri="{FF2B5EF4-FFF2-40B4-BE49-F238E27FC236}">
                <a16:creationId xmlns:a16="http://schemas.microsoft.com/office/drawing/2014/main" id="{772AB487-C1A0-428B-8ACD-D2E092795276}"/>
              </a:ext>
            </a:extLst>
          </p:cNvPr>
          <p:cNvSpPr/>
          <p:nvPr/>
        </p:nvSpPr>
        <p:spPr>
          <a:xfrm>
            <a:off x="3044588" y="3136935"/>
            <a:ext cx="1798289" cy="4597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Quality optimizing scheduler 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직사각형 123">
            <a:extLst>
              <a:ext uri="{FF2B5EF4-FFF2-40B4-BE49-F238E27FC236}">
                <a16:creationId xmlns:a16="http://schemas.microsoft.com/office/drawing/2014/main" id="{3370FB86-8232-48B9-96DC-FC420369FC57}"/>
              </a:ext>
            </a:extLst>
          </p:cNvPr>
          <p:cNvSpPr/>
          <p:nvPr/>
        </p:nvSpPr>
        <p:spPr>
          <a:xfrm>
            <a:off x="1522606" y="3739095"/>
            <a:ext cx="1427742" cy="46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Video encoder</a:t>
            </a:r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직사각형 124">
            <a:extLst>
              <a:ext uri="{FF2B5EF4-FFF2-40B4-BE49-F238E27FC236}">
                <a16:creationId xmlns:a16="http://schemas.microsoft.com/office/drawing/2014/main" id="{BC81CA29-83A8-46F6-80AA-242FBB00F8C7}"/>
              </a:ext>
            </a:extLst>
          </p:cNvPr>
          <p:cNvSpPr/>
          <p:nvPr/>
        </p:nvSpPr>
        <p:spPr>
          <a:xfrm>
            <a:off x="3117976" y="4162698"/>
            <a:ext cx="1171914" cy="46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Pacer</a:t>
            </a:r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3064F95-E2C0-4D3F-A6B0-F452D867F28A}"/>
              </a:ext>
            </a:extLst>
          </p:cNvPr>
          <p:cNvSpPr txBox="1"/>
          <p:nvPr/>
        </p:nvSpPr>
        <p:spPr>
          <a:xfrm>
            <a:off x="272453" y="3093114"/>
            <a:ext cx="752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Raw </a:t>
            </a:r>
          </a:p>
          <a:p>
            <a:pPr algn="ctr"/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frames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7" name="직선 화살표 연결선 126">
            <a:extLst>
              <a:ext uri="{FF2B5EF4-FFF2-40B4-BE49-F238E27FC236}">
                <a16:creationId xmlns:a16="http://schemas.microsoft.com/office/drawing/2014/main" id="{0F1E3BBA-9B8B-4745-AF6F-E8F7FA0BF5DD}"/>
              </a:ext>
            </a:extLst>
          </p:cNvPr>
          <p:cNvCxnSpPr>
            <a:cxnSpLocks/>
            <a:stCxn id="133" idx="3"/>
            <a:endCxn id="124" idx="1"/>
          </p:cNvCxnSpPr>
          <p:nvPr/>
        </p:nvCxnSpPr>
        <p:spPr>
          <a:xfrm>
            <a:off x="996594" y="3966828"/>
            <a:ext cx="526012" cy="62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연결선: 꺾임 127">
            <a:extLst>
              <a:ext uri="{FF2B5EF4-FFF2-40B4-BE49-F238E27FC236}">
                <a16:creationId xmlns:a16="http://schemas.microsoft.com/office/drawing/2014/main" id="{F7B9D90D-8EAC-4989-8047-ADB9DEC5EE1E}"/>
              </a:ext>
            </a:extLst>
          </p:cNvPr>
          <p:cNvCxnSpPr>
            <a:cxnSpLocks/>
            <a:stCxn id="133" idx="3"/>
            <a:endCxn id="116" idx="1"/>
          </p:cNvCxnSpPr>
          <p:nvPr/>
        </p:nvCxnSpPr>
        <p:spPr>
          <a:xfrm>
            <a:off x="996594" y="3966828"/>
            <a:ext cx="526012" cy="852345"/>
          </a:xfrm>
          <a:prstGeom prst="bentConnector3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연결선: 꺾임 128">
            <a:extLst>
              <a:ext uri="{FF2B5EF4-FFF2-40B4-BE49-F238E27FC236}">
                <a16:creationId xmlns:a16="http://schemas.microsoft.com/office/drawing/2014/main" id="{CB0D1739-A091-466A-A4B7-D223DF4AED48}"/>
              </a:ext>
            </a:extLst>
          </p:cNvPr>
          <p:cNvCxnSpPr>
            <a:cxnSpLocks/>
            <a:stCxn id="116" idx="3"/>
            <a:endCxn id="125" idx="2"/>
          </p:cNvCxnSpPr>
          <p:nvPr/>
        </p:nvCxnSpPr>
        <p:spPr>
          <a:xfrm flipV="1">
            <a:off x="2950348" y="4630698"/>
            <a:ext cx="753585" cy="188475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연결선: 꺾임 129">
            <a:extLst>
              <a:ext uri="{FF2B5EF4-FFF2-40B4-BE49-F238E27FC236}">
                <a16:creationId xmlns:a16="http://schemas.microsoft.com/office/drawing/2014/main" id="{EEAD300A-703B-4F3A-B235-1738544BE792}"/>
              </a:ext>
            </a:extLst>
          </p:cNvPr>
          <p:cNvCxnSpPr>
            <a:cxnSpLocks/>
            <a:stCxn id="124" idx="3"/>
            <a:endCxn id="125" idx="0"/>
          </p:cNvCxnSpPr>
          <p:nvPr/>
        </p:nvCxnSpPr>
        <p:spPr>
          <a:xfrm>
            <a:off x="2950348" y="3973095"/>
            <a:ext cx="753585" cy="189603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직선 화살표 연결선 130">
            <a:extLst>
              <a:ext uri="{FF2B5EF4-FFF2-40B4-BE49-F238E27FC236}">
                <a16:creationId xmlns:a16="http://schemas.microsoft.com/office/drawing/2014/main" id="{4BC9FEA1-1242-47DD-A33C-3FDA15CF1A3A}"/>
              </a:ext>
            </a:extLst>
          </p:cNvPr>
          <p:cNvCxnSpPr>
            <a:cxnSpLocks/>
          </p:cNvCxnSpPr>
          <p:nvPr/>
        </p:nvCxnSpPr>
        <p:spPr>
          <a:xfrm>
            <a:off x="3857601" y="3605087"/>
            <a:ext cx="0" cy="5660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연결선: 꺾임 131">
            <a:extLst>
              <a:ext uri="{FF2B5EF4-FFF2-40B4-BE49-F238E27FC236}">
                <a16:creationId xmlns:a16="http://schemas.microsoft.com/office/drawing/2014/main" id="{1D3A6C27-8809-46FA-A2FB-DFF0AF1335FB}"/>
              </a:ext>
            </a:extLst>
          </p:cNvPr>
          <p:cNvCxnSpPr>
            <a:cxnSpLocks/>
            <a:stCxn id="123" idx="1"/>
            <a:endCxn id="124" idx="0"/>
          </p:cNvCxnSpPr>
          <p:nvPr/>
        </p:nvCxnSpPr>
        <p:spPr>
          <a:xfrm rot="10800000" flipV="1">
            <a:off x="2236478" y="3366795"/>
            <a:ext cx="808111" cy="372300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그림 132">
            <a:extLst>
              <a:ext uri="{FF2B5EF4-FFF2-40B4-BE49-F238E27FC236}">
                <a16:creationId xmlns:a16="http://schemas.microsoft.com/office/drawing/2014/main" id="{3D868041-B9AC-4D26-877E-5462AC19E6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3" y="3614612"/>
            <a:ext cx="704431" cy="704431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9E425892-D729-40FB-80B0-91B1C5BF06D4}"/>
              </a:ext>
            </a:extLst>
          </p:cNvPr>
          <p:cNvSpPr txBox="1"/>
          <p:nvPr/>
        </p:nvSpPr>
        <p:spPr>
          <a:xfrm>
            <a:off x="180847" y="4171095"/>
            <a:ext cx="878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Capture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5" name="그룹 134">
            <a:extLst>
              <a:ext uri="{FF2B5EF4-FFF2-40B4-BE49-F238E27FC236}">
                <a16:creationId xmlns:a16="http://schemas.microsoft.com/office/drawing/2014/main" id="{78E772E0-2459-47F8-9507-7776B23A269E}"/>
              </a:ext>
            </a:extLst>
          </p:cNvPr>
          <p:cNvGrpSpPr/>
          <p:nvPr/>
        </p:nvGrpSpPr>
        <p:grpSpPr>
          <a:xfrm rot="183852">
            <a:off x="2995395" y="4748359"/>
            <a:ext cx="634581" cy="233187"/>
            <a:chOff x="3004903" y="1685306"/>
            <a:chExt cx="634581" cy="233187"/>
          </a:xfrm>
        </p:grpSpPr>
        <p:sp>
          <p:nvSpPr>
            <p:cNvPr id="136" name="평행 사변형 9">
              <a:extLst>
                <a:ext uri="{FF2B5EF4-FFF2-40B4-BE49-F238E27FC236}">
                  <a16:creationId xmlns:a16="http://schemas.microsoft.com/office/drawing/2014/main" id="{EFE59AFA-1406-4BDE-9296-2B4F5D6B53D3}"/>
                </a:ext>
              </a:extLst>
            </p:cNvPr>
            <p:cNvSpPr/>
            <p:nvPr/>
          </p:nvSpPr>
          <p:spPr>
            <a:xfrm rot="20769715">
              <a:off x="3004903" y="172353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37" name="평행 사변형 9">
              <a:extLst>
                <a:ext uri="{FF2B5EF4-FFF2-40B4-BE49-F238E27FC236}">
                  <a16:creationId xmlns:a16="http://schemas.microsoft.com/office/drawing/2014/main" id="{870B9448-1529-42E8-B9F0-2A457F889159}"/>
                </a:ext>
              </a:extLst>
            </p:cNvPr>
            <p:cNvSpPr/>
            <p:nvPr/>
          </p:nvSpPr>
          <p:spPr>
            <a:xfrm rot="20769715">
              <a:off x="3063364" y="171015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38" name="평행 사변형 9">
              <a:extLst>
                <a:ext uri="{FF2B5EF4-FFF2-40B4-BE49-F238E27FC236}">
                  <a16:creationId xmlns:a16="http://schemas.microsoft.com/office/drawing/2014/main" id="{0E944082-3221-48F4-BA35-57A59AAEB6CB}"/>
                </a:ext>
              </a:extLst>
            </p:cNvPr>
            <p:cNvSpPr/>
            <p:nvPr/>
          </p:nvSpPr>
          <p:spPr>
            <a:xfrm rot="20769715">
              <a:off x="3120265" y="1711800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39" name="평행 사변형 9">
              <a:extLst>
                <a:ext uri="{FF2B5EF4-FFF2-40B4-BE49-F238E27FC236}">
                  <a16:creationId xmlns:a16="http://schemas.microsoft.com/office/drawing/2014/main" id="{E6D3149C-746B-480F-993E-D78439B0DE47}"/>
                </a:ext>
              </a:extLst>
            </p:cNvPr>
            <p:cNvSpPr/>
            <p:nvPr/>
          </p:nvSpPr>
          <p:spPr>
            <a:xfrm rot="20769715">
              <a:off x="3197731" y="1709072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0" name="평행 사변형 9">
              <a:extLst>
                <a:ext uri="{FF2B5EF4-FFF2-40B4-BE49-F238E27FC236}">
                  <a16:creationId xmlns:a16="http://schemas.microsoft.com/office/drawing/2014/main" id="{3D0EB16E-0ECD-48AF-B2FB-F8078075811B}"/>
                </a:ext>
              </a:extLst>
            </p:cNvPr>
            <p:cNvSpPr/>
            <p:nvPr/>
          </p:nvSpPr>
          <p:spPr>
            <a:xfrm rot="20769715">
              <a:off x="3246292" y="1718178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1" name="평행 사변형 9">
              <a:extLst>
                <a:ext uri="{FF2B5EF4-FFF2-40B4-BE49-F238E27FC236}">
                  <a16:creationId xmlns:a16="http://schemas.microsoft.com/office/drawing/2014/main" id="{97A89778-510C-4EB2-8A7A-4AEF0E8FEAD1}"/>
                </a:ext>
              </a:extLst>
            </p:cNvPr>
            <p:cNvSpPr/>
            <p:nvPr/>
          </p:nvSpPr>
          <p:spPr>
            <a:xfrm rot="20769715">
              <a:off x="3322876" y="1697243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2" name="평행 사변형 9">
              <a:extLst>
                <a:ext uri="{FF2B5EF4-FFF2-40B4-BE49-F238E27FC236}">
                  <a16:creationId xmlns:a16="http://schemas.microsoft.com/office/drawing/2014/main" id="{5FB07590-DA54-4ED6-B68A-D5C58B039237}"/>
                </a:ext>
              </a:extLst>
            </p:cNvPr>
            <p:cNvSpPr/>
            <p:nvPr/>
          </p:nvSpPr>
          <p:spPr>
            <a:xfrm rot="20769715">
              <a:off x="3380958" y="169713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3" name="평행 사변형 9">
              <a:extLst>
                <a:ext uri="{FF2B5EF4-FFF2-40B4-BE49-F238E27FC236}">
                  <a16:creationId xmlns:a16="http://schemas.microsoft.com/office/drawing/2014/main" id="{49A57420-B9CA-4DEC-BF7D-D6804311D1A2}"/>
                </a:ext>
              </a:extLst>
            </p:cNvPr>
            <p:cNvSpPr/>
            <p:nvPr/>
          </p:nvSpPr>
          <p:spPr>
            <a:xfrm rot="20769715">
              <a:off x="3438193" y="169713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4" name="평행 사변형 9">
              <a:extLst>
                <a:ext uri="{FF2B5EF4-FFF2-40B4-BE49-F238E27FC236}">
                  <a16:creationId xmlns:a16="http://schemas.microsoft.com/office/drawing/2014/main" id="{491D66EB-6417-4C11-9F1A-F85DA16ED86B}"/>
                </a:ext>
              </a:extLst>
            </p:cNvPr>
            <p:cNvSpPr/>
            <p:nvPr/>
          </p:nvSpPr>
          <p:spPr>
            <a:xfrm rot="20769715">
              <a:off x="3476377" y="168530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5" name="평행 사변형 9">
              <a:extLst>
                <a:ext uri="{FF2B5EF4-FFF2-40B4-BE49-F238E27FC236}">
                  <a16:creationId xmlns:a16="http://schemas.microsoft.com/office/drawing/2014/main" id="{4D3BEA3A-4660-4E4F-940D-1788087A8843}"/>
                </a:ext>
              </a:extLst>
            </p:cNvPr>
            <p:cNvSpPr/>
            <p:nvPr/>
          </p:nvSpPr>
          <p:spPr>
            <a:xfrm rot="20769715">
              <a:off x="3533308" y="168530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510F212B-E3C9-4898-B899-158602B22453}"/>
              </a:ext>
            </a:extLst>
          </p:cNvPr>
          <p:cNvSpPr txBox="1"/>
          <p:nvPr/>
        </p:nvSpPr>
        <p:spPr>
          <a:xfrm>
            <a:off x="3671859" y="4651815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Patches </a:t>
            </a:r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(JPEG)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DC32AF9-DE33-4B4D-9DF9-85C61BC38D2E}"/>
              </a:ext>
            </a:extLst>
          </p:cNvPr>
          <p:cNvSpPr txBox="1"/>
          <p:nvPr/>
        </p:nvSpPr>
        <p:spPr>
          <a:xfrm>
            <a:off x="3832217" y="3670804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Patch bitrate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7EFE2624-3BF2-486A-A0CC-9A631B318160}"/>
              </a:ext>
            </a:extLst>
          </p:cNvPr>
          <p:cNvSpPr txBox="1"/>
          <p:nvPr/>
        </p:nvSpPr>
        <p:spPr>
          <a:xfrm>
            <a:off x="1758475" y="3068639"/>
            <a:ext cx="1269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Video bitrate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548CF56-2182-45AA-8823-3D241A4F4792}"/>
              </a:ext>
            </a:extLst>
          </p:cNvPr>
          <p:cNvSpPr txBox="1"/>
          <p:nvPr/>
        </p:nvSpPr>
        <p:spPr>
          <a:xfrm>
            <a:off x="3044587" y="3571644"/>
            <a:ext cx="6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Video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0" name="직사각형 149">
            <a:extLst>
              <a:ext uri="{FF2B5EF4-FFF2-40B4-BE49-F238E27FC236}">
                <a16:creationId xmlns:a16="http://schemas.microsoft.com/office/drawing/2014/main" id="{DB21580E-B7DB-440E-AD1E-ECB029BC475F}"/>
              </a:ext>
            </a:extLst>
          </p:cNvPr>
          <p:cNvSpPr/>
          <p:nvPr/>
        </p:nvSpPr>
        <p:spPr>
          <a:xfrm>
            <a:off x="7522303" y="3508556"/>
            <a:ext cx="1644014" cy="46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Content-adaptive trainer 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1" name="직사각형 150">
            <a:extLst>
              <a:ext uri="{FF2B5EF4-FFF2-40B4-BE49-F238E27FC236}">
                <a16:creationId xmlns:a16="http://schemas.microsoft.com/office/drawing/2014/main" id="{CC0EF019-644D-4241-8065-34EADC3F878E}"/>
              </a:ext>
            </a:extLst>
          </p:cNvPr>
          <p:cNvSpPr/>
          <p:nvPr/>
        </p:nvSpPr>
        <p:spPr>
          <a:xfrm>
            <a:off x="7522303" y="4406724"/>
            <a:ext cx="1644014" cy="46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Super-resolution processor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2" name="직선 화살표 연결선 151">
            <a:extLst>
              <a:ext uri="{FF2B5EF4-FFF2-40B4-BE49-F238E27FC236}">
                <a16:creationId xmlns:a16="http://schemas.microsoft.com/office/drawing/2014/main" id="{31AF94D2-F458-4967-BBEC-0531F301A821}"/>
              </a:ext>
            </a:extLst>
          </p:cNvPr>
          <p:cNvCxnSpPr>
            <a:cxnSpLocks/>
            <a:stCxn id="150" idx="2"/>
            <a:endCxn id="151" idx="0"/>
          </p:cNvCxnSpPr>
          <p:nvPr/>
        </p:nvCxnSpPr>
        <p:spPr>
          <a:xfrm>
            <a:off x="8344310" y="3976556"/>
            <a:ext cx="0" cy="4301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그룹 152">
            <a:extLst>
              <a:ext uri="{FF2B5EF4-FFF2-40B4-BE49-F238E27FC236}">
                <a16:creationId xmlns:a16="http://schemas.microsoft.com/office/drawing/2014/main" id="{4CC4A6F0-5953-4479-A72E-8618A7AD5867}"/>
              </a:ext>
            </a:extLst>
          </p:cNvPr>
          <p:cNvGrpSpPr/>
          <p:nvPr/>
        </p:nvGrpSpPr>
        <p:grpSpPr>
          <a:xfrm>
            <a:off x="9750155" y="4274556"/>
            <a:ext cx="1876808" cy="641933"/>
            <a:chOff x="948404" y="5610117"/>
            <a:chExt cx="2487894" cy="855910"/>
          </a:xfrm>
        </p:grpSpPr>
        <p:cxnSp>
          <p:nvCxnSpPr>
            <p:cNvPr id="154" name="직선 연결선 153">
              <a:extLst>
                <a:ext uri="{FF2B5EF4-FFF2-40B4-BE49-F238E27FC236}">
                  <a16:creationId xmlns:a16="http://schemas.microsoft.com/office/drawing/2014/main" id="{7F8EACA6-F51E-43FC-AAE8-4939C628169D}"/>
                </a:ext>
              </a:extLst>
            </p:cNvPr>
            <p:cNvCxnSpPr/>
            <p:nvPr/>
          </p:nvCxnSpPr>
          <p:spPr>
            <a:xfrm flipH="1">
              <a:off x="2938107" y="6292364"/>
              <a:ext cx="3182" cy="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 extrusionH="1905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직사각형 154">
              <a:extLst>
                <a:ext uri="{FF2B5EF4-FFF2-40B4-BE49-F238E27FC236}">
                  <a16:creationId xmlns:a16="http://schemas.microsoft.com/office/drawing/2014/main" id="{AED778EE-61F5-4A64-8459-C2BE4CA72ED1}"/>
                </a:ext>
              </a:extLst>
            </p:cNvPr>
            <p:cNvSpPr/>
            <p:nvPr/>
          </p:nvSpPr>
          <p:spPr>
            <a:xfrm>
              <a:off x="1365819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56" name="직사각형 155">
              <a:extLst>
                <a:ext uri="{FF2B5EF4-FFF2-40B4-BE49-F238E27FC236}">
                  <a16:creationId xmlns:a16="http://schemas.microsoft.com/office/drawing/2014/main" id="{FE42CEFD-8E07-4785-9900-A2798B4DB17D}"/>
                </a:ext>
              </a:extLst>
            </p:cNvPr>
            <p:cNvSpPr/>
            <p:nvPr/>
          </p:nvSpPr>
          <p:spPr>
            <a:xfrm>
              <a:off x="156894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57" name="직사각형 156">
              <a:extLst>
                <a:ext uri="{FF2B5EF4-FFF2-40B4-BE49-F238E27FC236}">
                  <a16:creationId xmlns:a16="http://schemas.microsoft.com/office/drawing/2014/main" id="{7714E086-D670-48C5-B104-8D49ECCED3D2}"/>
                </a:ext>
              </a:extLst>
            </p:cNvPr>
            <p:cNvSpPr/>
            <p:nvPr/>
          </p:nvSpPr>
          <p:spPr>
            <a:xfrm>
              <a:off x="286660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685766">
                <a:defRPr/>
              </a:pPr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58" name="직사각형 157">
              <a:extLst>
                <a:ext uri="{FF2B5EF4-FFF2-40B4-BE49-F238E27FC236}">
                  <a16:creationId xmlns:a16="http://schemas.microsoft.com/office/drawing/2014/main" id="{96EAC76B-4219-46D2-A614-5A23CFF76D2E}"/>
                </a:ext>
              </a:extLst>
            </p:cNvPr>
            <p:cNvSpPr/>
            <p:nvPr/>
          </p:nvSpPr>
          <p:spPr>
            <a:xfrm>
              <a:off x="1784448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59" name="직사각형 158">
              <a:extLst>
                <a:ext uri="{FF2B5EF4-FFF2-40B4-BE49-F238E27FC236}">
                  <a16:creationId xmlns:a16="http://schemas.microsoft.com/office/drawing/2014/main" id="{8854AFA9-379B-4646-A153-7EBD0F506111}"/>
                </a:ext>
              </a:extLst>
            </p:cNvPr>
            <p:cNvSpPr/>
            <p:nvPr/>
          </p:nvSpPr>
          <p:spPr>
            <a:xfrm>
              <a:off x="198280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60" name="직사각형 159">
              <a:extLst>
                <a:ext uri="{FF2B5EF4-FFF2-40B4-BE49-F238E27FC236}">
                  <a16:creationId xmlns:a16="http://schemas.microsoft.com/office/drawing/2014/main" id="{A51EFB23-09A3-4056-97EE-D8882C032631}"/>
                </a:ext>
              </a:extLst>
            </p:cNvPr>
            <p:cNvSpPr/>
            <p:nvPr/>
          </p:nvSpPr>
          <p:spPr>
            <a:xfrm>
              <a:off x="219554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grpSp>
          <p:nvGrpSpPr>
            <p:cNvPr id="161" name="그룹 160">
              <a:extLst>
                <a:ext uri="{FF2B5EF4-FFF2-40B4-BE49-F238E27FC236}">
                  <a16:creationId xmlns:a16="http://schemas.microsoft.com/office/drawing/2014/main" id="{76915426-D391-47DA-86B6-66CD782F5E14}"/>
                </a:ext>
              </a:extLst>
            </p:cNvPr>
            <p:cNvGrpSpPr/>
            <p:nvPr/>
          </p:nvGrpSpPr>
          <p:grpSpPr>
            <a:xfrm>
              <a:off x="2507444" y="6020597"/>
              <a:ext cx="326779" cy="90550"/>
              <a:chOff x="4092000" y="4871966"/>
              <a:chExt cx="389754" cy="108000"/>
            </a:xfrm>
          </p:grpSpPr>
          <p:sp>
            <p:nvSpPr>
              <p:cNvPr id="165" name="타원 164">
                <a:extLst>
                  <a:ext uri="{FF2B5EF4-FFF2-40B4-BE49-F238E27FC236}">
                    <a16:creationId xmlns:a16="http://schemas.microsoft.com/office/drawing/2014/main" id="{88088AA0-737D-423C-BA60-53D120B5A159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166" name="타원 165">
                <a:extLst>
                  <a:ext uri="{FF2B5EF4-FFF2-40B4-BE49-F238E27FC236}">
                    <a16:creationId xmlns:a16="http://schemas.microsoft.com/office/drawing/2014/main" id="{27F1B52C-6C87-4138-B20E-8A6EF4D9DE8B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167" name="타원 166">
                <a:extLst>
                  <a:ext uri="{FF2B5EF4-FFF2-40B4-BE49-F238E27FC236}">
                    <a16:creationId xmlns:a16="http://schemas.microsoft.com/office/drawing/2014/main" id="{32900AF2-45D0-4A56-819A-6B181568F33E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62" name="직선 화살표 연결선 161">
              <a:extLst>
                <a:ext uri="{FF2B5EF4-FFF2-40B4-BE49-F238E27FC236}">
                  <a16:creationId xmlns:a16="http://schemas.microsoft.com/office/drawing/2014/main" id="{E754D4A5-28F6-4426-9674-E2BDFF079C9D}"/>
                </a:ext>
              </a:extLst>
            </p:cNvPr>
            <p:cNvCxnSpPr>
              <a:cxnSpLocks/>
            </p:cNvCxnSpPr>
            <p:nvPr/>
          </p:nvCxnSpPr>
          <p:spPr>
            <a:xfrm>
              <a:off x="3197178" y="6049071"/>
              <a:ext cx="2391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내용 개체 틀 2">
              <a:extLst>
                <a:ext uri="{FF2B5EF4-FFF2-40B4-BE49-F238E27FC236}">
                  <a16:creationId xmlns:a16="http://schemas.microsoft.com/office/drawing/2014/main" id="{564D0913-F5D4-4CF2-BEAE-C36C72A1E231}"/>
                </a:ext>
              </a:extLst>
            </p:cNvPr>
            <p:cNvSpPr txBox="1">
              <a:spLocks/>
            </p:cNvSpPr>
            <p:nvPr/>
          </p:nvSpPr>
          <p:spPr>
            <a:xfrm>
              <a:off x="1117635" y="5610117"/>
              <a:ext cx="1944084" cy="255631"/>
            </a:xfrm>
            <a:prstGeom prst="rect">
              <a:avLst/>
            </a:prstGeom>
          </p:spPr>
          <p:txBody>
            <a:bodyPr vert="horz" lIns="68580" tIns="34291" rIns="68580" bIns="34291" rtlCol="0">
              <a:normAutofit fontScale="85000" lnSpcReduction="20000"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766">
                <a:buNone/>
                <a:defRPr/>
              </a:pPr>
              <a:endParaRPr lang="en-US" altLang="ko-KR" sz="1200" dirty="0">
                <a:solidFill>
                  <a:prstClr val="black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164" name="직선 화살표 연결선 163">
              <a:extLst>
                <a:ext uri="{FF2B5EF4-FFF2-40B4-BE49-F238E27FC236}">
                  <a16:creationId xmlns:a16="http://schemas.microsoft.com/office/drawing/2014/main" id="{33789BDC-EAD1-4BF6-8358-88ABA0BE05A1}"/>
                </a:ext>
              </a:extLst>
            </p:cNvPr>
            <p:cNvCxnSpPr/>
            <p:nvPr/>
          </p:nvCxnSpPr>
          <p:spPr>
            <a:xfrm>
              <a:off x="948404" y="6063918"/>
              <a:ext cx="4370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그룹 167">
            <a:extLst>
              <a:ext uri="{FF2B5EF4-FFF2-40B4-BE49-F238E27FC236}">
                <a16:creationId xmlns:a16="http://schemas.microsoft.com/office/drawing/2014/main" id="{087992BF-80F4-46E2-9A1E-D64409A9962A}"/>
              </a:ext>
            </a:extLst>
          </p:cNvPr>
          <p:cNvGrpSpPr/>
          <p:nvPr/>
        </p:nvGrpSpPr>
        <p:grpSpPr>
          <a:xfrm>
            <a:off x="9640012" y="3298627"/>
            <a:ext cx="2207030" cy="641933"/>
            <a:chOff x="1117635" y="5610117"/>
            <a:chExt cx="3004126" cy="855910"/>
          </a:xfrm>
        </p:grpSpPr>
        <p:cxnSp>
          <p:nvCxnSpPr>
            <p:cNvPr id="169" name="직선 연결선 168">
              <a:extLst>
                <a:ext uri="{FF2B5EF4-FFF2-40B4-BE49-F238E27FC236}">
                  <a16:creationId xmlns:a16="http://schemas.microsoft.com/office/drawing/2014/main" id="{D3C14C13-6511-4E62-A396-9AF80F1BD6B4}"/>
                </a:ext>
              </a:extLst>
            </p:cNvPr>
            <p:cNvCxnSpPr/>
            <p:nvPr/>
          </p:nvCxnSpPr>
          <p:spPr>
            <a:xfrm flipH="1">
              <a:off x="2938107" y="6292364"/>
              <a:ext cx="3182" cy="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 extrusionH="1905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직사각형 169">
              <a:extLst>
                <a:ext uri="{FF2B5EF4-FFF2-40B4-BE49-F238E27FC236}">
                  <a16:creationId xmlns:a16="http://schemas.microsoft.com/office/drawing/2014/main" id="{03B1D93C-7561-4A1D-960A-35C0766AB66D}"/>
                </a:ext>
              </a:extLst>
            </p:cNvPr>
            <p:cNvSpPr/>
            <p:nvPr/>
          </p:nvSpPr>
          <p:spPr>
            <a:xfrm>
              <a:off x="1365819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1" name="직사각형 170">
              <a:extLst>
                <a:ext uri="{FF2B5EF4-FFF2-40B4-BE49-F238E27FC236}">
                  <a16:creationId xmlns:a16="http://schemas.microsoft.com/office/drawing/2014/main" id="{22CB22CB-8BC1-46D8-9BB0-1FD77C898CD8}"/>
                </a:ext>
              </a:extLst>
            </p:cNvPr>
            <p:cNvSpPr/>
            <p:nvPr/>
          </p:nvSpPr>
          <p:spPr>
            <a:xfrm>
              <a:off x="156894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2" name="직사각형 171">
              <a:extLst>
                <a:ext uri="{FF2B5EF4-FFF2-40B4-BE49-F238E27FC236}">
                  <a16:creationId xmlns:a16="http://schemas.microsoft.com/office/drawing/2014/main" id="{CD130A93-4CA2-40A1-A35C-44042787B229}"/>
                </a:ext>
              </a:extLst>
            </p:cNvPr>
            <p:cNvSpPr/>
            <p:nvPr/>
          </p:nvSpPr>
          <p:spPr>
            <a:xfrm>
              <a:off x="286660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685766">
                <a:defRPr/>
              </a:pPr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3" name="직사각형 172">
              <a:extLst>
                <a:ext uri="{FF2B5EF4-FFF2-40B4-BE49-F238E27FC236}">
                  <a16:creationId xmlns:a16="http://schemas.microsoft.com/office/drawing/2014/main" id="{12C24F47-7C05-498D-A131-6E590AEF5D8A}"/>
                </a:ext>
              </a:extLst>
            </p:cNvPr>
            <p:cNvSpPr/>
            <p:nvPr/>
          </p:nvSpPr>
          <p:spPr>
            <a:xfrm>
              <a:off x="1784448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4" name="직사각형 173">
              <a:extLst>
                <a:ext uri="{FF2B5EF4-FFF2-40B4-BE49-F238E27FC236}">
                  <a16:creationId xmlns:a16="http://schemas.microsoft.com/office/drawing/2014/main" id="{E246CE58-8957-4C94-B5A8-5DCE55B02EA1}"/>
                </a:ext>
              </a:extLst>
            </p:cNvPr>
            <p:cNvSpPr/>
            <p:nvPr/>
          </p:nvSpPr>
          <p:spPr>
            <a:xfrm>
              <a:off x="198280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5" name="직사각형 174">
              <a:extLst>
                <a:ext uri="{FF2B5EF4-FFF2-40B4-BE49-F238E27FC236}">
                  <a16:creationId xmlns:a16="http://schemas.microsoft.com/office/drawing/2014/main" id="{89B6E7EF-46DB-405D-BBC1-DB7D77DCDBE3}"/>
                </a:ext>
              </a:extLst>
            </p:cNvPr>
            <p:cNvSpPr/>
            <p:nvPr/>
          </p:nvSpPr>
          <p:spPr>
            <a:xfrm>
              <a:off x="219554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grpSp>
          <p:nvGrpSpPr>
            <p:cNvPr id="176" name="그룹 175">
              <a:extLst>
                <a:ext uri="{FF2B5EF4-FFF2-40B4-BE49-F238E27FC236}">
                  <a16:creationId xmlns:a16="http://schemas.microsoft.com/office/drawing/2014/main" id="{9C58E35A-89F4-40E3-B887-232B15E26559}"/>
                </a:ext>
              </a:extLst>
            </p:cNvPr>
            <p:cNvGrpSpPr/>
            <p:nvPr/>
          </p:nvGrpSpPr>
          <p:grpSpPr>
            <a:xfrm>
              <a:off x="2507444" y="6020597"/>
              <a:ext cx="326779" cy="90550"/>
              <a:chOff x="4092000" y="4871966"/>
              <a:chExt cx="389754" cy="108000"/>
            </a:xfrm>
          </p:grpSpPr>
          <p:sp>
            <p:nvSpPr>
              <p:cNvPr id="182" name="타원 181">
                <a:extLst>
                  <a:ext uri="{FF2B5EF4-FFF2-40B4-BE49-F238E27FC236}">
                    <a16:creationId xmlns:a16="http://schemas.microsoft.com/office/drawing/2014/main" id="{DB63F730-13ED-4FC4-82B8-266FE440DDEA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183" name="타원 182">
                <a:extLst>
                  <a:ext uri="{FF2B5EF4-FFF2-40B4-BE49-F238E27FC236}">
                    <a16:creationId xmlns:a16="http://schemas.microsoft.com/office/drawing/2014/main" id="{089FF6CF-465F-4EE9-878E-793E7370B39B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184" name="타원 183">
                <a:extLst>
                  <a:ext uri="{FF2B5EF4-FFF2-40B4-BE49-F238E27FC236}">
                    <a16:creationId xmlns:a16="http://schemas.microsoft.com/office/drawing/2014/main" id="{D41D948E-0470-4579-BA35-C141B6AF9848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77" name="직선 화살표 연결선 176">
              <a:extLst>
                <a:ext uri="{FF2B5EF4-FFF2-40B4-BE49-F238E27FC236}">
                  <a16:creationId xmlns:a16="http://schemas.microsoft.com/office/drawing/2014/main" id="{DEB2187F-F57F-4D70-8685-8EF23DE0F5B4}"/>
                </a:ext>
              </a:extLst>
            </p:cNvPr>
            <p:cNvCxnSpPr/>
            <p:nvPr/>
          </p:nvCxnSpPr>
          <p:spPr>
            <a:xfrm>
              <a:off x="3197178" y="6049071"/>
              <a:ext cx="5130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직선 화살표 연결선 177">
              <a:extLst>
                <a:ext uri="{FF2B5EF4-FFF2-40B4-BE49-F238E27FC236}">
                  <a16:creationId xmlns:a16="http://schemas.microsoft.com/office/drawing/2014/main" id="{0C1A8BF0-D3AD-43B4-A213-ECDEB136433F}"/>
                </a:ext>
              </a:extLst>
            </p:cNvPr>
            <p:cNvCxnSpPr>
              <a:cxnSpLocks/>
            </p:cNvCxnSpPr>
            <p:nvPr/>
          </p:nvCxnSpPr>
          <p:spPr>
            <a:xfrm>
              <a:off x="3934118" y="6049071"/>
              <a:ext cx="1876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9" name="그림 178">
              <a:extLst>
                <a:ext uri="{FF2B5EF4-FFF2-40B4-BE49-F238E27FC236}">
                  <a16:creationId xmlns:a16="http://schemas.microsoft.com/office/drawing/2014/main" id="{847AFA82-B1E4-45E1-9047-3B7A47F92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275" y="5955104"/>
              <a:ext cx="223843" cy="217628"/>
            </a:xfrm>
            <a:prstGeom prst="rect">
              <a:avLst/>
            </a:prstGeom>
          </p:spPr>
        </p:pic>
        <p:sp>
          <p:nvSpPr>
            <p:cNvPr id="180" name="내용 개체 틀 2">
              <a:extLst>
                <a:ext uri="{FF2B5EF4-FFF2-40B4-BE49-F238E27FC236}">
                  <a16:creationId xmlns:a16="http://schemas.microsoft.com/office/drawing/2014/main" id="{4F369FB1-B0D4-47CE-891E-F11A0D07B69C}"/>
                </a:ext>
              </a:extLst>
            </p:cNvPr>
            <p:cNvSpPr txBox="1">
              <a:spLocks/>
            </p:cNvSpPr>
            <p:nvPr/>
          </p:nvSpPr>
          <p:spPr>
            <a:xfrm>
              <a:off x="1117635" y="5610117"/>
              <a:ext cx="1944084" cy="255631"/>
            </a:xfrm>
            <a:prstGeom prst="rect">
              <a:avLst/>
            </a:prstGeom>
          </p:spPr>
          <p:txBody>
            <a:bodyPr vert="horz" lIns="68580" tIns="34291" rIns="68580" bIns="34291" rtlCol="0">
              <a:normAutofit fontScale="85000" lnSpcReduction="20000"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766">
                <a:buNone/>
                <a:defRPr/>
              </a:pPr>
              <a:endParaRPr lang="en-US" altLang="ko-KR" sz="1200" dirty="0">
                <a:solidFill>
                  <a:prstClr val="black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181" name="직선 화살표 연결선 180">
              <a:extLst>
                <a:ext uri="{FF2B5EF4-FFF2-40B4-BE49-F238E27FC236}">
                  <a16:creationId xmlns:a16="http://schemas.microsoft.com/office/drawing/2014/main" id="{B6E71525-06ED-4F3F-A335-B0ED6D11F703}"/>
                </a:ext>
              </a:extLst>
            </p:cNvPr>
            <p:cNvCxnSpPr>
              <a:cxnSpLocks/>
            </p:cNvCxnSpPr>
            <p:nvPr/>
          </p:nvCxnSpPr>
          <p:spPr>
            <a:xfrm>
              <a:off x="1117635" y="6063918"/>
              <a:ext cx="26777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6B165A12-4BE1-4C2F-9016-D14442451889}"/>
              </a:ext>
            </a:extLst>
          </p:cNvPr>
          <p:cNvSpPr txBox="1"/>
          <p:nvPr/>
        </p:nvSpPr>
        <p:spPr>
          <a:xfrm>
            <a:off x="7381999" y="4021792"/>
            <a:ext cx="174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Updated  model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B15F2A51-A501-48FE-B3AB-40EDCFB1B465}"/>
              </a:ext>
            </a:extLst>
          </p:cNvPr>
          <p:cNvSpPr txBox="1"/>
          <p:nvPr/>
        </p:nvSpPr>
        <p:spPr>
          <a:xfrm>
            <a:off x="5408170" y="4811661"/>
            <a:ext cx="984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Uplink</a:t>
            </a:r>
            <a:endParaRPr lang="ko-KR" altLang="en-US" sz="1600" dirty="0">
              <a:solidFill>
                <a:prstClr val="black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BDFEB096-B164-42A8-8308-8A65E73E1B1D}"/>
              </a:ext>
            </a:extLst>
          </p:cNvPr>
          <p:cNvSpPr txBox="1"/>
          <p:nvPr/>
        </p:nvSpPr>
        <p:spPr>
          <a:xfrm>
            <a:off x="5412449" y="3547140"/>
            <a:ext cx="11376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Downlink</a:t>
            </a:r>
            <a:endParaRPr lang="ko-KR" altLang="en-US" sz="1600" dirty="0">
              <a:solidFill>
                <a:prstClr val="black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94" name="평행 사변형 9">
            <a:extLst>
              <a:ext uri="{FF2B5EF4-FFF2-40B4-BE49-F238E27FC236}">
                <a16:creationId xmlns:a16="http://schemas.microsoft.com/office/drawing/2014/main" id="{BF952E67-D928-4124-8B38-7D15CFA4513F}"/>
              </a:ext>
            </a:extLst>
          </p:cNvPr>
          <p:cNvSpPr/>
          <p:nvPr/>
        </p:nvSpPr>
        <p:spPr>
          <a:xfrm rot="20769715">
            <a:off x="5820807" y="4124058"/>
            <a:ext cx="173158" cy="317948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95" name="평행 사변형 9">
            <a:extLst>
              <a:ext uri="{FF2B5EF4-FFF2-40B4-BE49-F238E27FC236}">
                <a16:creationId xmlns:a16="http://schemas.microsoft.com/office/drawing/2014/main" id="{62785FD6-4793-484C-B489-F9804EB4FEF8}"/>
              </a:ext>
            </a:extLst>
          </p:cNvPr>
          <p:cNvSpPr/>
          <p:nvPr/>
        </p:nvSpPr>
        <p:spPr>
          <a:xfrm rot="20769715">
            <a:off x="6247452" y="4120944"/>
            <a:ext cx="173158" cy="317948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96" name="평행 사변형 9">
            <a:extLst>
              <a:ext uri="{FF2B5EF4-FFF2-40B4-BE49-F238E27FC236}">
                <a16:creationId xmlns:a16="http://schemas.microsoft.com/office/drawing/2014/main" id="{3C576F84-63DC-4B01-896C-36AB6A956A1E}"/>
              </a:ext>
            </a:extLst>
          </p:cNvPr>
          <p:cNvSpPr/>
          <p:nvPr/>
        </p:nvSpPr>
        <p:spPr>
          <a:xfrm rot="20769715">
            <a:off x="5400249" y="4120943"/>
            <a:ext cx="173158" cy="317948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pic>
        <p:nvPicPr>
          <p:cNvPr id="197" name="Picture 160">
            <a:extLst>
              <a:ext uri="{FF2B5EF4-FFF2-40B4-BE49-F238E27FC236}">
                <a16:creationId xmlns:a16="http://schemas.microsoft.com/office/drawing/2014/main" id="{A054040E-FC84-404F-A058-3492C3F6FF4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5354377" y="4475289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198" name="Picture 160">
            <a:extLst>
              <a:ext uri="{FF2B5EF4-FFF2-40B4-BE49-F238E27FC236}">
                <a16:creationId xmlns:a16="http://schemas.microsoft.com/office/drawing/2014/main" id="{7220B722-E97B-4EC1-9D75-690647D51D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3227642" y="3841700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199" name="Picture 160">
            <a:extLst>
              <a:ext uri="{FF2B5EF4-FFF2-40B4-BE49-F238E27FC236}">
                <a16:creationId xmlns:a16="http://schemas.microsoft.com/office/drawing/2014/main" id="{729D041E-06F6-4EB2-BF28-35096B7F7E8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5756782" y="4475289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200" name="Picture 160">
            <a:extLst>
              <a:ext uri="{FF2B5EF4-FFF2-40B4-BE49-F238E27FC236}">
                <a16:creationId xmlns:a16="http://schemas.microsoft.com/office/drawing/2014/main" id="{A7ADB806-F234-4ED1-AFCD-D48B0B826CC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6149643" y="4475289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cxnSp>
        <p:nvCxnSpPr>
          <p:cNvPr id="201" name="연결선: 꺾임 200">
            <a:extLst>
              <a:ext uri="{FF2B5EF4-FFF2-40B4-BE49-F238E27FC236}">
                <a16:creationId xmlns:a16="http://schemas.microsoft.com/office/drawing/2014/main" id="{43D61010-3AB6-4A00-9C15-9590D38416EA}"/>
              </a:ext>
            </a:extLst>
          </p:cNvPr>
          <p:cNvCxnSpPr>
            <a:cxnSpLocks/>
            <a:stCxn id="222" idx="3"/>
            <a:endCxn id="150" idx="1"/>
          </p:cNvCxnSpPr>
          <p:nvPr/>
        </p:nvCxnSpPr>
        <p:spPr>
          <a:xfrm flipV="1">
            <a:off x="6393046" y="3742556"/>
            <a:ext cx="1129257" cy="538529"/>
          </a:xfrm>
          <a:prstGeom prst="bentConnector3">
            <a:avLst>
              <a:gd name="adj1" fmla="val 28517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연결선: 꺾임 201">
            <a:extLst>
              <a:ext uri="{FF2B5EF4-FFF2-40B4-BE49-F238E27FC236}">
                <a16:creationId xmlns:a16="http://schemas.microsoft.com/office/drawing/2014/main" id="{7DE88411-840F-47F4-8F8B-7AB3629FAF5A}"/>
              </a:ext>
            </a:extLst>
          </p:cNvPr>
          <p:cNvCxnSpPr>
            <a:cxnSpLocks/>
            <a:stCxn id="200" idx="3"/>
            <a:endCxn id="151" idx="1"/>
          </p:cNvCxnSpPr>
          <p:nvPr/>
        </p:nvCxnSpPr>
        <p:spPr>
          <a:xfrm>
            <a:off x="6428563" y="4595449"/>
            <a:ext cx="1093740" cy="45275"/>
          </a:xfrm>
          <a:prstGeom prst="bentConnector3">
            <a:avLst>
              <a:gd name="adj1" fmla="val 24407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평행 사변형 9">
            <a:extLst>
              <a:ext uri="{FF2B5EF4-FFF2-40B4-BE49-F238E27FC236}">
                <a16:creationId xmlns:a16="http://schemas.microsoft.com/office/drawing/2014/main" id="{3D3FA6AB-3DA5-45D8-BAB7-845FEC0415DF}"/>
              </a:ext>
            </a:extLst>
          </p:cNvPr>
          <p:cNvSpPr/>
          <p:nvPr/>
        </p:nvSpPr>
        <p:spPr>
          <a:xfrm rot="20769715">
            <a:off x="7199818" y="3657187"/>
            <a:ext cx="123933" cy="227562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pic>
        <p:nvPicPr>
          <p:cNvPr id="204" name="Picture 160">
            <a:extLst>
              <a:ext uri="{FF2B5EF4-FFF2-40B4-BE49-F238E27FC236}">
                <a16:creationId xmlns:a16="http://schemas.microsoft.com/office/drawing/2014/main" id="{9B2875FD-1878-486D-9ADC-514214A96BE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7106076" y="4556865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sp>
        <p:nvSpPr>
          <p:cNvPr id="205" name="평행 사변형 9">
            <a:extLst>
              <a:ext uri="{FF2B5EF4-FFF2-40B4-BE49-F238E27FC236}">
                <a16:creationId xmlns:a16="http://schemas.microsoft.com/office/drawing/2014/main" id="{91E39732-DE4E-4F07-9A97-1AEC566E6CE2}"/>
              </a:ext>
            </a:extLst>
          </p:cNvPr>
          <p:cNvSpPr/>
          <p:nvPr/>
        </p:nvSpPr>
        <p:spPr>
          <a:xfrm rot="20187681">
            <a:off x="9557129" y="4429708"/>
            <a:ext cx="375463" cy="39009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78BC2F2C-4722-4E32-A68E-CFEDE0C441FF}"/>
              </a:ext>
            </a:extLst>
          </p:cNvPr>
          <p:cNvSpPr txBox="1"/>
          <p:nvPr/>
        </p:nvSpPr>
        <p:spPr>
          <a:xfrm>
            <a:off x="9144914" y="3871147"/>
            <a:ext cx="2631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Online learning using patches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7" name="평행 사변형 9">
            <a:extLst>
              <a:ext uri="{FF2B5EF4-FFF2-40B4-BE49-F238E27FC236}">
                <a16:creationId xmlns:a16="http://schemas.microsoft.com/office/drawing/2014/main" id="{E99BDE51-9D40-499F-818C-22B67D7127D9}"/>
              </a:ext>
            </a:extLst>
          </p:cNvPr>
          <p:cNvSpPr/>
          <p:nvPr/>
        </p:nvSpPr>
        <p:spPr>
          <a:xfrm rot="20769715">
            <a:off x="11289468" y="3399675"/>
            <a:ext cx="216087" cy="396774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208" name="평행 사변형 9">
            <a:extLst>
              <a:ext uri="{FF2B5EF4-FFF2-40B4-BE49-F238E27FC236}">
                <a16:creationId xmlns:a16="http://schemas.microsoft.com/office/drawing/2014/main" id="{51334973-3FE2-4F4C-8884-C537B72E28A8}"/>
              </a:ext>
            </a:extLst>
          </p:cNvPr>
          <p:cNvSpPr/>
          <p:nvPr/>
        </p:nvSpPr>
        <p:spPr>
          <a:xfrm rot="20187681">
            <a:off x="11375260" y="4234918"/>
            <a:ext cx="630745" cy="631333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209" name="평행 사변형 9">
            <a:extLst>
              <a:ext uri="{FF2B5EF4-FFF2-40B4-BE49-F238E27FC236}">
                <a16:creationId xmlns:a16="http://schemas.microsoft.com/office/drawing/2014/main" id="{9CE292F6-8C3C-4859-A6E8-E43C12EB2EB7}"/>
              </a:ext>
            </a:extLst>
          </p:cNvPr>
          <p:cNvSpPr/>
          <p:nvPr/>
        </p:nvSpPr>
        <p:spPr>
          <a:xfrm rot="20769715">
            <a:off x="11732986" y="3399675"/>
            <a:ext cx="216087" cy="396774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cxnSp>
        <p:nvCxnSpPr>
          <p:cNvPr id="210" name="연결선: 꺾임 209">
            <a:extLst>
              <a:ext uri="{FF2B5EF4-FFF2-40B4-BE49-F238E27FC236}">
                <a16:creationId xmlns:a16="http://schemas.microsoft.com/office/drawing/2014/main" id="{C05C3338-A816-4730-B3AF-88BFFA0648E7}"/>
              </a:ext>
            </a:extLst>
          </p:cNvPr>
          <p:cNvCxnSpPr>
            <a:cxnSpLocks/>
            <a:stCxn id="179" idx="0"/>
            <a:endCxn id="211" idx="0"/>
          </p:cNvCxnSpPr>
          <p:nvPr/>
        </p:nvCxnSpPr>
        <p:spPr>
          <a:xfrm rot="16200000" flipV="1">
            <a:off x="10793156" y="2723560"/>
            <a:ext cx="193902" cy="1473711"/>
          </a:xfrm>
          <a:prstGeom prst="bentConnector3">
            <a:avLst>
              <a:gd name="adj1" fmla="val 217895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직사각형 210">
            <a:extLst>
              <a:ext uri="{FF2B5EF4-FFF2-40B4-BE49-F238E27FC236}">
                <a16:creationId xmlns:a16="http://schemas.microsoft.com/office/drawing/2014/main" id="{B303B99A-CF6A-4358-8434-F7C926E3FD2B}"/>
              </a:ext>
            </a:extLst>
          </p:cNvPr>
          <p:cNvSpPr/>
          <p:nvPr/>
        </p:nvSpPr>
        <p:spPr>
          <a:xfrm>
            <a:off x="10024952" y="3363465"/>
            <a:ext cx="256598" cy="1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848F4E65-36F2-4F93-9781-BB3DF1864D3F}"/>
              </a:ext>
            </a:extLst>
          </p:cNvPr>
          <p:cNvSpPr txBox="1"/>
          <p:nvPr/>
        </p:nvSpPr>
        <p:spPr>
          <a:xfrm>
            <a:off x="8919468" y="4850159"/>
            <a:ext cx="2926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Apply super-resolution to frames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3" name="연결선: 꺾임 212">
            <a:extLst>
              <a:ext uri="{FF2B5EF4-FFF2-40B4-BE49-F238E27FC236}">
                <a16:creationId xmlns:a16="http://schemas.microsoft.com/office/drawing/2014/main" id="{536CE4AA-2084-49ED-8C8F-49EE89B13A3C}"/>
              </a:ext>
            </a:extLst>
          </p:cNvPr>
          <p:cNvCxnSpPr>
            <a:cxnSpLocks/>
            <a:stCxn id="150" idx="0"/>
            <a:endCxn id="123" idx="3"/>
          </p:cNvCxnSpPr>
          <p:nvPr/>
        </p:nvCxnSpPr>
        <p:spPr>
          <a:xfrm rot="16200000" flipV="1">
            <a:off x="6522714" y="1686959"/>
            <a:ext cx="141761" cy="3501433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A693C42C-C6E3-4771-9132-39B721B94ABA}"/>
              </a:ext>
            </a:extLst>
          </p:cNvPr>
          <p:cNvSpPr txBox="1"/>
          <p:nvPr/>
        </p:nvSpPr>
        <p:spPr>
          <a:xfrm>
            <a:off x="7464974" y="3063906"/>
            <a:ext cx="1583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Quality feedback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5" name="연결선: 꺾임 214">
            <a:extLst>
              <a:ext uri="{FF2B5EF4-FFF2-40B4-BE49-F238E27FC236}">
                <a16:creationId xmlns:a16="http://schemas.microsoft.com/office/drawing/2014/main" id="{F3188CCA-E440-412A-98CE-56EA666733BC}"/>
              </a:ext>
            </a:extLst>
          </p:cNvPr>
          <p:cNvCxnSpPr>
            <a:cxnSpLocks/>
            <a:stCxn id="125" idx="3"/>
            <a:endCxn id="197" idx="1"/>
          </p:cNvCxnSpPr>
          <p:nvPr/>
        </p:nvCxnSpPr>
        <p:spPr>
          <a:xfrm>
            <a:off x="4289890" y="4396698"/>
            <a:ext cx="1064487" cy="198751"/>
          </a:xfrm>
          <a:prstGeom prst="bentConnector3">
            <a:avLst>
              <a:gd name="adj1" fmla="val 85062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직사각형 215">
            <a:extLst>
              <a:ext uri="{FF2B5EF4-FFF2-40B4-BE49-F238E27FC236}">
                <a16:creationId xmlns:a16="http://schemas.microsoft.com/office/drawing/2014/main" id="{2CDF0515-4AFD-4217-962D-823E97C563D9}"/>
              </a:ext>
            </a:extLst>
          </p:cNvPr>
          <p:cNvSpPr/>
          <p:nvPr/>
        </p:nvSpPr>
        <p:spPr>
          <a:xfrm>
            <a:off x="5442959" y="4255570"/>
            <a:ext cx="256598" cy="1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7" name="연결선: 꺾임 216">
            <a:extLst>
              <a:ext uri="{FF2B5EF4-FFF2-40B4-BE49-F238E27FC236}">
                <a16:creationId xmlns:a16="http://schemas.microsoft.com/office/drawing/2014/main" id="{AD65B127-219A-4927-8416-3F680A39EA6E}"/>
              </a:ext>
            </a:extLst>
          </p:cNvPr>
          <p:cNvCxnSpPr>
            <a:cxnSpLocks/>
            <a:stCxn id="125" idx="3"/>
            <a:endCxn id="216" idx="1"/>
          </p:cNvCxnSpPr>
          <p:nvPr/>
        </p:nvCxnSpPr>
        <p:spPr>
          <a:xfrm flipV="1">
            <a:off x="4289890" y="4334164"/>
            <a:ext cx="1153069" cy="62534"/>
          </a:xfrm>
          <a:prstGeom prst="bentConnector3">
            <a:avLst>
              <a:gd name="adj1" fmla="val 78322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화살표: 오른쪽 219">
            <a:extLst>
              <a:ext uri="{FF2B5EF4-FFF2-40B4-BE49-F238E27FC236}">
                <a16:creationId xmlns:a16="http://schemas.microsoft.com/office/drawing/2014/main" id="{2EE0EB30-0662-4169-84D2-FB37DEF401EE}"/>
              </a:ext>
            </a:extLst>
          </p:cNvPr>
          <p:cNvSpPr/>
          <p:nvPr/>
        </p:nvSpPr>
        <p:spPr>
          <a:xfrm>
            <a:off x="9249138" y="3524984"/>
            <a:ext cx="215822" cy="38761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1" name="화살표: 오른쪽 220">
            <a:extLst>
              <a:ext uri="{FF2B5EF4-FFF2-40B4-BE49-F238E27FC236}">
                <a16:creationId xmlns:a16="http://schemas.microsoft.com/office/drawing/2014/main" id="{60B9EE40-6BF6-4FB6-8B56-8D38F6E6358B}"/>
              </a:ext>
            </a:extLst>
          </p:cNvPr>
          <p:cNvSpPr/>
          <p:nvPr/>
        </p:nvSpPr>
        <p:spPr>
          <a:xfrm>
            <a:off x="9249138" y="4429758"/>
            <a:ext cx="215822" cy="38761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" name="직사각형 221">
            <a:extLst>
              <a:ext uri="{FF2B5EF4-FFF2-40B4-BE49-F238E27FC236}">
                <a16:creationId xmlns:a16="http://schemas.microsoft.com/office/drawing/2014/main" id="{464E1442-8078-4509-9FF5-868577859BC3}"/>
              </a:ext>
            </a:extLst>
          </p:cNvPr>
          <p:cNvSpPr/>
          <p:nvPr/>
        </p:nvSpPr>
        <p:spPr>
          <a:xfrm>
            <a:off x="6136448" y="4202491"/>
            <a:ext cx="256598" cy="1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3" name="평행 사변형 9">
            <a:extLst>
              <a:ext uri="{FF2B5EF4-FFF2-40B4-BE49-F238E27FC236}">
                <a16:creationId xmlns:a16="http://schemas.microsoft.com/office/drawing/2014/main" id="{7DCDD81B-2EC7-41AC-B641-E7B009046C1D}"/>
              </a:ext>
            </a:extLst>
          </p:cNvPr>
          <p:cNvSpPr/>
          <p:nvPr/>
        </p:nvSpPr>
        <p:spPr>
          <a:xfrm rot="20769715">
            <a:off x="9513628" y="3545218"/>
            <a:ext cx="123933" cy="227562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0583360B-EE2C-4029-88DD-E46320B42A8A}"/>
              </a:ext>
            </a:extLst>
          </p:cNvPr>
          <p:cNvSpPr txBox="1"/>
          <p:nvPr/>
        </p:nvSpPr>
        <p:spPr>
          <a:xfrm>
            <a:off x="1595975" y="2587304"/>
            <a:ext cx="207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 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B1F5ED8C-B95A-4185-8EED-C0116C619819}"/>
              </a:ext>
            </a:extLst>
          </p:cNvPr>
          <p:cNvSpPr txBox="1"/>
          <p:nvPr/>
        </p:nvSpPr>
        <p:spPr>
          <a:xfrm>
            <a:off x="8269091" y="2587304"/>
            <a:ext cx="207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 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5" name="그림 234">
            <a:extLst>
              <a:ext uri="{FF2B5EF4-FFF2-40B4-BE49-F238E27FC236}">
                <a16:creationId xmlns:a16="http://schemas.microsoft.com/office/drawing/2014/main" id="{9DDD315F-A9D7-4D29-B413-7F8923D3697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936150" y="1657570"/>
            <a:ext cx="741765" cy="993106"/>
          </a:xfrm>
          <a:prstGeom prst="rect">
            <a:avLst/>
          </a:prstGeom>
        </p:spPr>
      </p:pic>
      <p:pic>
        <p:nvPicPr>
          <p:cNvPr id="241" name="그림 240">
            <a:extLst>
              <a:ext uri="{FF2B5EF4-FFF2-40B4-BE49-F238E27FC236}">
                <a16:creationId xmlns:a16="http://schemas.microsoft.com/office/drawing/2014/main" id="{F66F41D2-8CE2-4695-91EF-F14B9DC636D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935033" y="1748172"/>
            <a:ext cx="417948" cy="281666"/>
          </a:xfrm>
          <a:prstGeom prst="rect">
            <a:avLst/>
          </a:prstGeom>
        </p:spPr>
      </p:pic>
      <p:pic>
        <p:nvPicPr>
          <p:cNvPr id="242" name="그림 241">
            <a:extLst>
              <a:ext uri="{FF2B5EF4-FFF2-40B4-BE49-F238E27FC236}">
                <a16:creationId xmlns:a16="http://schemas.microsoft.com/office/drawing/2014/main" id="{37CC50F9-B4A1-42A0-9BF0-F8AA9B4BEB5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397172" y="1759959"/>
            <a:ext cx="458056" cy="840680"/>
          </a:xfrm>
          <a:prstGeom prst="rect">
            <a:avLst/>
          </a:prstGeom>
        </p:spPr>
      </p:pic>
      <p:pic>
        <p:nvPicPr>
          <p:cNvPr id="243" name="Picture 2" descr="YouTube logo svg for free download - Seeklogo.net">
            <a:extLst>
              <a:ext uri="{FF2B5EF4-FFF2-40B4-BE49-F238E27FC236}">
                <a16:creationId xmlns:a16="http://schemas.microsoft.com/office/drawing/2014/main" id="{759B6B83-7C0C-4202-A324-FC468B4A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520" y="2014171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0" name="직선 연결선 249">
            <a:extLst>
              <a:ext uri="{FF2B5EF4-FFF2-40B4-BE49-F238E27FC236}">
                <a16:creationId xmlns:a16="http://schemas.microsoft.com/office/drawing/2014/main" id="{C98A0DFA-4AA1-476E-B7F8-78BF630BAE4A}"/>
              </a:ext>
            </a:extLst>
          </p:cNvPr>
          <p:cNvCxnSpPr/>
          <p:nvPr/>
        </p:nvCxnSpPr>
        <p:spPr>
          <a:xfrm flipH="1">
            <a:off x="502418" y="2337181"/>
            <a:ext cx="1577591" cy="58699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직선 연결선 250">
            <a:extLst>
              <a:ext uri="{FF2B5EF4-FFF2-40B4-BE49-F238E27FC236}">
                <a16:creationId xmlns:a16="http://schemas.microsoft.com/office/drawing/2014/main" id="{34A82B15-1213-4C3D-86C9-98D9B7FB5D74}"/>
              </a:ext>
            </a:extLst>
          </p:cNvPr>
          <p:cNvCxnSpPr>
            <a:cxnSpLocks/>
          </p:cNvCxnSpPr>
          <p:nvPr/>
        </p:nvCxnSpPr>
        <p:spPr>
          <a:xfrm>
            <a:off x="3093114" y="2357960"/>
            <a:ext cx="1888959" cy="6527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직선 연결선 253">
            <a:extLst>
              <a:ext uri="{FF2B5EF4-FFF2-40B4-BE49-F238E27FC236}">
                <a16:creationId xmlns:a16="http://schemas.microsoft.com/office/drawing/2014/main" id="{46545684-7143-40E1-9C9A-93423BDC016F}"/>
              </a:ext>
            </a:extLst>
          </p:cNvPr>
          <p:cNvCxnSpPr/>
          <p:nvPr/>
        </p:nvCxnSpPr>
        <p:spPr>
          <a:xfrm flipH="1">
            <a:off x="6942552" y="2418283"/>
            <a:ext cx="1577591" cy="58699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직선 연결선 254">
            <a:extLst>
              <a:ext uri="{FF2B5EF4-FFF2-40B4-BE49-F238E27FC236}">
                <a16:creationId xmlns:a16="http://schemas.microsoft.com/office/drawing/2014/main" id="{ADACF4B2-C15D-412E-B6DA-A6FE8A9E43BF}"/>
              </a:ext>
            </a:extLst>
          </p:cNvPr>
          <p:cNvCxnSpPr>
            <a:cxnSpLocks/>
          </p:cNvCxnSpPr>
          <p:nvPr/>
        </p:nvCxnSpPr>
        <p:spPr>
          <a:xfrm>
            <a:off x="9860336" y="2387659"/>
            <a:ext cx="1946825" cy="61380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직사각형 217">
            <a:extLst>
              <a:ext uri="{FF2B5EF4-FFF2-40B4-BE49-F238E27FC236}">
                <a16:creationId xmlns:a16="http://schemas.microsoft.com/office/drawing/2014/main" id="{E7EC02C5-541B-4366-ADDC-7B399C638B81}"/>
              </a:ext>
            </a:extLst>
          </p:cNvPr>
          <p:cNvSpPr/>
          <p:nvPr/>
        </p:nvSpPr>
        <p:spPr>
          <a:xfrm>
            <a:off x="3028053" y="5475606"/>
            <a:ext cx="5944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EBE72A-80A6-4ED9-BE87-47285D06B152}"/>
              </a:ext>
            </a:extLst>
          </p:cNvPr>
          <p:cNvSpPr txBox="1"/>
          <p:nvPr/>
        </p:nvSpPr>
        <p:spPr>
          <a:xfrm>
            <a:off x="3723524" y="5391632"/>
            <a:ext cx="2375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: WebRTC (C++)</a:t>
            </a:r>
            <a:endParaRPr lang="ko-K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6" name="직사각형 225">
            <a:extLst>
              <a:ext uri="{FF2B5EF4-FFF2-40B4-BE49-F238E27FC236}">
                <a16:creationId xmlns:a16="http://schemas.microsoft.com/office/drawing/2014/main" id="{59619487-7121-4BF2-99CB-89EDB2223D5B}"/>
              </a:ext>
            </a:extLst>
          </p:cNvPr>
          <p:cNvSpPr/>
          <p:nvPr/>
        </p:nvSpPr>
        <p:spPr>
          <a:xfrm>
            <a:off x="6366119" y="5475606"/>
            <a:ext cx="59442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5A9D51CB-67EE-44F1-904B-18C4F6F16063}"/>
              </a:ext>
            </a:extLst>
          </p:cNvPr>
          <p:cNvSpPr txBox="1"/>
          <p:nvPr/>
        </p:nvSpPr>
        <p:spPr>
          <a:xfrm>
            <a:off x="7061590" y="5391632"/>
            <a:ext cx="5086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ko-K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LiveNAS</a:t>
            </a:r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 (Python)</a:t>
            </a:r>
            <a:endParaRPr lang="ko-K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08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23" grpId="0" animBg="1"/>
      <p:bldP spid="124" grpId="0" animBg="1"/>
      <p:bldP spid="125" grpId="0" animBg="1"/>
      <p:bldP spid="150" grpId="0" animBg="1"/>
      <p:bldP spid="151" grpId="0" animBg="1"/>
      <p:bldP spid="218" grpId="0" animBg="1"/>
      <p:bldP spid="3" grpId="0"/>
      <p:bldP spid="226" grpId="0" animBg="1"/>
      <p:bldP spid="2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Evaluation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ko-KR" sz="3200" dirty="0"/>
              <a:t>How much video quality improvement does </a:t>
            </a:r>
            <a:r>
              <a:rPr lang="en-US" altLang="ko-KR" sz="3200" dirty="0" err="1"/>
              <a:t>LiveNAS</a:t>
            </a:r>
            <a:r>
              <a:rPr lang="en-US" altLang="ko-KR" sz="3200" dirty="0"/>
              <a:t> deliver ?</a:t>
            </a:r>
          </a:p>
          <a:p>
            <a:endParaRPr lang="en-US" altLang="ko-KR" sz="3200" dirty="0"/>
          </a:p>
          <a:p>
            <a:r>
              <a:rPr lang="en-US" altLang="ko-KR" sz="3200" dirty="0"/>
              <a:t>How effective is content-adaptive online learning?</a:t>
            </a:r>
          </a:p>
          <a:p>
            <a:endParaRPr lang="en-US" altLang="ko-KR" sz="3200" dirty="0"/>
          </a:p>
          <a:p>
            <a:r>
              <a:rPr lang="en-US" altLang="ko-KR" sz="3200" dirty="0"/>
              <a:t>What is the impact of </a:t>
            </a:r>
            <a:r>
              <a:rPr lang="en-US" altLang="ko-KR" sz="3200" dirty="0" err="1"/>
              <a:t>LiveNAS</a:t>
            </a:r>
            <a:r>
              <a:rPr lang="en-US" altLang="ko-KR" sz="3200" dirty="0"/>
              <a:t> on the distribution side?</a:t>
            </a:r>
            <a:endParaRPr lang="ko-KR" altLang="en-US" sz="32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8437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Twitch Logo Maker - Design a Twitch Logo in 5 Minutes in 2020 ...">
            <a:extLst>
              <a:ext uri="{FF2B5EF4-FFF2-40B4-BE49-F238E27FC236}">
                <a16:creationId xmlns:a16="http://schemas.microsoft.com/office/drawing/2014/main" id="{BF63E95E-0E2C-4B11-AF75-B3D1438FB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4579218"/>
            <a:ext cx="1611969" cy="12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11EC4258-D246-41AE-8935-5FB5E470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Evaluation Setup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FC7C71F-2EDB-415E-B8B2-226FD97FF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F792EE6-FE54-417E-9C03-E66B1042F8A6}" type="slidenum">
              <a:rPr lang="ko-KR" altLang="en-US" smtClean="0"/>
              <a:t>22</a:t>
            </a:fld>
            <a:endParaRPr lang="ko-KR" altLang="en-US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6F85FC7D-C65A-4277-BBDF-CDD0AC37843B}"/>
              </a:ext>
            </a:extLst>
          </p:cNvPr>
          <p:cNvSpPr/>
          <p:nvPr/>
        </p:nvSpPr>
        <p:spPr>
          <a:xfrm>
            <a:off x="838199" y="1221971"/>
            <a:ext cx="10989299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prstClr val="black"/>
                </a:solidFill>
                <a:latin typeface="Calibri"/>
              </a:rPr>
              <a:t>Real-world network traces</a:t>
            </a:r>
            <a:r>
              <a:rPr lang="en-US" altLang="ko-KR" sz="2400" dirty="0">
                <a:solidFill>
                  <a:prstClr val="black"/>
                </a:solidFill>
                <a:latin typeface="Calibri"/>
              </a:rPr>
              <a:t>: from </a:t>
            </a: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2019 FCC U.S. broadband uplink</a:t>
            </a:r>
            <a:endParaRPr lang="en-US" altLang="ko-KR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prstClr val="black"/>
                </a:solidFill>
                <a:latin typeface="Calibri"/>
              </a:rPr>
              <a:t>Videos: </a:t>
            </a:r>
            <a:r>
              <a:rPr lang="en-US" altLang="ko-KR" sz="2400" dirty="0">
                <a:solidFill>
                  <a:prstClr val="black"/>
                </a:solidFill>
                <a:latin typeface="Calibri"/>
              </a:rPr>
              <a:t>top 5 Twitch Contents, 4 YouTube Contents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prstClr val="black"/>
                </a:solidFill>
                <a:latin typeface="Calibri"/>
              </a:rPr>
              <a:t>Computing device: </a:t>
            </a:r>
            <a:r>
              <a:rPr lang="en-US" altLang="ko-KR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</a:t>
            </a:r>
            <a:r>
              <a:rPr lang="en-US" altLang="ko-K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Geforce</a:t>
            </a: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 RTX 2080 </a:t>
            </a:r>
            <a:r>
              <a:rPr lang="en-US" altLang="ko-K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 GPUs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Ingest resolution: </a:t>
            </a: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followed the YouTube Live settings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resolution: </a:t>
            </a:r>
            <a:r>
              <a:rPr lang="en-US" altLang="ko-KR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1080p(Twitch), 4K(YouTube)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530A9A2-6245-455F-A0B9-929CD7870A96}"/>
              </a:ext>
            </a:extLst>
          </p:cNvPr>
          <p:cNvSpPr/>
          <p:nvPr/>
        </p:nvSpPr>
        <p:spPr>
          <a:xfrm>
            <a:off x="3687049" y="5169720"/>
            <a:ext cx="1773920" cy="149109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D6CA4DA-B5EC-41DF-997F-737B41780B9C}"/>
              </a:ext>
            </a:extLst>
          </p:cNvPr>
          <p:cNvSpPr/>
          <p:nvPr/>
        </p:nvSpPr>
        <p:spPr>
          <a:xfrm>
            <a:off x="6904417" y="5169720"/>
            <a:ext cx="1773920" cy="123915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8" name="모서리가 둥근 직사각형 10">
            <a:extLst>
              <a:ext uri="{FF2B5EF4-FFF2-40B4-BE49-F238E27FC236}">
                <a16:creationId xmlns:a16="http://schemas.microsoft.com/office/drawing/2014/main" id="{6652DBF6-E28F-43D5-ABC7-4D758ADFE05C}"/>
              </a:ext>
            </a:extLst>
          </p:cNvPr>
          <p:cNvSpPr/>
          <p:nvPr/>
        </p:nvSpPr>
        <p:spPr>
          <a:xfrm>
            <a:off x="5407734" y="4560720"/>
            <a:ext cx="2197908" cy="1410036"/>
          </a:xfrm>
          <a:prstGeom prst="roundRect">
            <a:avLst/>
          </a:prstGeom>
          <a:solidFill>
            <a:srgbClr val="4F81BD">
              <a:lumMod val="50000"/>
            </a:srgb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4096D1-96CB-44B3-B4C8-AD0075E81EF1}"/>
              </a:ext>
            </a:extLst>
          </p:cNvPr>
          <p:cNvSpPr txBox="1"/>
          <p:nvPr/>
        </p:nvSpPr>
        <p:spPr>
          <a:xfrm>
            <a:off x="8420057" y="5799761"/>
            <a:ext cx="1902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Media Server 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A0C617-FA1E-47FA-8115-116BC1E49F85}"/>
              </a:ext>
            </a:extLst>
          </p:cNvPr>
          <p:cNvSpPr txBox="1"/>
          <p:nvPr/>
        </p:nvSpPr>
        <p:spPr>
          <a:xfrm>
            <a:off x="5407734" y="4957937"/>
            <a:ext cx="2197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kern="0">
                <a:solidFill>
                  <a:prstClr val="white"/>
                </a:solidFill>
                <a:latin typeface="Calibri"/>
              </a:rPr>
              <a:t>Mahimahi  </a:t>
            </a:r>
            <a:endParaRPr lang="en-US" altLang="ko-KR" sz="2800" b="1" kern="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 descr="titan xpì ëí ì´ë¯¸ì§ ê²ìê²°ê³¼">
            <a:extLst>
              <a:ext uri="{FF2B5EF4-FFF2-40B4-BE49-F238E27FC236}">
                <a16:creationId xmlns:a16="http://schemas.microsoft.com/office/drawing/2014/main" id="{58597312-49A3-463D-9A3D-AAE9934EA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400" y="4803208"/>
            <a:ext cx="798195" cy="41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titan xpì ëí ì´ë¯¸ì§ ê²ìê²°ê³¼">
            <a:extLst>
              <a:ext uri="{FF2B5EF4-FFF2-40B4-BE49-F238E27FC236}">
                <a16:creationId xmlns:a16="http://schemas.microsoft.com/office/drawing/2014/main" id="{C3221BD7-EB46-4BE2-AA43-6EF9C7EC6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400" y="5318830"/>
            <a:ext cx="798195" cy="41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6E333710-1807-4B9A-B4C3-DD9A72C91B6C}"/>
              </a:ext>
            </a:extLst>
          </p:cNvPr>
          <p:cNvCxnSpPr>
            <a:cxnSpLocks/>
          </p:cNvCxnSpPr>
          <p:nvPr/>
        </p:nvCxnSpPr>
        <p:spPr bwMode="auto">
          <a:xfrm flipV="1">
            <a:off x="1998785" y="5196013"/>
            <a:ext cx="353743" cy="161761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9" name="그림 18">
            <a:extLst>
              <a:ext uri="{FF2B5EF4-FFF2-40B4-BE49-F238E27FC236}">
                <a16:creationId xmlns:a16="http://schemas.microsoft.com/office/drawing/2014/main" id="{F9694F5A-DA6F-4EE7-99B1-A473DCF8A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2257" y="4735123"/>
            <a:ext cx="798195" cy="106865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63AED79D-1E40-4B09-841C-ADE3B238E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533" y="4388098"/>
            <a:ext cx="1172365" cy="659456"/>
          </a:xfrm>
          <a:prstGeom prst="rect">
            <a:avLst/>
          </a:prstGeom>
        </p:spPr>
      </p:pic>
      <p:sp>
        <p:nvSpPr>
          <p:cNvPr id="24" name="내용 개체 틀 2">
            <a:extLst>
              <a:ext uri="{FF2B5EF4-FFF2-40B4-BE49-F238E27FC236}">
                <a16:creationId xmlns:a16="http://schemas.microsoft.com/office/drawing/2014/main" id="{981A673F-87E6-4ECB-A515-C3C789C4611D}"/>
              </a:ext>
            </a:extLst>
          </p:cNvPr>
          <p:cNvSpPr txBox="1">
            <a:spLocks/>
          </p:cNvSpPr>
          <p:nvPr/>
        </p:nvSpPr>
        <p:spPr>
          <a:xfrm>
            <a:off x="1495508" y="5646164"/>
            <a:ext cx="2611119" cy="7382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2400" b="1" dirty="0">
                <a:solidFill>
                  <a:prstClr val="black"/>
                </a:solidFill>
                <a:latin typeface="Calibri"/>
              </a:rPr>
              <a:t>Streamer </a:t>
            </a:r>
            <a:br>
              <a:rPr lang="en-US" altLang="ko-KR" sz="2400" b="1" dirty="0">
                <a:solidFill>
                  <a:prstClr val="black"/>
                </a:solidFill>
                <a:latin typeface="Calibri"/>
              </a:rPr>
            </a:br>
            <a:r>
              <a:rPr lang="en-US" altLang="ko-KR" sz="2400" b="1" dirty="0">
                <a:solidFill>
                  <a:prstClr val="black"/>
                </a:solidFill>
                <a:latin typeface="Calibri"/>
              </a:rPr>
              <a:t>(WebRTC Client)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A8B3018-F730-4564-BC1D-1ECA36EC8A25}"/>
              </a:ext>
            </a:extLst>
          </p:cNvPr>
          <p:cNvGrpSpPr/>
          <p:nvPr/>
        </p:nvGrpSpPr>
        <p:grpSpPr>
          <a:xfrm>
            <a:off x="2550983" y="4763886"/>
            <a:ext cx="955809" cy="852467"/>
            <a:chOff x="3224844" y="2460458"/>
            <a:chExt cx="955809" cy="852467"/>
          </a:xfrm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B4312E87-C1AB-4420-8805-E96EC4627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2705" y="2460458"/>
              <a:ext cx="417948" cy="281666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5EF044E1-F9D7-4B6B-8CBD-D59646736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24844" y="2472245"/>
              <a:ext cx="458056" cy="840680"/>
            </a:xfrm>
            <a:prstGeom prst="rect">
              <a:avLst/>
            </a:prstGeom>
          </p:spPr>
        </p:pic>
      </p:grp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7A92AB8D-447B-4CBB-920B-C48B93C157E6}"/>
              </a:ext>
            </a:extLst>
          </p:cNvPr>
          <p:cNvCxnSpPr>
            <a:cxnSpLocks/>
          </p:cNvCxnSpPr>
          <p:nvPr/>
        </p:nvCxnSpPr>
        <p:spPr bwMode="auto">
          <a:xfrm>
            <a:off x="1957988" y="4803208"/>
            <a:ext cx="403519" cy="227231"/>
          </a:xfrm>
          <a:prstGeom prst="straightConnector1">
            <a:avLst/>
          </a:prstGeom>
          <a:solidFill>
            <a:srgbClr val="4F81BD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42507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igcomm2020-slide-demo-final">
            <a:hlinkClick r:id="" action="ppaction://media"/>
            <a:extLst>
              <a:ext uri="{FF2B5EF4-FFF2-40B4-BE49-F238E27FC236}">
                <a16:creationId xmlns:a16="http://schemas.microsoft.com/office/drawing/2014/main" id="{426B23C4-B509-4D90-8180-AB8083D7F2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78" y="-1"/>
            <a:ext cx="12192278" cy="6858001"/>
          </a:xfr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9D0D488-8BD3-4F03-903E-CDC2D0865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23</a:t>
            </a:fld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4049249-78A0-4C5F-9204-68FAB50D8591}"/>
              </a:ext>
            </a:extLst>
          </p:cNvPr>
          <p:cNvSpPr/>
          <p:nvPr/>
        </p:nvSpPr>
        <p:spPr bwMode="auto">
          <a:xfrm>
            <a:off x="0" y="0"/>
            <a:ext cx="6113248" cy="100899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WebRTC</a:t>
            </a:r>
            <a:endParaRPr lang="ko-KR" altLang="en-US" sz="3200" b="1" baseline="30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A273254-5029-41EB-96D5-CC2718A18574}"/>
              </a:ext>
            </a:extLst>
          </p:cNvPr>
          <p:cNvSpPr/>
          <p:nvPr/>
        </p:nvSpPr>
        <p:spPr bwMode="auto">
          <a:xfrm>
            <a:off x="6081744" y="-1"/>
            <a:ext cx="6113248" cy="100899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LiveNAS</a:t>
            </a:r>
            <a:endParaRPr kumimoji="0" lang="ko-KR" alt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48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5C963232-4D2F-41EF-8F0C-642C6A8875BD}"/>
              </a:ext>
            </a:extLst>
          </p:cNvPr>
          <p:cNvSpPr/>
          <p:nvPr/>
        </p:nvSpPr>
        <p:spPr>
          <a:xfrm>
            <a:off x="0" y="5643271"/>
            <a:ext cx="12192000" cy="12147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LiveNAS</a:t>
            </a:r>
            <a: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outperforms WebRTC by avg. </a:t>
            </a: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1.96 dB </a:t>
            </a:r>
            <a: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PSNR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Video Quality Improvement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F792EE6-FE54-417E-9C03-E66B1042F8A6}" type="slidenum">
              <a:rPr lang="ko-KR" altLang="en-US" smtClean="0"/>
              <a:t>24</a:t>
            </a:fld>
            <a:endParaRPr lang="ko-KR" altLang="en-US" dirty="0"/>
          </a:p>
        </p:txBody>
      </p:sp>
      <p:graphicFrame>
        <p:nvGraphicFramePr>
          <p:cNvPr id="6" name="차트 5">
            <a:extLst>
              <a:ext uri="{FF2B5EF4-FFF2-40B4-BE49-F238E27FC236}">
                <a16:creationId xmlns:a16="http://schemas.microsoft.com/office/drawing/2014/main" id="{92E48BEE-47A1-42D3-A0FB-BF7CDFD220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6402200"/>
              </p:ext>
            </p:extLst>
          </p:nvPr>
        </p:nvGraphicFramePr>
        <p:xfrm>
          <a:off x="144152" y="2565829"/>
          <a:ext cx="576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차트 7">
            <a:extLst>
              <a:ext uri="{FF2B5EF4-FFF2-40B4-BE49-F238E27FC236}">
                <a16:creationId xmlns:a16="http://schemas.microsoft.com/office/drawing/2014/main" id="{DA5F078B-B397-4604-9A90-688D12B8C8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9003807"/>
              </p:ext>
            </p:extLst>
          </p:nvPr>
        </p:nvGraphicFramePr>
        <p:xfrm>
          <a:off x="6237546" y="2565829"/>
          <a:ext cx="576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42AF9D4-90EC-4CDC-9DFC-7460FC2EE8B5}"/>
              </a:ext>
            </a:extLst>
          </p:cNvPr>
          <p:cNvSpPr txBox="1"/>
          <p:nvPr/>
        </p:nvSpPr>
        <p:spPr>
          <a:xfrm>
            <a:off x="806659" y="1301317"/>
            <a:ext cx="5289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Twitch Contents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avg. uplink bandwidth : 0.6 Mbps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360p (original) </a:t>
            </a: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1080p (target)</a:t>
            </a:r>
            <a:endParaRPr lang="en-US" altLang="ko-K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BC90EE-88B8-49C1-9CD5-D100152EE7A3}"/>
              </a:ext>
            </a:extLst>
          </p:cNvPr>
          <p:cNvSpPr txBox="1"/>
          <p:nvPr/>
        </p:nvSpPr>
        <p:spPr>
          <a:xfrm>
            <a:off x="6900053" y="1301317"/>
            <a:ext cx="5097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YouTube Contents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avg. uplink bandwidth : 2.8 Mbps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720p (original) </a:t>
            </a: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4K (target)</a:t>
            </a:r>
            <a:endParaRPr lang="en-US" altLang="ko-K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95F01627-2BFF-48D0-A3B4-78E2E082D771}"/>
              </a:ext>
            </a:extLst>
          </p:cNvPr>
          <p:cNvSpPr/>
          <p:nvPr/>
        </p:nvSpPr>
        <p:spPr>
          <a:xfrm>
            <a:off x="1460500" y="3199379"/>
            <a:ext cx="4443652" cy="1588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B1D9B8A-59D8-4491-BB78-73CE06F5416B}"/>
              </a:ext>
            </a:extLst>
          </p:cNvPr>
          <p:cNvSpPr/>
          <p:nvPr/>
        </p:nvSpPr>
        <p:spPr>
          <a:xfrm>
            <a:off x="7553894" y="3211568"/>
            <a:ext cx="4443652" cy="1588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915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8" grpId="0"/>
      <p:bldP spid="3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타원 45">
            <a:extLst>
              <a:ext uri="{FF2B5EF4-FFF2-40B4-BE49-F238E27FC236}">
                <a16:creationId xmlns:a16="http://schemas.microsoft.com/office/drawing/2014/main" id="{037CB8DF-CCF7-48AA-AEA6-3CF69DACD809}"/>
              </a:ext>
            </a:extLst>
          </p:cNvPr>
          <p:cNvSpPr/>
          <p:nvPr/>
        </p:nvSpPr>
        <p:spPr>
          <a:xfrm>
            <a:off x="11457203" y="2010190"/>
            <a:ext cx="370357" cy="1694619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2C33802D-C714-43C5-8F39-171C99681E23}"/>
              </a:ext>
            </a:extLst>
          </p:cNvPr>
          <p:cNvSpPr/>
          <p:nvPr/>
        </p:nvSpPr>
        <p:spPr>
          <a:xfrm rot="21416456">
            <a:off x="7403342" y="2358037"/>
            <a:ext cx="228600" cy="1419938"/>
          </a:xfrm>
          <a:prstGeom prst="ellipse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DD586CF3-E308-4B31-BD21-FDE3310AA32E}"/>
              </a:ext>
            </a:extLst>
          </p:cNvPr>
          <p:cNvGrpSpPr/>
          <p:nvPr/>
        </p:nvGrpSpPr>
        <p:grpSpPr>
          <a:xfrm>
            <a:off x="6096000" y="1542320"/>
            <a:ext cx="5791200" cy="3338847"/>
            <a:chOff x="6096000" y="1542320"/>
            <a:chExt cx="5791200" cy="3338847"/>
          </a:xfrm>
        </p:grpSpPr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0074C5B2-413A-4055-BD86-8C3108228630}"/>
                </a:ext>
              </a:extLst>
            </p:cNvPr>
            <p:cNvSpPr/>
            <p:nvPr/>
          </p:nvSpPr>
          <p:spPr>
            <a:xfrm rot="4247293">
              <a:off x="9092045" y="1835259"/>
              <a:ext cx="419354" cy="124033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타원 44">
              <a:extLst>
                <a:ext uri="{FF2B5EF4-FFF2-40B4-BE49-F238E27FC236}">
                  <a16:creationId xmlns:a16="http://schemas.microsoft.com/office/drawing/2014/main" id="{534E6CF2-FFDD-42D6-B0ED-9A1C2CE5240F}"/>
                </a:ext>
              </a:extLst>
            </p:cNvPr>
            <p:cNvSpPr/>
            <p:nvPr/>
          </p:nvSpPr>
          <p:spPr>
            <a:xfrm rot="20477383">
              <a:off x="9672781" y="2180294"/>
              <a:ext cx="454728" cy="156612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타원 42">
              <a:extLst>
                <a:ext uri="{FF2B5EF4-FFF2-40B4-BE49-F238E27FC236}">
                  <a16:creationId xmlns:a16="http://schemas.microsoft.com/office/drawing/2014/main" id="{E5B6891E-67AD-4E01-937B-E7509CF37199}"/>
                </a:ext>
              </a:extLst>
            </p:cNvPr>
            <p:cNvSpPr/>
            <p:nvPr/>
          </p:nvSpPr>
          <p:spPr>
            <a:xfrm>
              <a:off x="7239000" y="2857500"/>
              <a:ext cx="228600" cy="12065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CC568470-9647-4CFE-B56A-3B1389AD1808}"/>
                </a:ext>
              </a:extLst>
            </p:cNvPr>
            <p:cNvGrpSpPr/>
            <p:nvPr/>
          </p:nvGrpSpPr>
          <p:grpSpPr>
            <a:xfrm>
              <a:off x="6096000" y="1542320"/>
              <a:ext cx="5791200" cy="3338847"/>
              <a:chOff x="6096000" y="1542320"/>
              <a:chExt cx="5791200" cy="3338847"/>
            </a:xfrm>
          </p:grpSpPr>
          <p:grpSp>
            <p:nvGrpSpPr>
              <p:cNvPr id="5" name="그룹 4">
                <a:extLst>
                  <a:ext uri="{FF2B5EF4-FFF2-40B4-BE49-F238E27FC236}">
                    <a16:creationId xmlns:a16="http://schemas.microsoft.com/office/drawing/2014/main" id="{25267C78-98CF-4F44-8623-08A12FFEB710}"/>
                  </a:ext>
                </a:extLst>
              </p:cNvPr>
              <p:cNvGrpSpPr/>
              <p:nvPr/>
            </p:nvGrpSpPr>
            <p:grpSpPr>
              <a:xfrm>
                <a:off x="6096000" y="1542320"/>
                <a:ext cx="5791200" cy="3338847"/>
                <a:chOff x="6096000" y="1542320"/>
                <a:chExt cx="5791200" cy="3338847"/>
              </a:xfrm>
            </p:grpSpPr>
            <p:graphicFrame>
              <p:nvGraphicFramePr>
                <p:cNvPr id="30" name="차트 29">
                  <a:extLst>
                    <a:ext uri="{FF2B5EF4-FFF2-40B4-BE49-F238E27FC236}">
                      <a16:creationId xmlns:a16="http://schemas.microsoft.com/office/drawing/2014/main" id="{BB1CF0CF-DFED-4530-8B24-385F17A41B86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2001326918"/>
                    </p:ext>
                  </p:extLst>
                </p:nvPr>
              </p:nvGraphicFramePr>
              <p:xfrm>
                <a:off x="6096000" y="1542320"/>
                <a:ext cx="5791200" cy="3338847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grpSp>
              <p:nvGrpSpPr>
                <p:cNvPr id="3" name="그룹 2">
                  <a:extLst>
                    <a:ext uri="{FF2B5EF4-FFF2-40B4-BE49-F238E27FC236}">
                      <a16:creationId xmlns:a16="http://schemas.microsoft.com/office/drawing/2014/main" id="{CB448BC1-7D32-48B8-88B0-007073216872}"/>
                    </a:ext>
                  </a:extLst>
                </p:cNvPr>
                <p:cNvGrpSpPr/>
                <p:nvPr/>
              </p:nvGrpSpPr>
              <p:grpSpPr>
                <a:xfrm>
                  <a:off x="10426021" y="4154769"/>
                  <a:ext cx="1461179" cy="395173"/>
                  <a:chOff x="10426021" y="4154769"/>
                  <a:chExt cx="1461179" cy="395173"/>
                </a:xfrm>
              </p:grpSpPr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41DC7597-8BF2-4A70-8FE3-33B80589D582}"/>
                      </a:ext>
                    </a:extLst>
                  </p:cNvPr>
                  <p:cNvSpPr txBox="1"/>
                  <p:nvPr/>
                </p:nvSpPr>
                <p:spPr>
                  <a:xfrm>
                    <a:off x="11262830" y="4154769"/>
                    <a:ext cx="624370" cy="39517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80000"/>
                      </a:lnSpc>
                    </a:pPr>
                    <a:r>
                      <a:rPr lang="en-US" altLang="ko-KR" sz="2400" dirty="0">
                        <a:latin typeface="Calibri" panose="020F0502020204030204" pitchFamily="34" charset="0"/>
                        <a:ea typeface="Linux Libertine" panose="02000503000000000000" pitchFamily="2" charset="0"/>
                        <a:cs typeface="Calibri" panose="020F0502020204030204" pitchFamily="34" charset="0"/>
                      </a:rPr>
                      <a:t>1</a:t>
                    </a:r>
                    <a:endParaRPr lang="ko-KR" altLang="en-US" sz="240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A4DC62F1-F3B7-41B5-ACBC-1E6A48659A66}"/>
                      </a:ext>
                    </a:extLst>
                  </p:cNvPr>
                  <p:cNvSpPr txBox="1"/>
                  <p:nvPr/>
                </p:nvSpPr>
                <p:spPr>
                  <a:xfrm>
                    <a:off x="10426021" y="4154769"/>
                    <a:ext cx="668309" cy="39517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r">
                      <a:lnSpc>
                        <a:spcPct val="80000"/>
                      </a:lnSpc>
                    </a:pPr>
                    <a:r>
                      <a:rPr lang="en-US" altLang="ko-KR" sz="2400" dirty="0">
                        <a:latin typeface="Calibri" panose="020F0502020204030204" pitchFamily="34" charset="0"/>
                        <a:ea typeface="Linux Libertine" panose="02000503000000000000" pitchFamily="2" charset="0"/>
                        <a:cs typeface="Calibri" panose="020F0502020204030204" pitchFamily="34" charset="0"/>
                      </a:rPr>
                      <a:t>0.9</a:t>
                    </a:r>
                    <a:endParaRPr lang="ko-KR" altLang="en-US" sz="240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39" name="그룹 38">
                <a:extLst>
                  <a:ext uri="{FF2B5EF4-FFF2-40B4-BE49-F238E27FC236}">
                    <a16:creationId xmlns:a16="http://schemas.microsoft.com/office/drawing/2014/main" id="{1CDFFF80-0E89-4A84-9678-F9F559147D26}"/>
                  </a:ext>
                </a:extLst>
              </p:cNvPr>
              <p:cNvGrpSpPr/>
              <p:nvPr/>
            </p:nvGrpSpPr>
            <p:grpSpPr>
              <a:xfrm>
                <a:off x="10321021" y="1959148"/>
                <a:ext cx="181879" cy="2104852"/>
                <a:chOff x="9745771" y="1003338"/>
                <a:chExt cx="655529" cy="4724361"/>
              </a:xfrm>
            </p:grpSpPr>
            <p:sp>
              <p:nvSpPr>
                <p:cNvPr id="41" name="자유형 11">
                  <a:extLst>
                    <a:ext uri="{FF2B5EF4-FFF2-40B4-BE49-F238E27FC236}">
                      <a16:creationId xmlns:a16="http://schemas.microsoft.com/office/drawing/2014/main" id="{BFD7840B-B3BC-4D8F-BF7B-84F99EC77C7A}"/>
                    </a:ext>
                  </a:extLst>
                </p:cNvPr>
                <p:cNvSpPr/>
                <p:nvPr/>
              </p:nvSpPr>
              <p:spPr>
                <a:xfrm>
                  <a:off x="10072120" y="1003338"/>
                  <a:ext cx="329180" cy="4724361"/>
                </a:xfrm>
                <a:custGeom>
                  <a:avLst/>
                  <a:gdLst>
                    <a:gd name="connsiteX0" fmla="*/ 127029 w 266744"/>
                    <a:gd name="connsiteY0" fmla="*/ 0 h 4597400"/>
                    <a:gd name="connsiteX1" fmla="*/ 29 w 266744"/>
                    <a:gd name="connsiteY1" fmla="*/ 228600 h 4597400"/>
                    <a:gd name="connsiteX2" fmla="*/ 114329 w 266744"/>
                    <a:gd name="connsiteY2" fmla="*/ 482600 h 4597400"/>
                    <a:gd name="connsiteX3" fmla="*/ 25429 w 266744"/>
                    <a:gd name="connsiteY3" fmla="*/ 660400 h 4597400"/>
                    <a:gd name="connsiteX4" fmla="*/ 114329 w 266744"/>
                    <a:gd name="connsiteY4" fmla="*/ 939800 h 4597400"/>
                    <a:gd name="connsiteX5" fmla="*/ 38129 w 266744"/>
                    <a:gd name="connsiteY5" fmla="*/ 1168400 h 4597400"/>
                    <a:gd name="connsiteX6" fmla="*/ 139729 w 266744"/>
                    <a:gd name="connsiteY6" fmla="*/ 1409700 h 4597400"/>
                    <a:gd name="connsiteX7" fmla="*/ 12729 w 266744"/>
                    <a:gd name="connsiteY7" fmla="*/ 1625600 h 4597400"/>
                    <a:gd name="connsiteX8" fmla="*/ 177829 w 266744"/>
                    <a:gd name="connsiteY8" fmla="*/ 1854200 h 4597400"/>
                    <a:gd name="connsiteX9" fmla="*/ 25429 w 266744"/>
                    <a:gd name="connsiteY9" fmla="*/ 2070100 h 4597400"/>
                    <a:gd name="connsiteX10" fmla="*/ 203229 w 266744"/>
                    <a:gd name="connsiteY10" fmla="*/ 2387600 h 4597400"/>
                    <a:gd name="connsiteX11" fmla="*/ 63529 w 266744"/>
                    <a:gd name="connsiteY11" fmla="*/ 2565400 h 4597400"/>
                    <a:gd name="connsiteX12" fmla="*/ 177829 w 266744"/>
                    <a:gd name="connsiteY12" fmla="*/ 2806700 h 4597400"/>
                    <a:gd name="connsiteX13" fmla="*/ 63529 w 266744"/>
                    <a:gd name="connsiteY13" fmla="*/ 2971800 h 4597400"/>
                    <a:gd name="connsiteX14" fmla="*/ 254029 w 266744"/>
                    <a:gd name="connsiteY14" fmla="*/ 3187700 h 4597400"/>
                    <a:gd name="connsiteX15" fmla="*/ 50829 w 266744"/>
                    <a:gd name="connsiteY15" fmla="*/ 3403600 h 4597400"/>
                    <a:gd name="connsiteX16" fmla="*/ 266729 w 266744"/>
                    <a:gd name="connsiteY16" fmla="*/ 3619500 h 4597400"/>
                    <a:gd name="connsiteX17" fmla="*/ 38129 w 266744"/>
                    <a:gd name="connsiteY17" fmla="*/ 3848100 h 4597400"/>
                    <a:gd name="connsiteX18" fmla="*/ 190529 w 266744"/>
                    <a:gd name="connsiteY18" fmla="*/ 4191000 h 4597400"/>
                    <a:gd name="connsiteX19" fmla="*/ 38129 w 266744"/>
                    <a:gd name="connsiteY19" fmla="*/ 4330700 h 4597400"/>
                    <a:gd name="connsiteX20" fmla="*/ 177829 w 266744"/>
                    <a:gd name="connsiteY20" fmla="*/ 4483100 h 4597400"/>
                    <a:gd name="connsiteX21" fmla="*/ 50829 w 266744"/>
                    <a:gd name="connsiteY21" fmla="*/ 4597400 h 4597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66744" h="4597400">
                      <a:moveTo>
                        <a:pt x="127029" y="0"/>
                      </a:moveTo>
                      <a:cubicBezTo>
                        <a:pt x="64587" y="74083"/>
                        <a:pt x="2146" y="148167"/>
                        <a:pt x="29" y="228600"/>
                      </a:cubicBezTo>
                      <a:cubicBezTo>
                        <a:pt x="-2088" y="309033"/>
                        <a:pt x="110096" y="410633"/>
                        <a:pt x="114329" y="482600"/>
                      </a:cubicBezTo>
                      <a:cubicBezTo>
                        <a:pt x="118562" y="554567"/>
                        <a:pt x="25429" y="584200"/>
                        <a:pt x="25429" y="660400"/>
                      </a:cubicBezTo>
                      <a:cubicBezTo>
                        <a:pt x="25429" y="736600"/>
                        <a:pt x="112212" y="855133"/>
                        <a:pt x="114329" y="939800"/>
                      </a:cubicBezTo>
                      <a:cubicBezTo>
                        <a:pt x="116446" y="1024467"/>
                        <a:pt x="33896" y="1090083"/>
                        <a:pt x="38129" y="1168400"/>
                      </a:cubicBezTo>
                      <a:cubicBezTo>
                        <a:pt x="42362" y="1246717"/>
                        <a:pt x="143962" y="1333500"/>
                        <a:pt x="139729" y="1409700"/>
                      </a:cubicBezTo>
                      <a:cubicBezTo>
                        <a:pt x="135496" y="1485900"/>
                        <a:pt x="6379" y="1551517"/>
                        <a:pt x="12729" y="1625600"/>
                      </a:cubicBezTo>
                      <a:cubicBezTo>
                        <a:pt x="19079" y="1699683"/>
                        <a:pt x="175712" y="1780117"/>
                        <a:pt x="177829" y="1854200"/>
                      </a:cubicBezTo>
                      <a:cubicBezTo>
                        <a:pt x="179946" y="1928283"/>
                        <a:pt x="21196" y="1981200"/>
                        <a:pt x="25429" y="2070100"/>
                      </a:cubicBezTo>
                      <a:cubicBezTo>
                        <a:pt x="29662" y="2159000"/>
                        <a:pt x="196879" y="2305050"/>
                        <a:pt x="203229" y="2387600"/>
                      </a:cubicBezTo>
                      <a:cubicBezTo>
                        <a:pt x="209579" y="2470150"/>
                        <a:pt x="67762" y="2495550"/>
                        <a:pt x="63529" y="2565400"/>
                      </a:cubicBezTo>
                      <a:cubicBezTo>
                        <a:pt x="59296" y="2635250"/>
                        <a:pt x="177829" y="2738967"/>
                        <a:pt x="177829" y="2806700"/>
                      </a:cubicBezTo>
                      <a:cubicBezTo>
                        <a:pt x="177829" y="2874433"/>
                        <a:pt x="50829" y="2908300"/>
                        <a:pt x="63529" y="2971800"/>
                      </a:cubicBezTo>
                      <a:cubicBezTo>
                        <a:pt x="76229" y="3035300"/>
                        <a:pt x="256146" y="3115733"/>
                        <a:pt x="254029" y="3187700"/>
                      </a:cubicBezTo>
                      <a:cubicBezTo>
                        <a:pt x="251912" y="3259667"/>
                        <a:pt x="48712" y="3331633"/>
                        <a:pt x="50829" y="3403600"/>
                      </a:cubicBezTo>
                      <a:cubicBezTo>
                        <a:pt x="52946" y="3475567"/>
                        <a:pt x="268846" y="3545417"/>
                        <a:pt x="266729" y="3619500"/>
                      </a:cubicBezTo>
                      <a:cubicBezTo>
                        <a:pt x="264612" y="3693583"/>
                        <a:pt x="50829" y="3752850"/>
                        <a:pt x="38129" y="3848100"/>
                      </a:cubicBezTo>
                      <a:cubicBezTo>
                        <a:pt x="25429" y="3943350"/>
                        <a:pt x="190529" y="4110567"/>
                        <a:pt x="190529" y="4191000"/>
                      </a:cubicBezTo>
                      <a:cubicBezTo>
                        <a:pt x="190529" y="4271433"/>
                        <a:pt x="40246" y="4282017"/>
                        <a:pt x="38129" y="4330700"/>
                      </a:cubicBezTo>
                      <a:cubicBezTo>
                        <a:pt x="36012" y="4379383"/>
                        <a:pt x="175712" y="4438650"/>
                        <a:pt x="177829" y="4483100"/>
                      </a:cubicBezTo>
                      <a:cubicBezTo>
                        <a:pt x="179946" y="4527550"/>
                        <a:pt x="115387" y="4562475"/>
                        <a:pt x="50829" y="459740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" name="자유형 10">
                  <a:extLst>
                    <a:ext uri="{FF2B5EF4-FFF2-40B4-BE49-F238E27FC236}">
                      <a16:creationId xmlns:a16="http://schemas.microsoft.com/office/drawing/2014/main" id="{A98B0AE1-8BBF-4F2B-862C-428E48F08ACB}"/>
                    </a:ext>
                  </a:extLst>
                </p:cNvPr>
                <p:cNvSpPr/>
                <p:nvPr/>
              </p:nvSpPr>
              <p:spPr>
                <a:xfrm>
                  <a:off x="9745771" y="1003338"/>
                  <a:ext cx="329180" cy="4724361"/>
                </a:xfrm>
                <a:custGeom>
                  <a:avLst/>
                  <a:gdLst>
                    <a:gd name="connsiteX0" fmla="*/ 127029 w 266744"/>
                    <a:gd name="connsiteY0" fmla="*/ 0 h 4597400"/>
                    <a:gd name="connsiteX1" fmla="*/ 29 w 266744"/>
                    <a:gd name="connsiteY1" fmla="*/ 228600 h 4597400"/>
                    <a:gd name="connsiteX2" fmla="*/ 114329 w 266744"/>
                    <a:gd name="connsiteY2" fmla="*/ 482600 h 4597400"/>
                    <a:gd name="connsiteX3" fmla="*/ 25429 w 266744"/>
                    <a:gd name="connsiteY3" fmla="*/ 660400 h 4597400"/>
                    <a:gd name="connsiteX4" fmla="*/ 114329 w 266744"/>
                    <a:gd name="connsiteY4" fmla="*/ 939800 h 4597400"/>
                    <a:gd name="connsiteX5" fmla="*/ 38129 w 266744"/>
                    <a:gd name="connsiteY5" fmla="*/ 1168400 h 4597400"/>
                    <a:gd name="connsiteX6" fmla="*/ 139729 w 266744"/>
                    <a:gd name="connsiteY6" fmla="*/ 1409700 h 4597400"/>
                    <a:gd name="connsiteX7" fmla="*/ 12729 w 266744"/>
                    <a:gd name="connsiteY7" fmla="*/ 1625600 h 4597400"/>
                    <a:gd name="connsiteX8" fmla="*/ 177829 w 266744"/>
                    <a:gd name="connsiteY8" fmla="*/ 1854200 h 4597400"/>
                    <a:gd name="connsiteX9" fmla="*/ 25429 w 266744"/>
                    <a:gd name="connsiteY9" fmla="*/ 2070100 h 4597400"/>
                    <a:gd name="connsiteX10" fmla="*/ 203229 w 266744"/>
                    <a:gd name="connsiteY10" fmla="*/ 2387600 h 4597400"/>
                    <a:gd name="connsiteX11" fmla="*/ 63529 w 266744"/>
                    <a:gd name="connsiteY11" fmla="*/ 2565400 h 4597400"/>
                    <a:gd name="connsiteX12" fmla="*/ 177829 w 266744"/>
                    <a:gd name="connsiteY12" fmla="*/ 2806700 h 4597400"/>
                    <a:gd name="connsiteX13" fmla="*/ 63529 w 266744"/>
                    <a:gd name="connsiteY13" fmla="*/ 2971800 h 4597400"/>
                    <a:gd name="connsiteX14" fmla="*/ 254029 w 266744"/>
                    <a:gd name="connsiteY14" fmla="*/ 3187700 h 4597400"/>
                    <a:gd name="connsiteX15" fmla="*/ 50829 w 266744"/>
                    <a:gd name="connsiteY15" fmla="*/ 3403600 h 4597400"/>
                    <a:gd name="connsiteX16" fmla="*/ 266729 w 266744"/>
                    <a:gd name="connsiteY16" fmla="*/ 3619500 h 4597400"/>
                    <a:gd name="connsiteX17" fmla="*/ 38129 w 266744"/>
                    <a:gd name="connsiteY17" fmla="*/ 3848100 h 4597400"/>
                    <a:gd name="connsiteX18" fmla="*/ 190529 w 266744"/>
                    <a:gd name="connsiteY18" fmla="*/ 4191000 h 4597400"/>
                    <a:gd name="connsiteX19" fmla="*/ 38129 w 266744"/>
                    <a:gd name="connsiteY19" fmla="*/ 4330700 h 4597400"/>
                    <a:gd name="connsiteX20" fmla="*/ 177829 w 266744"/>
                    <a:gd name="connsiteY20" fmla="*/ 4483100 h 4597400"/>
                    <a:gd name="connsiteX21" fmla="*/ 50829 w 266744"/>
                    <a:gd name="connsiteY21" fmla="*/ 4597400 h 4597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66744" h="4597400">
                      <a:moveTo>
                        <a:pt x="127029" y="0"/>
                      </a:moveTo>
                      <a:cubicBezTo>
                        <a:pt x="64587" y="74083"/>
                        <a:pt x="2146" y="148167"/>
                        <a:pt x="29" y="228600"/>
                      </a:cubicBezTo>
                      <a:cubicBezTo>
                        <a:pt x="-2088" y="309033"/>
                        <a:pt x="110096" y="410633"/>
                        <a:pt x="114329" y="482600"/>
                      </a:cubicBezTo>
                      <a:cubicBezTo>
                        <a:pt x="118562" y="554567"/>
                        <a:pt x="25429" y="584200"/>
                        <a:pt x="25429" y="660400"/>
                      </a:cubicBezTo>
                      <a:cubicBezTo>
                        <a:pt x="25429" y="736600"/>
                        <a:pt x="112212" y="855133"/>
                        <a:pt x="114329" y="939800"/>
                      </a:cubicBezTo>
                      <a:cubicBezTo>
                        <a:pt x="116446" y="1024467"/>
                        <a:pt x="33896" y="1090083"/>
                        <a:pt x="38129" y="1168400"/>
                      </a:cubicBezTo>
                      <a:cubicBezTo>
                        <a:pt x="42362" y="1246717"/>
                        <a:pt x="143962" y="1333500"/>
                        <a:pt x="139729" y="1409700"/>
                      </a:cubicBezTo>
                      <a:cubicBezTo>
                        <a:pt x="135496" y="1485900"/>
                        <a:pt x="6379" y="1551517"/>
                        <a:pt x="12729" y="1625600"/>
                      </a:cubicBezTo>
                      <a:cubicBezTo>
                        <a:pt x="19079" y="1699683"/>
                        <a:pt x="175712" y="1780117"/>
                        <a:pt x="177829" y="1854200"/>
                      </a:cubicBezTo>
                      <a:cubicBezTo>
                        <a:pt x="179946" y="1928283"/>
                        <a:pt x="21196" y="1981200"/>
                        <a:pt x="25429" y="2070100"/>
                      </a:cubicBezTo>
                      <a:cubicBezTo>
                        <a:pt x="29662" y="2159000"/>
                        <a:pt x="196879" y="2305050"/>
                        <a:pt x="203229" y="2387600"/>
                      </a:cubicBezTo>
                      <a:cubicBezTo>
                        <a:pt x="209579" y="2470150"/>
                        <a:pt x="67762" y="2495550"/>
                        <a:pt x="63529" y="2565400"/>
                      </a:cubicBezTo>
                      <a:cubicBezTo>
                        <a:pt x="59296" y="2635250"/>
                        <a:pt x="177829" y="2738967"/>
                        <a:pt x="177829" y="2806700"/>
                      </a:cubicBezTo>
                      <a:cubicBezTo>
                        <a:pt x="177829" y="2874433"/>
                        <a:pt x="50829" y="2908300"/>
                        <a:pt x="63529" y="2971800"/>
                      </a:cubicBezTo>
                      <a:cubicBezTo>
                        <a:pt x="76229" y="3035300"/>
                        <a:pt x="256146" y="3115733"/>
                        <a:pt x="254029" y="3187700"/>
                      </a:cubicBezTo>
                      <a:cubicBezTo>
                        <a:pt x="251912" y="3259667"/>
                        <a:pt x="48712" y="3331633"/>
                        <a:pt x="50829" y="3403600"/>
                      </a:cubicBezTo>
                      <a:cubicBezTo>
                        <a:pt x="52946" y="3475567"/>
                        <a:pt x="268846" y="3545417"/>
                        <a:pt x="266729" y="3619500"/>
                      </a:cubicBezTo>
                      <a:cubicBezTo>
                        <a:pt x="264612" y="3693583"/>
                        <a:pt x="50829" y="3752850"/>
                        <a:pt x="38129" y="3848100"/>
                      </a:cubicBezTo>
                      <a:cubicBezTo>
                        <a:pt x="25429" y="3943350"/>
                        <a:pt x="190529" y="4110567"/>
                        <a:pt x="190529" y="4191000"/>
                      </a:cubicBezTo>
                      <a:cubicBezTo>
                        <a:pt x="190529" y="4271433"/>
                        <a:pt x="40246" y="4282017"/>
                        <a:pt x="38129" y="4330700"/>
                      </a:cubicBezTo>
                      <a:cubicBezTo>
                        <a:pt x="36012" y="4379383"/>
                        <a:pt x="175712" y="4438650"/>
                        <a:pt x="177829" y="4483100"/>
                      </a:cubicBezTo>
                      <a:cubicBezTo>
                        <a:pt x="179946" y="4527550"/>
                        <a:pt x="115387" y="4562475"/>
                        <a:pt x="50829" y="4597400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2" name="왼쪽 화살표 24">
                <a:extLst>
                  <a:ext uri="{FF2B5EF4-FFF2-40B4-BE49-F238E27FC236}">
                    <a16:creationId xmlns:a16="http://schemas.microsoft.com/office/drawing/2014/main" id="{E204F15B-88EB-49E5-81A1-AFA95653E50B}"/>
                  </a:ext>
                </a:extLst>
              </p:cNvPr>
              <p:cNvSpPr/>
              <p:nvPr/>
            </p:nvSpPr>
            <p:spPr>
              <a:xfrm rot="2280080">
                <a:off x="10603659" y="3467012"/>
                <a:ext cx="964887" cy="572099"/>
              </a:xfrm>
              <a:prstGeom prst="leftArrow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Better</a:t>
                </a:r>
                <a:endParaRPr lang="ko-KR" altLang="en-US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40C702B-C1D1-46CC-9A28-26784A56D49B}"/>
                </a:ext>
              </a:extLst>
            </p:cNvPr>
            <p:cNvSpPr txBox="1"/>
            <p:nvPr/>
          </p:nvSpPr>
          <p:spPr>
            <a:xfrm>
              <a:off x="8984643" y="2620973"/>
              <a:ext cx="12591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err="1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LiveNAS</a:t>
              </a:r>
              <a:endParaRPr lang="ko-KR" alt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DBC8075-B73C-4234-8801-C8303C3603DC}"/>
                </a:ext>
              </a:extLst>
            </p:cNvPr>
            <p:cNvSpPr txBox="1"/>
            <p:nvPr/>
          </p:nvSpPr>
          <p:spPr>
            <a:xfrm>
              <a:off x="7686066" y="3640467"/>
              <a:ext cx="1259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WebRTC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2" name="직선 연결선 61">
              <a:extLst>
                <a:ext uri="{FF2B5EF4-FFF2-40B4-BE49-F238E27FC236}">
                  <a16:creationId xmlns:a16="http://schemas.microsoft.com/office/drawing/2014/main" id="{0271CE15-1337-4459-B86D-45ADAF03AA63}"/>
                </a:ext>
              </a:extLst>
            </p:cNvPr>
            <p:cNvCxnSpPr>
              <a:cxnSpLocks/>
              <a:endCxn id="51" idx="1"/>
            </p:cNvCxnSpPr>
            <p:nvPr/>
          </p:nvCxnSpPr>
          <p:spPr>
            <a:xfrm flipV="1">
              <a:off x="7416025" y="3840522"/>
              <a:ext cx="270041" cy="5100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1A02F167-95E1-4BAD-8F1D-4CEDD45FA96B}"/>
              </a:ext>
            </a:extLst>
          </p:cNvPr>
          <p:cNvGrpSpPr/>
          <p:nvPr/>
        </p:nvGrpSpPr>
        <p:grpSpPr>
          <a:xfrm>
            <a:off x="7555330" y="3007015"/>
            <a:ext cx="1901936" cy="537070"/>
            <a:chOff x="7555330" y="3007015"/>
            <a:chExt cx="1901936" cy="53707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E687A98-B775-426B-A432-E00DBB950C55}"/>
                </a:ext>
              </a:extLst>
            </p:cNvPr>
            <p:cNvSpPr txBox="1"/>
            <p:nvPr/>
          </p:nvSpPr>
          <p:spPr>
            <a:xfrm>
              <a:off x="7773470" y="3007015"/>
              <a:ext cx="1683796" cy="537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One-time </a:t>
              </a:r>
            </a:p>
            <a:p>
              <a:pPr>
                <a:lnSpc>
                  <a:spcPct val="70000"/>
                </a:lnSpc>
              </a:pP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Customization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3" name="직선 연결선 52">
              <a:extLst>
                <a:ext uri="{FF2B5EF4-FFF2-40B4-BE49-F238E27FC236}">
                  <a16:creationId xmlns:a16="http://schemas.microsoft.com/office/drawing/2014/main" id="{3E658BA2-3E69-4B05-9BA3-95A5D65B0037}"/>
                </a:ext>
              </a:extLst>
            </p:cNvPr>
            <p:cNvCxnSpPr>
              <a:cxnSpLocks/>
              <a:endCxn id="52" idx="1"/>
            </p:cNvCxnSpPr>
            <p:nvPr/>
          </p:nvCxnSpPr>
          <p:spPr>
            <a:xfrm>
              <a:off x="7555330" y="3153626"/>
              <a:ext cx="218140" cy="12192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직사각형 7">
            <a:extLst>
              <a:ext uri="{FF2B5EF4-FFF2-40B4-BE49-F238E27FC236}">
                <a16:creationId xmlns:a16="http://schemas.microsoft.com/office/drawing/2014/main" id="{9593C7F8-968F-4840-BDF9-50014D005B0A}"/>
              </a:ext>
            </a:extLst>
          </p:cNvPr>
          <p:cNvSpPr/>
          <p:nvPr/>
        </p:nvSpPr>
        <p:spPr>
          <a:xfrm>
            <a:off x="0" y="5643271"/>
            <a:ext cx="12192000" cy="12147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LiveNAS</a:t>
            </a:r>
            <a: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delivers reliable quality gain with using </a:t>
            </a:r>
            <a:b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25%</a:t>
            </a:r>
            <a:r>
              <a:rPr lang="en-US" altLang="ko-KR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GPU resources compared to continuous training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Resource Efficiency and Cost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25</a:t>
            </a:fld>
            <a:endParaRPr lang="ko-KR" altLang="en-US" dirty="0"/>
          </a:p>
        </p:txBody>
      </p:sp>
      <p:graphicFrame>
        <p:nvGraphicFramePr>
          <p:cNvPr id="61" name="차트 60">
            <a:extLst>
              <a:ext uri="{FF2B5EF4-FFF2-40B4-BE49-F238E27FC236}">
                <a16:creationId xmlns:a16="http://schemas.microsoft.com/office/drawing/2014/main" id="{FFA13B94-F340-4242-8D96-26AFE14050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0381342"/>
              </p:ext>
            </p:extLst>
          </p:nvPr>
        </p:nvGraphicFramePr>
        <p:xfrm>
          <a:off x="-85454" y="1580083"/>
          <a:ext cx="6486254" cy="3301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직사각형 6">
            <a:extLst>
              <a:ext uri="{FF2B5EF4-FFF2-40B4-BE49-F238E27FC236}">
                <a16:creationId xmlns:a16="http://schemas.microsoft.com/office/drawing/2014/main" id="{8D990773-8A08-4155-9F88-4FA0261ECCA9}"/>
              </a:ext>
            </a:extLst>
          </p:cNvPr>
          <p:cNvSpPr/>
          <p:nvPr/>
        </p:nvSpPr>
        <p:spPr>
          <a:xfrm>
            <a:off x="197854" y="4881697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000" dirty="0">
                <a:latin typeface="Calibri" panose="020F0502020204030204" pitchFamily="34" charset="0"/>
                <a:cs typeface="Calibri" panose="020F0502020204030204" pitchFamily="34" charset="0"/>
              </a:rPr>
              <a:t>Cost:  </a:t>
            </a:r>
            <a:r>
              <a:rPr lang="en-US" altLang="ko-KR" sz="3000" b="1" dirty="0">
                <a:latin typeface="Calibri" panose="020F0502020204030204" pitchFamily="34" charset="0"/>
                <a:cs typeface="Calibri" panose="020F0502020204030204" pitchFamily="34" charset="0"/>
              </a:rPr>
              <a:t>$4.69/hour per stream </a:t>
            </a:r>
            <a:r>
              <a:rPr lang="en-US" altLang="ko-KR" sz="3000" dirty="0">
                <a:latin typeface="Calibri" panose="020F0502020204030204" pitchFamily="34" charset="0"/>
                <a:cs typeface="Calibri" panose="020F0502020204030204" pitchFamily="34" charset="0"/>
              </a:rPr>
              <a:t>on Google Cloud </a:t>
            </a: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(16 vCPU, 4 Tesla V100 GPUs)</a:t>
            </a:r>
            <a:endParaRPr lang="en-US" altLang="ko-KR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B9A4318-08DA-44CF-8D44-F9425E33BF2B}"/>
              </a:ext>
            </a:extLst>
          </p:cNvPr>
          <p:cNvSpPr txBox="1"/>
          <p:nvPr/>
        </p:nvSpPr>
        <p:spPr>
          <a:xfrm>
            <a:off x="10025613" y="2175528"/>
            <a:ext cx="140625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Continuous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5" name="직선 연결선 64">
            <a:extLst>
              <a:ext uri="{FF2B5EF4-FFF2-40B4-BE49-F238E27FC236}">
                <a16:creationId xmlns:a16="http://schemas.microsoft.com/office/drawing/2014/main" id="{30B91D11-F5B3-409C-825B-5635C0C07157}"/>
              </a:ext>
            </a:extLst>
          </p:cNvPr>
          <p:cNvCxnSpPr>
            <a:cxnSpLocks/>
          </p:cNvCxnSpPr>
          <p:nvPr/>
        </p:nvCxnSpPr>
        <p:spPr>
          <a:xfrm>
            <a:off x="11252751" y="2529973"/>
            <a:ext cx="218140" cy="12192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37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8" grpId="0" animBg="1"/>
      <p:bldGraphic spid="61" grpId="0">
        <p:bldAsOne/>
      </p:bldGraphic>
      <p:bldP spid="7" grpId="0"/>
      <p:bldP spid="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AD0B62BB-9FFE-49C8-AB29-A017A0AB2EB9}"/>
              </a:ext>
            </a:extLst>
          </p:cNvPr>
          <p:cNvSpPr/>
          <p:nvPr/>
        </p:nvSpPr>
        <p:spPr>
          <a:xfrm>
            <a:off x="0" y="5643271"/>
            <a:ext cx="12192000" cy="12147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LiveNAS</a:t>
            </a:r>
            <a: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produces significant </a:t>
            </a: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(12%-69%) </a:t>
            </a:r>
            <a:r>
              <a:rPr lang="en-US" altLang="ko-KR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QoE</a:t>
            </a:r>
            <a: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improvement </a:t>
            </a:r>
            <a:b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live stream viewers.   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10896600" cy="866775"/>
          </a:xfrm>
        </p:spPr>
        <p:txBody>
          <a:bodyPr/>
          <a:lstStyle/>
          <a:p>
            <a:r>
              <a:rPr lang="en-US" altLang="ko-KR" dirty="0" err="1"/>
              <a:t>QoE</a:t>
            </a:r>
            <a:r>
              <a:rPr lang="en-US" altLang="ko-KR" dirty="0"/>
              <a:t> Improvement on Distribution Side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26</a:t>
            </a:fld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F95DE8-A49E-4EFC-B34A-187E67C795EC}"/>
              </a:ext>
            </a:extLst>
          </p:cNvPr>
          <p:cNvSpPr txBox="1"/>
          <p:nvPr/>
        </p:nvSpPr>
        <p:spPr>
          <a:xfrm>
            <a:off x="1079500" y="1231900"/>
            <a:ext cx="4080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FCC broadband traces</a:t>
            </a:r>
            <a:b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(avg. bandwidth: 72 Mbps)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CAEAA8-4573-46F2-A0EB-0963D9104F73}"/>
              </a:ext>
            </a:extLst>
          </p:cNvPr>
          <p:cNvSpPr txBox="1"/>
          <p:nvPr/>
        </p:nvSpPr>
        <p:spPr>
          <a:xfrm>
            <a:off x="6430245" y="1231900"/>
            <a:ext cx="4733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Pensieve</a:t>
            </a:r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traces</a:t>
            </a:r>
            <a:b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(avg. bandwidth = 1.48 Mbps)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차트 4">
            <a:extLst>
              <a:ext uri="{FF2B5EF4-FFF2-40B4-BE49-F238E27FC236}">
                <a16:creationId xmlns:a16="http://schemas.microsoft.com/office/drawing/2014/main" id="{CDAC4DDC-3A90-4540-AC38-D1EE6D9C1C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6626949"/>
              </p:ext>
            </p:extLst>
          </p:nvPr>
        </p:nvGraphicFramePr>
        <p:xfrm>
          <a:off x="-101600" y="2098675"/>
          <a:ext cx="6039853" cy="3348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78B3BB8-8552-4A95-A84D-8CD6B5EF233E}"/>
              </a:ext>
            </a:extLst>
          </p:cNvPr>
          <p:cNvSpPr txBox="1"/>
          <p:nvPr/>
        </p:nvSpPr>
        <p:spPr>
          <a:xfrm>
            <a:off x="1267326" y="4876736"/>
            <a:ext cx="18524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Twitch 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1BBE0D-D8CF-4287-972C-2B1164CB91A8}"/>
              </a:ext>
            </a:extLst>
          </p:cNvPr>
          <p:cNvSpPr txBox="1"/>
          <p:nvPr/>
        </p:nvSpPr>
        <p:spPr>
          <a:xfrm>
            <a:off x="3711311" y="4877296"/>
            <a:ext cx="18524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YouTube 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1" name="차트 10">
            <a:extLst>
              <a:ext uri="{FF2B5EF4-FFF2-40B4-BE49-F238E27FC236}">
                <a16:creationId xmlns:a16="http://schemas.microsoft.com/office/drawing/2014/main" id="{CDE3A3B3-7378-4E85-BBE9-4036F3437A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2825244"/>
              </p:ext>
            </p:extLst>
          </p:nvPr>
        </p:nvGraphicFramePr>
        <p:xfrm>
          <a:off x="5613776" y="2118168"/>
          <a:ext cx="6004800" cy="33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4BB0DE3D-E834-4CC7-BA8F-0F6FA84885C3}"/>
              </a:ext>
            </a:extLst>
          </p:cNvPr>
          <p:cNvSpPr txBox="1"/>
          <p:nvPr/>
        </p:nvSpPr>
        <p:spPr>
          <a:xfrm>
            <a:off x="7083550" y="4848268"/>
            <a:ext cx="18524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Twitch 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955649-BEEE-4C48-B8CB-9502D562F0F6}"/>
              </a:ext>
            </a:extLst>
          </p:cNvPr>
          <p:cNvSpPr txBox="1"/>
          <p:nvPr/>
        </p:nvSpPr>
        <p:spPr>
          <a:xfrm>
            <a:off x="9420526" y="4848268"/>
            <a:ext cx="18524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YouTube 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0081BDDE-241E-4047-9A84-6DE7848DC969}"/>
              </a:ext>
            </a:extLst>
          </p:cNvPr>
          <p:cNvSpPr/>
          <p:nvPr/>
        </p:nvSpPr>
        <p:spPr>
          <a:xfrm>
            <a:off x="6932672" y="2622039"/>
            <a:ext cx="4443652" cy="1924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8CEB44FE-427C-4983-A14D-9A56EB537C05}"/>
              </a:ext>
            </a:extLst>
          </p:cNvPr>
          <p:cNvGrpSpPr/>
          <p:nvPr/>
        </p:nvGrpSpPr>
        <p:grpSpPr>
          <a:xfrm>
            <a:off x="5663763" y="3036614"/>
            <a:ext cx="3104740" cy="727896"/>
            <a:chOff x="5663763" y="3036614"/>
            <a:chExt cx="3104740" cy="727896"/>
          </a:xfrm>
        </p:grpSpPr>
        <p:cxnSp>
          <p:nvCxnSpPr>
            <p:cNvPr id="27" name="직선 화살표 연결선 26">
              <a:extLst>
                <a:ext uri="{FF2B5EF4-FFF2-40B4-BE49-F238E27FC236}">
                  <a16:creationId xmlns:a16="http://schemas.microsoft.com/office/drawing/2014/main" id="{F98E37F8-A001-4ADB-A7D3-33D72574FA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69200" y="3632929"/>
              <a:ext cx="1199303" cy="13158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0CA3FAC-7F70-4BEC-80DB-7063626C1214}"/>
                </a:ext>
              </a:extLst>
            </p:cNvPr>
            <p:cNvSpPr txBox="1"/>
            <p:nvPr/>
          </p:nvSpPr>
          <p:spPr>
            <a:xfrm>
              <a:off x="5663763" y="3036614"/>
              <a:ext cx="2463234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 err="1">
                  <a:solidFill>
                    <a:srgbClr val="FF0000"/>
                  </a:solidFill>
                </a:rPr>
                <a:t>Pensieve</a:t>
              </a:r>
              <a:r>
                <a:rPr lang="en-US" altLang="ko-KR" sz="2400" b="1" dirty="0">
                  <a:solidFill>
                    <a:srgbClr val="FF0000"/>
                  </a:solidFill>
                </a:rPr>
                <a:t>: +13%</a:t>
              </a:r>
              <a:endParaRPr lang="ko-KR" alt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140517B8-F9D0-4916-8677-FDEC7B143A68}"/>
              </a:ext>
            </a:extLst>
          </p:cNvPr>
          <p:cNvGrpSpPr/>
          <p:nvPr/>
        </p:nvGrpSpPr>
        <p:grpSpPr>
          <a:xfrm>
            <a:off x="8374301" y="3036613"/>
            <a:ext cx="2665289" cy="717138"/>
            <a:chOff x="8374301" y="3036613"/>
            <a:chExt cx="2665289" cy="717138"/>
          </a:xfrm>
        </p:grpSpPr>
        <p:cxnSp>
          <p:nvCxnSpPr>
            <p:cNvPr id="31" name="직선 화살표 연결선 30">
              <a:extLst>
                <a:ext uri="{FF2B5EF4-FFF2-40B4-BE49-F238E27FC236}">
                  <a16:creationId xmlns:a16="http://schemas.microsoft.com/office/drawing/2014/main" id="{F95175A7-3B70-4C42-8596-FE6C9118961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74301" y="3476693"/>
              <a:ext cx="394202" cy="27705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3ED82BF-1D55-44E8-9649-B40051ABF947}"/>
                </a:ext>
              </a:extLst>
            </p:cNvPr>
            <p:cNvSpPr txBox="1"/>
            <p:nvPr/>
          </p:nvSpPr>
          <p:spPr>
            <a:xfrm>
              <a:off x="8576356" y="3036613"/>
              <a:ext cx="2463234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 err="1">
                  <a:solidFill>
                    <a:srgbClr val="FF0000"/>
                  </a:solidFill>
                </a:rPr>
                <a:t>LiveNAS</a:t>
              </a:r>
              <a:r>
                <a:rPr lang="en-US" altLang="ko-KR" sz="2400" b="1" dirty="0">
                  <a:solidFill>
                    <a:srgbClr val="FF0000"/>
                  </a:solidFill>
                </a:rPr>
                <a:t>: +27%</a:t>
              </a:r>
              <a:endParaRPr lang="ko-KR" alt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D0D6DC1B-46BB-410B-B599-B31AD3076D06}"/>
              </a:ext>
            </a:extLst>
          </p:cNvPr>
          <p:cNvSpPr/>
          <p:nvPr/>
        </p:nvSpPr>
        <p:spPr>
          <a:xfrm>
            <a:off x="1170124" y="2634739"/>
            <a:ext cx="4443652" cy="1924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882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12" grpId="0"/>
      <p:bldGraphic spid="5" grpId="0">
        <p:bldAsOne/>
      </p:bldGraphic>
      <p:bldP spid="14" grpId="0" animBg="1"/>
      <p:bldP spid="15" grpId="0" animBg="1"/>
      <p:bldGraphic spid="11" grpId="0">
        <p:bldAsOne/>
      </p:bldGraphic>
      <p:bldP spid="16" grpId="0" animBg="1"/>
      <p:bldP spid="17" grpId="0" animBg="1"/>
      <p:bldP spid="41" grpId="0" animBg="1"/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Conclusion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2943093"/>
            <a:ext cx="10515600" cy="36853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ko-KR" sz="2600" dirty="0" err="1"/>
              <a:t>LiveNAS</a:t>
            </a:r>
            <a:r>
              <a:rPr lang="en-US" altLang="ko-KR" sz="2600" dirty="0"/>
              <a:t> is a new live video ingest framework that enhances </a:t>
            </a:r>
            <a:br>
              <a:rPr lang="en-US" altLang="ko-KR" sz="2600" dirty="0"/>
            </a:br>
            <a:r>
              <a:rPr lang="en-US" altLang="ko-KR" sz="2600" dirty="0"/>
              <a:t>the original stream’s quality via online learning. </a:t>
            </a:r>
          </a:p>
          <a:p>
            <a:pPr>
              <a:lnSpc>
                <a:spcPct val="100000"/>
              </a:lnSpc>
            </a:pPr>
            <a:endParaRPr lang="en-US" altLang="ko-KR" sz="100" dirty="0"/>
          </a:p>
          <a:p>
            <a:pPr>
              <a:lnSpc>
                <a:spcPct val="100000"/>
              </a:lnSpc>
            </a:pPr>
            <a:r>
              <a:rPr lang="en-US" altLang="ko-KR" sz="2600" dirty="0" err="1"/>
              <a:t>LiveNAS</a:t>
            </a:r>
            <a:r>
              <a:rPr lang="en-US" altLang="ko-KR" sz="2600" dirty="0"/>
              <a:t> introduces novel design components : quality-optimizing scheduler and content-adaptive trainer. </a:t>
            </a:r>
          </a:p>
          <a:p>
            <a:pPr>
              <a:lnSpc>
                <a:spcPct val="100000"/>
              </a:lnSpc>
            </a:pPr>
            <a:endParaRPr lang="en-US" altLang="ko-KR" sz="100" dirty="0"/>
          </a:p>
          <a:p>
            <a:pPr>
              <a:lnSpc>
                <a:spcPct val="100000"/>
              </a:lnSpc>
            </a:pPr>
            <a:r>
              <a:rPr lang="en-US" altLang="ko-KR" sz="2600" dirty="0" err="1"/>
              <a:t>LiveNAS</a:t>
            </a:r>
            <a:r>
              <a:rPr lang="en-US" altLang="ko-KR" sz="2600" dirty="0"/>
              <a:t> produces significant (12%-69%) </a:t>
            </a:r>
            <a:r>
              <a:rPr lang="en-US" altLang="ko-KR" sz="2600" dirty="0" err="1"/>
              <a:t>QoE</a:t>
            </a:r>
            <a:r>
              <a:rPr lang="en-US" altLang="ko-KR" sz="2600" dirty="0"/>
              <a:t> improvement for live stream viewers.   </a:t>
            </a:r>
          </a:p>
          <a:p>
            <a:pPr>
              <a:lnSpc>
                <a:spcPct val="100000"/>
              </a:lnSpc>
            </a:pPr>
            <a:endParaRPr lang="en-US" altLang="ko-KR" sz="100" dirty="0"/>
          </a:p>
          <a:p>
            <a:pPr>
              <a:lnSpc>
                <a:spcPct val="100000"/>
              </a:lnSpc>
            </a:pPr>
            <a:r>
              <a:rPr lang="en-US" altLang="ko-KR" sz="2600" dirty="0"/>
              <a:t>Our webpage : </a:t>
            </a:r>
            <a:r>
              <a:rPr lang="en-US" altLang="ko-KR" sz="2600" dirty="0">
                <a:hlinkClick r:id="rId3"/>
              </a:rPr>
              <a:t>http://ina.kaist.ac.kr/~livenas/</a:t>
            </a:r>
            <a:endParaRPr lang="en-US" altLang="ko-KR" sz="2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27</a:t>
            </a:fld>
            <a:endParaRPr lang="ko-KR" altLang="en-US"/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28528705-CBAB-4B45-B695-9E555B95C1FD}"/>
              </a:ext>
            </a:extLst>
          </p:cNvPr>
          <p:cNvCxnSpPr>
            <a:cxnSpLocks/>
          </p:cNvCxnSpPr>
          <p:nvPr/>
        </p:nvCxnSpPr>
        <p:spPr>
          <a:xfrm>
            <a:off x="4981720" y="1955381"/>
            <a:ext cx="134544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>
            <a:extLst>
              <a:ext uri="{FF2B5EF4-FFF2-40B4-BE49-F238E27FC236}">
                <a16:creationId xmlns:a16="http://schemas.microsoft.com/office/drawing/2014/main" id="{8C8FC851-70BF-4317-BDDF-2054787CD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853" y="1437033"/>
            <a:ext cx="417948" cy="28166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58E9020-5272-4467-A834-5C70F68FD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1992" y="1448820"/>
            <a:ext cx="458056" cy="840680"/>
          </a:xfrm>
          <a:prstGeom prst="rect">
            <a:avLst/>
          </a:prstGeom>
        </p:spPr>
      </p:pic>
      <p:pic>
        <p:nvPicPr>
          <p:cNvPr id="9" name="Picture 2" descr="YouTube logo svg for free download - Seeklogo.net">
            <a:extLst>
              <a:ext uri="{FF2B5EF4-FFF2-40B4-BE49-F238E27FC236}">
                <a16:creationId xmlns:a16="http://schemas.microsoft.com/office/drawing/2014/main" id="{BBFD11BA-1D4F-4C15-B034-E7E813B75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340" y="1703032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96A803A-81F1-45B4-B214-0059E31D9D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734" y="1382271"/>
            <a:ext cx="741765" cy="993106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28E4754D-8C09-41E1-B736-68C47AAE3B4C}"/>
              </a:ext>
            </a:extLst>
          </p:cNvPr>
          <p:cNvGrpSpPr/>
          <p:nvPr/>
        </p:nvGrpSpPr>
        <p:grpSpPr>
          <a:xfrm>
            <a:off x="9305005" y="766813"/>
            <a:ext cx="2207030" cy="641933"/>
            <a:chOff x="1117635" y="5610117"/>
            <a:chExt cx="3004126" cy="855910"/>
          </a:xfrm>
        </p:grpSpPr>
        <p:cxnSp>
          <p:nvCxnSpPr>
            <p:cNvPr id="72" name="직선 연결선 71">
              <a:extLst>
                <a:ext uri="{FF2B5EF4-FFF2-40B4-BE49-F238E27FC236}">
                  <a16:creationId xmlns:a16="http://schemas.microsoft.com/office/drawing/2014/main" id="{B7A4C59E-9821-4839-800F-B308C8BD8BFD}"/>
                </a:ext>
              </a:extLst>
            </p:cNvPr>
            <p:cNvCxnSpPr/>
            <p:nvPr/>
          </p:nvCxnSpPr>
          <p:spPr>
            <a:xfrm flipH="1">
              <a:off x="2938107" y="6292364"/>
              <a:ext cx="3182" cy="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 extrusionH="1905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F99C8D76-2085-4FCB-9C84-6150C52F4DC7}"/>
                </a:ext>
              </a:extLst>
            </p:cNvPr>
            <p:cNvSpPr/>
            <p:nvPr/>
          </p:nvSpPr>
          <p:spPr>
            <a:xfrm>
              <a:off x="1365819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id="{E5B34EDC-E0F6-4C79-9C51-B41974FE8698}"/>
                </a:ext>
              </a:extLst>
            </p:cNvPr>
            <p:cNvSpPr/>
            <p:nvPr/>
          </p:nvSpPr>
          <p:spPr>
            <a:xfrm>
              <a:off x="156894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id="{73358E0E-55CB-47A1-83FF-D31D60304F81}"/>
                </a:ext>
              </a:extLst>
            </p:cNvPr>
            <p:cNvSpPr/>
            <p:nvPr/>
          </p:nvSpPr>
          <p:spPr>
            <a:xfrm>
              <a:off x="286660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685766">
                <a:defRPr/>
              </a:pPr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id="{0F2590A2-F449-45E8-BF42-867C45C4F849}"/>
                </a:ext>
              </a:extLst>
            </p:cNvPr>
            <p:cNvSpPr/>
            <p:nvPr/>
          </p:nvSpPr>
          <p:spPr>
            <a:xfrm>
              <a:off x="1784448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77" name="직사각형 76">
              <a:extLst>
                <a:ext uri="{FF2B5EF4-FFF2-40B4-BE49-F238E27FC236}">
                  <a16:creationId xmlns:a16="http://schemas.microsoft.com/office/drawing/2014/main" id="{508FEC17-A0BA-4A7F-AB4E-DB2FB8BB1B57}"/>
                </a:ext>
              </a:extLst>
            </p:cNvPr>
            <p:cNvSpPr/>
            <p:nvPr/>
          </p:nvSpPr>
          <p:spPr>
            <a:xfrm>
              <a:off x="198280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78" name="직사각형 77">
              <a:extLst>
                <a:ext uri="{FF2B5EF4-FFF2-40B4-BE49-F238E27FC236}">
                  <a16:creationId xmlns:a16="http://schemas.microsoft.com/office/drawing/2014/main" id="{6401395E-4B99-47A6-B503-FDE21676DF44}"/>
                </a:ext>
              </a:extLst>
            </p:cNvPr>
            <p:cNvSpPr/>
            <p:nvPr/>
          </p:nvSpPr>
          <p:spPr>
            <a:xfrm>
              <a:off x="219554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grpSp>
          <p:nvGrpSpPr>
            <p:cNvPr id="79" name="그룹 78">
              <a:extLst>
                <a:ext uri="{FF2B5EF4-FFF2-40B4-BE49-F238E27FC236}">
                  <a16:creationId xmlns:a16="http://schemas.microsoft.com/office/drawing/2014/main" id="{B1A4FB4D-767F-43BF-85A8-AC2AC4FEDF6A}"/>
                </a:ext>
              </a:extLst>
            </p:cNvPr>
            <p:cNvGrpSpPr/>
            <p:nvPr/>
          </p:nvGrpSpPr>
          <p:grpSpPr>
            <a:xfrm>
              <a:off x="2507444" y="6020597"/>
              <a:ext cx="326779" cy="90550"/>
              <a:chOff x="4092000" y="4871966"/>
              <a:chExt cx="389754" cy="108000"/>
            </a:xfrm>
          </p:grpSpPr>
          <p:sp>
            <p:nvSpPr>
              <p:cNvPr id="85" name="타원 84">
                <a:extLst>
                  <a:ext uri="{FF2B5EF4-FFF2-40B4-BE49-F238E27FC236}">
                    <a16:creationId xmlns:a16="http://schemas.microsoft.com/office/drawing/2014/main" id="{834AA4B7-AEDF-47E8-B471-B96CC55D8D86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타원 85">
                <a:extLst>
                  <a:ext uri="{FF2B5EF4-FFF2-40B4-BE49-F238E27FC236}">
                    <a16:creationId xmlns:a16="http://schemas.microsoft.com/office/drawing/2014/main" id="{29873C63-186F-4B73-908B-E4C8A24ABAEF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타원 86">
                <a:extLst>
                  <a:ext uri="{FF2B5EF4-FFF2-40B4-BE49-F238E27FC236}">
                    <a16:creationId xmlns:a16="http://schemas.microsoft.com/office/drawing/2014/main" id="{E521E7B0-B7A1-4D15-B805-43B56C33E49C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80" name="직선 화살표 연결선 79">
              <a:extLst>
                <a:ext uri="{FF2B5EF4-FFF2-40B4-BE49-F238E27FC236}">
                  <a16:creationId xmlns:a16="http://schemas.microsoft.com/office/drawing/2014/main" id="{A1F47280-1974-4E0D-927D-CDBC3DDD7AFF}"/>
                </a:ext>
              </a:extLst>
            </p:cNvPr>
            <p:cNvCxnSpPr/>
            <p:nvPr/>
          </p:nvCxnSpPr>
          <p:spPr>
            <a:xfrm>
              <a:off x="3197178" y="6049071"/>
              <a:ext cx="5130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화살표 연결선 80">
              <a:extLst>
                <a:ext uri="{FF2B5EF4-FFF2-40B4-BE49-F238E27FC236}">
                  <a16:creationId xmlns:a16="http://schemas.microsoft.com/office/drawing/2014/main" id="{76BC1A7E-84E9-4D0B-90D2-04E2C99B44B7}"/>
                </a:ext>
              </a:extLst>
            </p:cNvPr>
            <p:cNvCxnSpPr>
              <a:cxnSpLocks/>
            </p:cNvCxnSpPr>
            <p:nvPr/>
          </p:nvCxnSpPr>
          <p:spPr>
            <a:xfrm>
              <a:off x="3934118" y="6049071"/>
              <a:ext cx="1876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" name="그림 81">
              <a:extLst>
                <a:ext uri="{FF2B5EF4-FFF2-40B4-BE49-F238E27FC236}">
                  <a16:creationId xmlns:a16="http://schemas.microsoft.com/office/drawing/2014/main" id="{0431B1B2-9F83-4365-8DD8-FE9E7C9F2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275" y="5955104"/>
              <a:ext cx="223843" cy="217628"/>
            </a:xfrm>
            <a:prstGeom prst="rect">
              <a:avLst/>
            </a:prstGeom>
          </p:spPr>
        </p:pic>
        <p:sp>
          <p:nvSpPr>
            <p:cNvPr id="83" name="내용 개체 틀 2">
              <a:extLst>
                <a:ext uri="{FF2B5EF4-FFF2-40B4-BE49-F238E27FC236}">
                  <a16:creationId xmlns:a16="http://schemas.microsoft.com/office/drawing/2014/main" id="{095F590B-7418-4A5C-AB22-28CFEDADEAE1}"/>
                </a:ext>
              </a:extLst>
            </p:cNvPr>
            <p:cNvSpPr txBox="1">
              <a:spLocks/>
            </p:cNvSpPr>
            <p:nvPr/>
          </p:nvSpPr>
          <p:spPr>
            <a:xfrm>
              <a:off x="1117635" y="5610117"/>
              <a:ext cx="1944084" cy="255631"/>
            </a:xfrm>
            <a:prstGeom prst="rect">
              <a:avLst/>
            </a:prstGeom>
          </p:spPr>
          <p:txBody>
            <a:bodyPr vert="horz" lIns="68580" tIns="34291" rIns="68580" bIns="34291" rtlCol="0">
              <a:normAutofit fontScale="85000" lnSpcReduction="20000"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766">
                <a:buNone/>
                <a:defRPr/>
              </a:pPr>
              <a:endParaRPr lang="en-US" altLang="ko-KR" sz="1200" dirty="0">
                <a:solidFill>
                  <a:prstClr val="black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84" name="직선 화살표 연결선 83">
              <a:extLst>
                <a:ext uri="{FF2B5EF4-FFF2-40B4-BE49-F238E27FC236}">
                  <a16:creationId xmlns:a16="http://schemas.microsoft.com/office/drawing/2014/main" id="{9E7FEF7C-C68C-47EF-9F77-47C4EB2C349A}"/>
                </a:ext>
              </a:extLst>
            </p:cNvPr>
            <p:cNvCxnSpPr>
              <a:cxnSpLocks/>
            </p:cNvCxnSpPr>
            <p:nvPr/>
          </p:nvCxnSpPr>
          <p:spPr>
            <a:xfrm>
              <a:off x="1117635" y="6063918"/>
              <a:ext cx="26777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DF69529-EDB8-47B8-96BE-DFFF59DED051}"/>
              </a:ext>
            </a:extLst>
          </p:cNvPr>
          <p:cNvSpPr txBox="1"/>
          <p:nvPr/>
        </p:nvSpPr>
        <p:spPr>
          <a:xfrm>
            <a:off x="9027148" y="1381081"/>
            <a:ext cx="2631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Online learning using patches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평행 사변형 9">
            <a:extLst>
              <a:ext uri="{FF2B5EF4-FFF2-40B4-BE49-F238E27FC236}">
                <a16:creationId xmlns:a16="http://schemas.microsoft.com/office/drawing/2014/main" id="{6B79A873-A462-4948-9323-77AFA8D55036}"/>
              </a:ext>
            </a:extLst>
          </p:cNvPr>
          <p:cNvSpPr/>
          <p:nvPr/>
        </p:nvSpPr>
        <p:spPr>
          <a:xfrm rot="20769715">
            <a:off x="10954461" y="867861"/>
            <a:ext cx="216087" cy="396774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4" name="평행 사변형 9">
            <a:extLst>
              <a:ext uri="{FF2B5EF4-FFF2-40B4-BE49-F238E27FC236}">
                <a16:creationId xmlns:a16="http://schemas.microsoft.com/office/drawing/2014/main" id="{50BFF073-9EEE-494A-BC7F-9CF6D42D35A5}"/>
              </a:ext>
            </a:extLst>
          </p:cNvPr>
          <p:cNvSpPr/>
          <p:nvPr/>
        </p:nvSpPr>
        <p:spPr>
          <a:xfrm rot="20769715">
            <a:off x="11397979" y="867861"/>
            <a:ext cx="216087" cy="396774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cxnSp>
        <p:nvCxnSpPr>
          <p:cNvPr id="15" name="연결선: 꺾임 14">
            <a:extLst>
              <a:ext uri="{FF2B5EF4-FFF2-40B4-BE49-F238E27FC236}">
                <a16:creationId xmlns:a16="http://schemas.microsoft.com/office/drawing/2014/main" id="{FB31DC02-24AA-41AA-A45A-D00B9B084E0A}"/>
              </a:ext>
            </a:extLst>
          </p:cNvPr>
          <p:cNvCxnSpPr>
            <a:cxnSpLocks/>
            <a:stCxn id="82" idx="0"/>
            <a:endCxn id="16" idx="0"/>
          </p:cNvCxnSpPr>
          <p:nvPr/>
        </p:nvCxnSpPr>
        <p:spPr>
          <a:xfrm rot="16200000" flipV="1">
            <a:off x="10458149" y="191746"/>
            <a:ext cx="193902" cy="1473711"/>
          </a:xfrm>
          <a:prstGeom prst="bentConnector3">
            <a:avLst>
              <a:gd name="adj1" fmla="val 217895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524EBEB1-EB9F-4086-A3CC-A767AAE42C2D}"/>
              </a:ext>
            </a:extLst>
          </p:cNvPr>
          <p:cNvSpPr/>
          <p:nvPr/>
        </p:nvSpPr>
        <p:spPr>
          <a:xfrm>
            <a:off x="9689945" y="831651"/>
            <a:ext cx="256598" cy="1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평행 사변형 9">
            <a:extLst>
              <a:ext uri="{FF2B5EF4-FFF2-40B4-BE49-F238E27FC236}">
                <a16:creationId xmlns:a16="http://schemas.microsoft.com/office/drawing/2014/main" id="{AD6648A1-DEB5-44FA-BC01-7E387E9FB531}"/>
              </a:ext>
            </a:extLst>
          </p:cNvPr>
          <p:cNvSpPr/>
          <p:nvPr/>
        </p:nvSpPr>
        <p:spPr>
          <a:xfrm rot="20769715">
            <a:off x="9178621" y="1013404"/>
            <a:ext cx="123933" cy="227562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15F9FBE1-5872-4FBC-97E9-2667AB4B83A9}"/>
              </a:ext>
            </a:extLst>
          </p:cNvPr>
          <p:cNvGrpSpPr/>
          <p:nvPr/>
        </p:nvGrpSpPr>
        <p:grpSpPr>
          <a:xfrm>
            <a:off x="9305005" y="1857497"/>
            <a:ext cx="1876808" cy="641933"/>
            <a:chOff x="948404" y="5610117"/>
            <a:chExt cx="2487894" cy="855910"/>
          </a:xfrm>
        </p:grpSpPr>
        <p:cxnSp>
          <p:nvCxnSpPr>
            <p:cNvPr id="58" name="직선 연결선 57">
              <a:extLst>
                <a:ext uri="{FF2B5EF4-FFF2-40B4-BE49-F238E27FC236}">
                  <a16:creationId xmlns:a16="http://schemas.microsoft.com/office/drawing/2014/main" id="{A24EDB24-2327-4CBE-863B-1ED3460F2ED6}"/>
                </a:ext>
              </a:extLst>
            </p:cNvPr>
            <p:cNvCxnSpPr/>
            <p:nvPr/>
          </p:nvCxnSpPr>
          <p:spPr>
            <a:xfrm flipH="1">
              <a:off x="2938107" y="6292364"/>
              <a:ext cx="3182" cy="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 extrusionH="1905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4DC4CFBE-96CC-4FDB-AFDC-64E6D46A8FC3}"/>
                </a:ext>
              </a:extLst>
            </p:cNvPr>
            <p:cNvSpPr/>
            <p:nvPr/>
          </p:nvSpPr>
          <p:spPr>
            <a:xfrm>
              <a:off x="1365819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C65E178C-4EC3-4CC0-ACA5-07BC7AA07848}"/>
                </a:ext>
              </a:extLst>
            </p:cNvPr>
            <p:cNvSpPr/>
            <p:nvPr/>
          </p:nvSpPr>
          <p:spPr>
            <a:xfrm>
              <a:off x="156894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744F4EEA-B3DC-4A38-89EE-C62AFDCAD8E1}"/>
                </a:ext>
              </a:extLst>
            </p:cNvPr>
            <p:cNvSpPr/>
            <p:nvPr/>
          </p:nvSpPr>
          <p:spPr>
            <a:xfrm>
              <a:off x="286660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685766">
                <a:defRPr/>
              </a:pPr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35861A95-D1B8-41DB-9F1B-CFD8039AFC52}"/>
                </a:ext>
              </a:extLst>
            </p:cNvPr>
            <p:cNvSpPr/>
            <p:nvPr/>
          </p:nvSpPr>
          <p:spPr>
            <a:xfrm>
              <a:off x="1784448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5C17462F-69F3-4D61-B651-D8C0D53142E9}"/>
                </a:ext>
              </a:extLst>
            </p:cNvPr>
            <p:cNvSpPr/>
            <p:nvPr/>
          </p:nvSpPr>
          <p:spPr>
            <a:xfrm>
              <a:off x="198280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id="{CC6D4E7D-1FEC-49B3-AB61-C44678550023}"/>
                </a:ext>
              </a:extLst>
            </p:cNvPr>
            <p:cNvSpPr/>
            <p:nvPr/>
          </p:nvSpPr>
          <p:spPr>
            <a:xfrm>
              <a:off x="219554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78B0BCFA-EFA7-4F63-98B8-2C79D4617B40}"/>
                </a:ext>
              </a:extLst>
            </p:cNvPr>
            <p:cNvGrpSpPr/>
            <p:nvPr/>
          </p:nvGrpSpPr>
          <p:grpSpPr>
            <a:xfrm>
              <a:off x="2507444" y="6020597"/>
              <a:ext cx="326779" cy="90550"/>
              <a:chOff x="4092000" y="4871966"/>
              <a:chExt cx="389754" cy="108000"/>
            </a:xfrm>
          </p:grpSpPr>
          <p:sp>
            <p:nvSpPr>
              <p:cNvPr id="69" name="타원 68">
                <a:extLst>
                  <a:ext uri="{FF2B5EF4-FFF2-40B4-BE49-F238E27FC236}">
                    <a16:creationId xmlns:a16="http://schemas.microsoft.com/office/drawing/2014/main" id="{354FB3F7-446E-41BD-B3D2-524772C8D565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타원 69">
                <a:extLst>
                  <a:ext uri="{FF2B5EF4-FFF2-40B4-BE49-F238E27FC236}">
                    <a16:creationId xmlns:a16="http://schemas.microsoft.com/office/drawing/2014/main" id="{7D657BC8-6975-4C8B-A4FC-40171817D69F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타원 70">
                <a:extLst>
                  <a:ext uri="{FF2B5EF4-FFF2-40B4-BE49-F238E27FC236}">
                    <a16:creationId xmlns:a16="http://schemas.microsoft.com/office/drawing/2014/main" id="{EF4DF105-9268-4581-BA1E-B87A5E9A34F0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66" name="직선 화살표 연결선 65">
              <a:extLst>
                <a:ext uri="{FF2B5EF4-FFF2-40B4-BE49-F238E27FC236}">
                  <a16:creationId xmlns:a16="http://schemas.microsoft.com/office/drawing/2014/main" id="{2185A8B4-06B9-46C9-8B1B-A6DAA9F0121A}"/>
                </a:ext>
              </a:extLst>
            </p:cNvPr>
            <p:cNvCxnSpPr>
              <a:cxnSpLocks/>
            </p:cNvCxnSpPr>
            <p:nvPr/>
          </p:nvCxnSpPr>
          <p:spPr>
            <a:xfrm>
              <a:off x="3197178" y="6049071"/>
              <a:ext cx="2391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내용 개체 틀 2">
              <a:extLst>
                <a:ext uri="{FF2B5EF4-FFF2-40B4-BE49-F238E27FC236}">
                  <a16:creationId xmlns:a16="http://schemas.microsoft.com/office/drawing/2014/main" id="{E0D2E13D-9743-4F27-811A-CA17D0ABBCB9}"/>
                </a:ext>
              </a:extLst>
            </p:cNvPr>
            <p:cNvSpPr txBox="1">
              <a:spLocks/>
            </p:cNvSpPr>
            <p:nvPr/>
          </p:nvSpPr>
          <p:spPr>
            <a:xfrm>
              <a:off x="1117635" y="5610117"/>
              <a:ext cx="1944084" cy="255631"/>
            </a:xfrm>
            <a:prstGeom prst="rect">
              <a:avLst/>
            </a:prstGeom>
          </p:spPr>
          <p:txBody>
            <a:bodyPr vert="horz" lIns="68580" tIns="34291" rIns="68580" bIns="34291" rtlCol="0">
              <a:normAutofit fontScale="85000" lnSpcReduction="20000"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766">
                <a:buNone/>
                <a:defRPr/>
              </a:pPr>
              <a:endParaRPr lang="en-US" altLang="ko-KR" sz="1200" dirty="0">
                <a:solidFill>
                  <a:prstClr val="black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68" name="직선 화살표 연결선 67">
              <a:extLst>
                <a:ext uri="{FF2B5EF4-FFF2-40B4-BE49-F238E27FC236}">
                  <a16:creationId xmlns:a16="http://schemas.microsoft.com/office/drawing/2014/main" id="{41F8C6E3-3547-4405-9118-BE6245655058}"/>
                </a:ext>
              </a:extLst>
            </p:cNvPr>
            <p:cNvCxnSpPr/>
            <p:nvPr/>
          </p:nvCxnSpPr>
          <p:spPr>
            <a:xfrm>
              <a:off x="948404" y="6063918"/>
              <a:ext cx="4370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평행 사변형 9">
            <a:extLst>
              <a:ext uri="{FF2B5EF4-FFF2-40B4-BE49-F238E27FC236}">
                <a16:creationId xmlns:a16="http://schemas.microsoft.com/office/drawing/2014/main" id="{701A824B-279F-4A00-AEDF-DACC7B5DDDFD}"/>
              </a:ext>
            </a:extLst>
          </p:cNvPr>
          <p:cNvSpPr/>
          <p:nvPr/>
        </p:nvSpPr>
        <p:spPr>
          <a:xfrm rot="20187681">
            <a:off x="9111979" y="2012649"/>
            <a:ext cx="375463" cy="39009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20" name="평행 사변형 9">
            <a:extLst>
              <a:ext uri="{FF2B5EF4-FFF2-40B4-BE49-F238E27FC236}">
                <a16:creationId xmlns:a16="http://schemas.microsoft.com/office/drawing/2014/main" id="{53E0D20B-5332-41D7-8D7B-ACE9FD15F88E}"/>
              </a:ext>
            </a:extLst>
          </p:cNvPr>
          <p:cNvSpPr/>
          <p:nvPr/>
        </p:nvSpPr>
        <p:spPr>
          <a:xfrm rot="20187681">
            <a:off x="10930110" y="1817859"/>
            <a:ext cx="630745" cy="631333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F38A78-FDE1-43E8-B265-595E8DFA4F04}"/>
              </a:ext>
            </a:extLst>
          </p:cNvPr>
          <p:cNvSpPr txBox="1"/>
          <p:nvPr/>
        </p:nvSpPr>
        <p:spPr>
          <a:xfrm>
            <a:off x="8896059" y="2528227"/>
            <a:ext cx="2926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Apply super-resolution to frames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D5CFE6-A211-470A-826F-B9ED0BEC099E}"/>
              </a:ext>
            </a:extLst>
          </p:cNvPr>
          <p:cNvSpPr txBox="1"/>
          <p:nvPr/>
        </p:nvSpPr>
        <p:spPr>
          <a:xfrm>
            <a:off x="3310795" y="2276165"/>
            <a:ext cx="207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 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7A7C9F-FAAB-444C-B146-D0E9B32B5A4E}"/>
              </a:ext>
            </a:extLst>
          </p:cNvPr>
          <p:cNvSpPr txBox="1"/>
          <p:nvPr/>
        </p:nvSpPr>
        <p:spPr>
          <a:xfrm>
            <a:off x="6704738" y="2276164"/>
            <a:ext cx="207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 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3F60271C-A951-46E9-A81B-477405475821}"/>
              </a:ext>
            </a:extLst>
          </p:cNvPr>
          <p:cNvGrpSpPr/>
          <p:nvPr/>
        </p:nvGrpSpPr>
        <p:grpSpPr>
          <a:xfrm rot="183852">
            <a:off x="2393770" y="1638962"/>
            <a:ext cx="634581" cy="233187"/>
            <a:chOff x="3004903" y="1685306"/>
            <a:chExt cx="634581" cy="233187"/>
          </a:xfrm>
        </p:grpSpPr>
        <p:sp>
          <p:nvSpPr>
            <p:cNvPr id="48" name="평행 사변형 9">
              <a:extLst>
                <a:ext uri="{FF2B5EF4-FFF2-40B4-BE49-F238E27FC236}">
                  <a16:creationId xmlns:a16="http://schemas.microsoft.com/office/drawing/2014/main" id="{96336270-C4ED-4C8C-8F39-FA0601C82823}"/>
                </a:ext>
              </a:extLst>
            </p:cNvPr>
            <p:cNvSpPr/>
            <p:nvPr/>
          </p:nvSpPr>
          <p:spPr>
            <a:xfrm rot="20769715">
              <a:off x="3004903" y="172353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49" name="평행 사변형 9">
              <a:extLst>
                <a:ext uri="{FF2B5EF4-FFF2-40B4-BE49-F238E27FC236}">
                  <a16:creationId xmlns:a16="http://schemas.microsoft.com/office/drawing/2014/main" id="{1E9B8A45-99D7-472C-9DBD-0A0936A87A92}"/>
                </a:ext>
              </a:extLst>
            </p:cNvPr>
            <p:cNvSpPr/>
            <p:nvPr/>
          </p:nvSpPr>
          <p:spPr>
            <a:xfrm rot="20769715">
              <a:off x="3063364" y="171015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50" name="평행 사변형 9">
              <a:extLst>
                <a:ext uri="{FF2B5EF4-FFF2-40B4-BE49-F238E27FC236}">
                  <a16:creationId xmlns:a16="http://schemas.microsoft.com/office/drawing/2014/main" id="{C5B2D962-CAD2-4A48-95C2-91870F69505A}"/>
                </a:ext>
              </a:extLst>
            </p:cNvPr>
            <p:cNvSpPr/>
            <p:nvPr/>
          </p:nvSpPr>
          <p:spPr>
            <a:xfrm rot="20769715">
              <a:off x="3120265" y="1711800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51" name="평행 사변형 9">
              <a:extLst>
                <a:ext uri="{FF2B5EF4-FFF2-40B4-BE49-F238E27FC236}">
                  <a16:creationId xmlns:a16="http://schemas.microsoft.com/office/drawing/2014/main" id="{07475B56-ACA3-4855-A828-656EF206AC05}"/>
                </a:ext>
              </a:extLst>
            </p:cNvPr>
            <p:cNvSpPr/>
            <p:nvPr/>
          </p:nvSpPr>
          <p:spPr>
            <a:xfrm rot="20769715">
              <a:off x="3197731" y="1709072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52" name="평행 사변형 9">
              <a:extLst>
                <a:ext uri="{FF2B5EF4-FFF2-40B4-BE49-F238E27FC236}">
                  <a16:creationId xmlns:a16="http://schemas.microsoft.com/office/drawing/2014/main" id="{8646EE00-AF73-48E3-8B8E-CEAB2E4E66FF}"/>
                </a:ext>
              </a:extLst>
            </p:cNvPr>
            <p:cNvSpPr/>
            <p:nvPr/>
          </p:nvSpPr>
          <p:spPr>
            <a:xfrm rot="20769715">
              <a:off x="3246292" y="1718178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53" name="평행 사변형 9">
              <a:extLst>
                <a:ext uri="{FF2B5EF4-FFF2-40B4-BE49-F238E27FC236}">
                  <a16:creationId xmlns:a16="http://schemas.microsoft.com/office/drawing/2014/main" id="{F509633D-215A-42EF-B1AD-9D03A220B00F}"/>
                </a:ext>
              </a:extLst>
            </p:cNvPr>
            <p:cNvSpPr/>
            <p:nvPr/>
          </p:nvSpPr>
          <p:spPr>
            <a:xfrm rot="20769715">
              <a:off x="3322876" y="1697243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54" name="평행 사변형 9">
              <a:extLst>
                <a:ext uri="{FF2B5EF4-FFF2-40B4-BE49-F238E27FC236}">
                  <a16:creationId xmlns:a16="http://schemas.microsoft.com/office/drawing/2014/main" id="{42D2A22F-5089-4493-A64A-E85D0138FB61}"/>
                </a:ext>
              </a:extLst>
            </p:cNvPr>
            <p:cNvSpPr/>
            <p:nvPr/>
          </p:nvSpPr>
          <p:spPr>
            <a:xfrm rot="20769715">
              <a:off x="3380958" y="169713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55" name="평행 사변형 9">
              <a:extLst>
                <a:ext uri="{FF2B5EF4-FFF2-40B4-BE49-F238E27FC236}">
                  <a16:creationId xmlns:a16="http://schemas.microsoft.com/office/drawing/2014/main" id="{ADA1FEDD-DB36-4483-955F-8B35A50ADAF7}"/>
                </a:ext>
              </a:extLst>
            </p:cNvPr>
            <p:cNvSpPr/>
            <p:nvPr/>
          </p:nvSpPr>
          <p:spPr>
            <a:xfrm rot="20769715">
              <a:off x="3438193" y="169713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56" name="평행 사변형 9">
              <a:extLst>
                <a:ext uri="{FF2B5EF4-FFF2-40B4-BE49-F238E27FC236}">
                  <a16:creationId xmlns:a16="http://schemas.microsoft.com/office/drawing/2014/main" id="{DCE43434-43D7-4346-8DD2-1D48FE23D9AA}"/>
                </a:ext>
              </a:extLst>
            </p:cNvPr>
            <p:cNvSpPr/>
            <p:nvPr/>
          </p:nvSpPr>
          <p:spPr>
            <a:xfrm rot="20769715">
              <a:off x="3476377" y="168530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57" name="평행 사변형 9">
              <a:extLst>
                <a:ext uri="{FF2B5EF4-FFF2-40B4-BE49-F238E27FC236}">
                  <a16:creationId xmlns:a16="http://schemas.microsoft.com/office/drawing/2014/main" id="{3B1B8CC0-AD27-4D21-85FD-011432B77F00}"/>
                </a:ext>
              </a:extLst>
            </p:cNvPr>
            <p:cNvSpPr/>
            <p:nvPr/>
          </p:nvSpPr>
          <p:spPr>
            <a:xfrm rot="20769715">
              <a:off x="3533308" y="168530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6526948-81B6-4871-BE85-2E9EB1E4DA6E}"/>
              </a:ext>
            </a:extLst>
          </p:cNvPr>
          <p:cNvSpPr txBox="1"/>
          <p:nvPr/>
        </p:nvSpPr>
        <p:spPr>
          <a:xfrm>
            <a:off x="1866606" y="1864416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Patches </a:t>
            </a:r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(JPEG)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0EFEC57F-0960-44DB-B268-E122C398A0EA}"/>
              </a:ext>
            </a:extLst>
          </p:cNvPr>
          <p:cNvGrpSpPr/>
          <p:nvPr/>
        </p:nvGrpSpPr>
        <p:grpSpPr>
          <a:xfrm>
            <a:off x="970925" y="1365782"/>
            <a:ext cx="678640" cy="547418"/>
            <a:chOff x="33000" y="913014"/>
            <a:chExt cx="2724912" cy="2198023"/>
          </a:xfrm>
        </p:grpSpPr>
        <p:sp>
          <p:nvSpPr>
            <p:cNvPr id="43" name="평행 사변형 9">
              <a:extLst>
                <a:ext uri="{FF2B5EF4-FFF2-40B4-BE49-F238E27FC236}">
                  <a16:creationId xmlns:a16="http://schemas.microsoft.com/office/drawing/2014/main" id="{FC7A42F3-99E8-44CB-A5A2-32276C70C3A0}"/>
                </a:ext>
              </a:extLst>
            </p:cNvPr>
            <p:cNvSpPr/>
            <p:nvPr/>
          </p:nvSpPr>
          <p:spPr>
            <a:xfrm rot="20187681">
              <a:off x="33000" y="929203"/>
              <a:ext cx="2173347" cy="2175373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2053D970-360B-48FF-8C8C-C2B19F6FD6E9}"/>
                </a:ext>
              </a:extLst>
            </p:cNvPr>
            <p:cNvGrpSpPr/>
            <p:nvPr/>
          </p:nvGrpSpPr>
          <p:grpSpPr>
            <a:xfrm rot="21389459">
              <a:off x="214786" y="913014"/>
              <a:ext cx="2543126" cy="2198023"/>
              <a:chOff x="1587091" y="3759754"/>
              <a:chExt cx="2543126" cy="2610679"/>
            </a:xfrm>
          </p:grpSpPr>
          <p:sp>
            <p:nvSpPr>
              <p:cNvPr id="45" name="평행 사변형 9">
                <a:extLst>
                  <a:ext uri="{FF2B5EF4-FFF2-40B4-BE49-F238E27FC236}">
                    <a16:creationId xmlns:a16="http://schemas.microsoft.com/office/drawing/2014/main" id="{A4DA54FF-229F-4AEA-B0DE-D342D3DD2629}"/>
                  </a:ext>
                </a:extLst>
              </p:cNvPr>
              <p:cNvSpPr/>
              <p:nvPr/>
            </p:nvSpPr>
            <p:spPr>
              <a:xfrm rot="20398222">
                <a:off x="1587091" y="3759754"/>
                <a:ext cx="2173347" cy="258377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평행 사변형 9">
                <a:extLst>
                  <a:ext uri="{FF2B5EF4-FFF2-40B4-BE49-F238E27FC236}">
                    <a16:creationId xmlns:a16="http://schemas.microsoft.com/office/drawing/2014/main" id="{422BE1F4-990B-4E1C-90FA-B1A77D5E4768}"/>
                  </a:ext>
                </a:extLst>
              </p:cNvPr>
              <p:cNvSpPr/>
              <p:nvPr/>
            </p:nvSpPr>
            <p:spPr>
              <a:xfrm rot="20398222">
                <a:off x="1768496" y="3786655"/>
                <a:ext cx="2173347" cy="2583778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평행 사변형 9">
                <a:extLst>
                  <a:ext uri="{FF2B5EF4-FFF2-40B4-BE49-F238E27FC236}">
                    <a16:creationId xmlns:a16="http://schemas.microsoft.com/office/drawing/2014/main" id="{51A050AE-35DD-4327-B7DC-0EDF0A7264B3}"/>
                  </a:ext>
                </a:extLst>
              </p:cNvPr>
              <p:cNvSpPr/>
              <p:nvPr/>
            </p:nvSpPr>
            <p:spPr>
              <a:xfrm rot="20398222">
                <a:off x="1956870" y="3784538"/>
                <a:ext cx="2173347" cy="2583778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685A9BC-53DD-4154-A5DA-9F877822B53C}"/>
              </a:ext>
            </a:extLst>
          </p:cNvPr>
          <p:cNvSpPr txBox="1"/>
          <p:nvPr/>
        </p:nvSpPr>
        <p:spPr>
          <a:xfrm>
            <a:off x="363899" y="2055196"/>
            <a:ext cx="159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Raw frames</a:t>
            </a:r>
            <a:br>
              <a:rPr lang="en-US" altLang="ko-KR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</a:br>
            <a:r>
              <a:rPr lang="en-US" altLang="ko-KR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(1080p, 4K)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원통 25">
            <a:extLst>
              <a:ext uri="{FF2B5EF4-FFF2-40B4-BE49-F238E27FC236}">
                <a16:creationId xmlns:a16="http://schemas.microsoft.com/office/drawing/2014/main" id="{EFAE3D7F-C5DC-4ADC-B7F4-A681F6057D52}"/>
              </a:ext>
            </a:extLst>
          </p:cNvPr>
          <p:cNvSpPr/>
          <p:nvPr/>
        </p:nvSpPr>
        <p:spPr>
          <a:xfrm rot="5400000">
            <a:off x="5754514" y="1277740"/>
            <a:ext cx="802611" cy="134676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평행 사변형 9">
            <a:extLst>
              <a:ext uri="{FF2B5EF4-FFF2-40B4-BE49-F238E27FC236}">
                <a16:creationId xmlns:a16="http://schemas.microsoft.com/office/drawing/2014/main" id="{FB022397-DBAB-4C8C-858B-F5C02446279E}"/>
              </a:ext>
            </a:extLst>
          </p:cNvPr>
          <p:cNvSpPr/>
          <p:nvPr/>
        </p:nvSpPr>
        <p:spPr>
          <a:xfrm rot="20769715">
            <a:off x="6011522" y="1656351"/>
            <a:ext cx="173158" cy="317948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30" name="평행 사변형 9">
            <a:extLst>
              <a:ext uri="{FF2B5EF4-FFF2-40B4-BE49-F238E27FC236}">
                <a16:creationId xmlns:a16="http://schemas.microsoft.com/office/drawing/2014/main" id="{180FB692-CF2C-4472-BA87-3C3523A69F78}"/>
              </a:ext>
            </a:extLst>
          </p:cNvPr>
          <p:cNvSpPr/>
          <p:nvPr/>
        </p:nvSpPr>
        <p:spPr>
          <a:xfrm rot="20769715">
            <a:off x="6438167" y="1653237"/>
            <a:ext cx="173158" cy="317948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31" name="평행 사변형 9">
            <a:extLst>
              <a:ext uri="{FF2B5EF4-FFF2-40B4-BE49-F238E27FC236}">
                <a16:creationId xmlns:a16="http://schemas.microsoft.com/office/drawing/2014/main" id="{B90DCD30-B9B3-418A-A19A-FE089C913EDC}"/>
              </a:ext>
            </a:extLst>
          </p:cNvPr>
          <p:cNvSpPr/>
          <p:nvPr/>
        </p:nvSpPr>
        <p:spPr>
          <a:xfrm rot="20769715">
            <a:off x="5590964" y="1653236"/>
            <a:ext cx="173158" cy="317948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pic>
        <p:nvPicPr>
          <p:cNvPr id="32" name="Picture 160">
            <a:extLst>
              <a:ext uri="{FF2B5EF4-FFF2-40B4-BE49-F238E27FC236}">
                <a16:creationId xmlns:a16="http://schemas.microsoft.com/office/drawing/2014/main" id="{86D2C2D3-0461-45F0-B7AA-D430A1080E0D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5545092" y="2007582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33" name="Picture 160">
            <a:extLst>
              <a:ext uri="{FF2B5EF4-FFF2-40B4-BE49-F238E27FC236}">
                <a16:creationId xmlns:a16="http://schemas.microsoft.com/office/drawing/2014/main" id="{E3CABB03-4935-4357-A326-8D75E37FCEE8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5947497" y="2007582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34" name="Picture 160">
            <a:extLst>
              <a:ext uri="{FF2B5EF4-FFF2-40B4-BE49-F238E27FC236}">
                <a16:creationId xmlns:a16="http://schemas.microsoft.com/office/drawing/2014/main" id="{A4004538-8ADD-4BC7-BCA4-13441E90EB6C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6340358" y="2007582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sp>
        <p:nvSpPr>
          <p:cNvPr id="35" name="직사각형 34">
            <a:extLst>
              <a:ext uri="{FF2B5EF4-FFF2-40B4-BE49-F238E27FC236}">
                <a16:creationId xmlns:a16="http://schemas.microsoft.com/office/drawing/2014/main" id="{F234AE44-0D54-4ABE-A36C-AD7B2787087A}"/>
              </a:ext>
            </a:extLst>
          </p:cNvPr>
          <p:cNvSpPr/>
          <p:nvPr/>
        </p:nvSpPr>
        <p:spPr>
          <a:xfrm>
            <a:off x="5633674" y="1787863"/>
            <a:ext cx="256598" cy="1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7D388838-FB7B-4AF7-8E72-361C720E0BB3}"/>
              </a:ext>
            </a:extLst>
          </p:cNvPr>
          <p:cNvSpPr/>
          <p:nvPr/>
        </p:nvSpPr>
        <p:spPr>
          <a:xfrm>
            <a:off x="6327163" y="1734784"/>
            <a:ext cx="256598" cy="1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36C8013C-EF23-4A85-875D-C8AA0F88C73A}"/>
              </a:ext>
            </a:extLst>
          </p:cNvPr>
          <p:cNvCxnSpPr>
            <a:cxnSpLocks/>
          </p:cNvCxnSpPr>
          <p:nvPr/>
        </p:nvCxnSpPr>
        <p:spPr>
          <a:xfrm>
            <a:off x="6728012" y="1955381"/>
            <a:ext cx="67272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04B87DBD-380F-4914-98FE-AAC5AEE17A64}"/>
              </a:ext>
            </a:extLst>
          </p:cNvPr>
          <p:cNvCxnSpPr>
            <a:cxnSpLocks/>
          </p:cNvCxnSpPr>
          <p:nvPr/>
        </p:nvCxnSpPr>
        <p:spPr>
          <a:xfrm flipH="1">
            <a:off x="3020990" y="2168750"/>
            <a:ext cx="724218" cy="39665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3E9D11D3-482E-4599-B556-E9E3C6FF14BF}"/>
              </a:ext>
            </a:extLst>
          </p:cNvPr>
          <p:cNvCxnSpPr>
            <a:cxnSpLocks/>
          </p:cNvCxnSpPr>
          <p:nvPr/>
        </p:nvCxnSpPr>
        <p:spPr>
          <a:xfrm>
            <a:off x="3148799" y="1371866"/>
            <a:ext cx="610843" cy="2685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79F87F56-1CAF-4FA7-B8FF-0A416F4F047F}"/>
              </a:ext>
            </a:extLst>
          </p:cNvPr>
          <p:cNvCxnSpPr>
            <a:cxnSpLocks/>
          </p:cNvCxnSpPr>
          <p:nvPr/>
        </p:nvCxnSpPr>
        <p:spPr>
          <a:xfrm>
            <a:off x="1597863" y="1787863"/>
            <a:ext cx="65401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536F571A-9FBD-4032-8829-E142F5EB20CE}"/>
              </a:ext>
            </a:extLst>
          </p:cNvPr>
          <p:cNvCxnSpPr>
            <a:cxnSpLocks/>
          </p:cNvCxnSpPr>
          <p:nvPr/>
        </p:nvCxnSpPr>
        <p:spPr>
          <a:xfrm flipV="1">
            <a:off x="8561231" y="1113873"/>
            <a:ext cx="502134" cy="46725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9B5D0C5E-FB96-4C93-806A-9455E79A5B58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8552460" y="2214648"/>
            <a:ext cx="343599" cy="48285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40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/>
              <a:t>Live Video Delivery Workflow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3</a:t>
            </a:fld>
            <a:endParaRPr lang="ko-KR" altLang="en-US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DE04EED-8FBE-4EAD-A724-534B90E91362}"/>
              </a:ext>
            </a:extLst>
          </p:cNvPr>
          <p:cNvGrpSpPr/>
          <p:nvPr/>
        </p:nvGrpSpPr>
        <p:grpSpPr>
          <a:xfrm>
            <a:off x="9875688" y="5236134"/>
            <a:ext cx="112970" cy="744658"/>
            <a:chOff x="9875688" y="4699105"/>
            <a:chExt cx="112970" cy="744658"/>
          </a:xfrm>
        </p:grpSpPr>
        <p:sp>
          <p:nvSpPr>
            <p:cNvPr id="181" name="직사각형 180"/>
            <p:cNvSpPr/>
            <p:nvPr/>
          </p:nvSpPr>
          <p:spPr>
            <a:xfrm>
              <a:off x="9875688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82" name="직사각형 181"/>
            <p:cNvSpPr/>
            <p:nvPr/>
          </p:nvSpPr>
          <p:spPr>
            <a:xfrm>
              <a:off x="9875688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83" name="직사각형 182"/>
            <p:cNvSpPr/>
            <p:nvPr/>
          </p:nvSpPr>
          <p:spPr>
            <a:xfrm>
              <a:off x="9875688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F745F5BD-DD76-4C49-A81B-45684091A977}"/>
              </a:ext>
            </a:extLst>
          </p:cNvPr>
          <p:cNvGrpSpPr/>
          <p:nvPr/>
        </p:nvGrpSpPr>
        <p:grpSpPr>
          <a:xfrm>
            <a:off x="10025427" y="5236134"/>
            <a:ext cx="125670" cy="744658"/>
            <a:chOff x="10025427" y="4699105"/>
            <a:chExt cx="125670" cy="744658"/>
          </a:xfrm>
        </p:grpSpPr>
        <p:sp>
          <p:nvSpPr>
            <p:cNvPr id="178" name="직사각형 177"/>
            <p:cNvSpPr/>
            <p:nvPr/>
          </p:nvSpPr>
          <p:spPr>
            <a:xfrm>
              <a:off x="10025427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9" name="직사각형 178"/>
            <p:cNvSpPr/>
            <p:nvPr/>
          </p:nvSpPr>
          <p:spPr>
            <a:xfrm>
              <a:off x="10038127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80" name="직사각형 179"/>
            <p:cNvSpPr/>
            <p:nvPr/>
          </p:nvSpPr>
          <p:spPr>
            <a:xfrm>
              <a:off x="10038127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4E480E46-DAFB-447E-B1C7-C69C42F60277}"/>
              </a:ext>
            </a:extLst>
          </p:cNvPr>
          <p:cNvGrpSpPr/>
          <p:nvPr/>
        </p:nvGrpSpPr>
        <p:grpSpPr>
          <a:xfrm>
            <a:off x="10333461" y="5236134"/>
            <a:ext cx="112970" cy="744658"/>
            <a:chOff x="10333461" y="4699105"/>
            <a:chExt cx="112970" cy="744658"/>
          </a:xfrm>
        </p:grpSpPr>
        <p:sp>
          <p:nvSpPr>
            <p:cNvPr id="175" name="직사각형 174"/>
            <p:cNvSpPr/>
            <p:nvPr/>
          </p:nvSpPr>
          <p:spPr>
            <a:xfrm>
              <a:off x="10333461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6" name="직사각형 175"/>
            <p:cNvSpPr/>
            <p:nvPr/>
          </p:nvSpPr>
          <p:spPr>
            <a:xfrm>
              <a:off x="10333461" y="4699105"/>
              <a:ext cx="112970" cy="33008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7" name="직사각형 176"/>
            <p:cNvSpPr/>
            <p:nvPr/>
          </p:nvSpPr>
          <p:spPr>
            <a:xfrm>
              <a:off x="10333461" y="507600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3345F8C-DF84-496F-8282-2E7CAB6CEDD4}"/>
              </a:ext>
            </a:extLst>
          </p:cNvPr>
          <p:cNvGrpSpPr/>
          <p:nvPr/>
        </p:nvGrpSpPr>
        <p:grpSpPr>
          <a:xfrm>
            <a:off x="10182887" y="5236134"/>
            <a:ext cx="112970" cy="744658"/>
            <a:chOff x="10182887" y="4699105"/>
            <a:chExt cx="112970" cy="744658"/>
          </a:xfrm>
        </p:grpSpPr>
        <p:sp>
          <p:nvSpPr>
            <p:cNvPr id="172" name="직사각형 171"/>
            <p:cNvSpPr/>
            <p:nvPr/>
          </p:nvSpPr>
          <p:spPr>
            <a:xfrm>
              <a:off x="10182887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3" name="직사각형 172"/>
            <p:cNvSpPr/>
            <p:nvPr/>
          </p:nvSpPr>
          <p:spPr>
            <a:xfrm>
              <a:off x="10182887" y="4699105"/>
              <a:ext cx="112970" cy="33008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4" name="직사각형 173"/>
            <p:cNvSpPr/>
            <p:nvPr/>
          </p:nvSpPr>
          <p:spPr>
            <a:xfrm>
              <a:off x="10182887" y="507600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8C8314E-A667-41BF-9E31-E0B6C14CA010}"/>
              </a:ext>
            </a:extLst>
          </p:cNvPr>
          <p:cNvGrpSpPr/>
          <p:nvPr/>
        </p:nvGrpSpPr>
        <p:grpSpPr>
          <a:xfrm>
            <a:off x="10491485" y="5236134"/>
            <a:ext cx="112970" cy="744658"/>
            <a:chOff x="10491485" y="4699105"/>
            <a:chExt cx="112970" cy="744658"/>
          </a:xfrm>
        </p:grpSpPr>
        <p:sp>
          <p:nvSpPr>
            <p:cNvPr id="169" name="직사각형 168"/>
            <p:cNvSpPr/>
            <p:nvPr/>
          </p:nvSpPr>
          <p:spPr>
            <a:xfrm>
              <a:off x="10491485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0" name="직사각형 169"/>
            <p:cNvSpPr/>
            <p:nvPr/>
          </p:nvSpPr>
          <p:spPr>
            <a:xfrm>
              <a:off x="10491485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1" name="직사각형 170"/>
            <p:cNvSpPr/>
            <p:nvPr/>
          </p:nvSpPr>
          <p:spPr>
            <a:xfrm>
              <a:off x="10491485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E316A970-1E84-4DD2-859A-ADE587B027C1}"/>
              </a:ext>
            </a:extLst>
          </p:cNvPr>
          <p:cNvGrpSpPr/>
          <p:nvPr/>
        </p:nvGrpSpPr>
        <p:grpSpPr>
          <a:xfrm>
            <a:off x="10649509" y="5236134"/>
            <a:ext cx="112970" cy="744658"/>
            <a:chOff x="10649509" y="4699105"/>
            <a:chExt cx="112970" cy="744658"/>
          </a:xfrm>
        </p:grpSpPr>
        <p:sp>
          <p:nvSpPr>
            <p:cNvPr id="166" name="직사각형 165"/>
            <p:cNvSpPr/>
            <p:nvPr/>
          </p:nvSpPr>
          <p:spPr>
            <a:xfrm>
              <a:off x="10649509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7" name="직사각형 166"/>
            <p:cNvSpPr/>
            <p:nvPr/>
          </p:nvSpPr>
          <p:spPr>
            <a:xfrm>
              <a:off x="10649509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8" name="직사각형 167"/>
            <p:cNvSpPr/>
            <p:nvPr/>
          </p:nvSpPr>
          <p:spPr>
            <a:xfrm>
              <a:off x="10649509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DC2AB94F-4361-44ED-A646-2329F3C4E167}"/>
              </a:ext>
            </a:extLst>
          </p:cNvPr>
          <p:cNvGrpSpPr/>
          <p:nvPr/>
        </p:nvGrpSpPr>
        <p:grpSpPr>
          <a:xfrm>
            <a:off x="9721447" y="5236134"/>
            <a:ext cx="117472" cy="744658"/>
            <a:chOff x="9721447" y="4699105"/>
            <a:chExt cx="117472" cy="744658"/>
          </a:xfrm>
        </p:grpSpPr>
        <p:sp>
          <p:nvSpPr>
            <p:cNvPr id="163" name="직사각형 162"/>
            <p:cNvSpPr/>
            <p:nvPr/>
          </p:nvSpPr>
          <p:spPr>
            <a:xfrm>
              <a:off x="9721447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4" name="직사각형 163"/>
            <p:cNvSpPr/>
            <p:nvPr/>
          </p:nvSpPr>
          <p:spPr>
            <a:xfrm>
              <a:off x="9725114" y="507600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5" name="직사각형 164"/>
            <p:cNvSpPr/>
            <p:nvPr/>
          </p:nvSpPr>
          <p:spPr>
            <a:xfrm>
              <a:off x="9725949" y="533373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132B60D7-FB26-4676-8F88-2D10B9BDCF70}"/>
              </a:ext>
            </a:extLst>
          </p:cNvPr>
          <p:cNvGrpSpPr/>
          <p:nvPr/>
        </p:nvGrpSpPr>
        <p:grpSpPr>
          <a:xfrm>
            <a:off x="9567031" y="5236134"/>
            <a:ext cx="122207" cy="744658"/>
            <a:chOff x="9567031" y="4699105"/>
            <a:chExt cx="122207" cy="744658"/>
          </a:xfrm>
        </p:grpSpPr>
        <p:sp>
          <p:nvSpPr>
            <p:cNvPr id="160" name="직사각형 159"/>
            <p:cNvSpPr/>
            <p:nvPr/>
          </p:nvSpPr>
          <p:spPr>
            <a:xfrm>
              <a:off x="9567031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1" name="직사각형 160"/>
            <p:cNvSpPr/>
            <p:nvPr/>
          </p:nvSpPr>
          <p:spPr>
            <a:xfrm>
              <a:off x="9568502" y="507600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2" name="직사각형 161"/>
            <p:cNvSpPr/>
            <p:nvPr/>
          </p:nvSpPr>
          <p:spPr>
            <a:xfrm>
              <a:off x="9576268" y="533373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150" name="자유형 149"/>
          <p:cNvSpPr/>
          <p:nvPr/>
        </p:nvSpPr>
        <p:spPr bwMode="auto">
          <a:xfrm>
            <a:off x="7344320" y="5344456"/>
            <a:ext cx="1222810" cy="629181"/>
          </a:xfrm>
          <a:custGeom>
            <a:avLst/>
            <a:gdLst>
              <a:gd name="connsiteX0" fmla="*/ 0 w 1818751"/>
              <a:gd name="connsiteY0" fmla="*/ 1065125 h 1076062"/>
              <a:gd name="connsiteX1" fmla="*/ 130628 w 1818751"/>
              <a:gd name="connsiteY1" fmla="*/ 1065125 h 1076062"/>
              <a:gd name="connsiteX2" fmla="*/ 190918 w 1818751"/>
              <a:gd name="connsiteY2" fmla="*/ 1045028 h 1076062"/>
              <a:gd name="connsiteX3" fmla="*/ 221063 w 1818751"/>
              <a:gd name="connsiteY3" fmla="*/ 1024931 h 1076062"/>
              <a:gd name="connsiteX4" fmla="*/ 281353 w 1818751"/>
              <a:gd name="connsiteY4" fmla="*/ 1004835 h 1076062"/>
              <a:gd name="connsiteX5" fmla="*/ 341644 w 1818751"/>
              <a:gd name="connsiteY5" fmla="*/ 964641 h 1076062"/>
              <a:gd name="connsiteX6" fmla="*/ 371789 w 1818751"/>
              <a:gd name="connsiteY6" fmla="*/ 934496 h 1076062"/>
              <a:gd name="connsiteX7" fmla="*/ 422030 w 1818751"/>
              <a:gd name="connsiteY7" fmla="*/ 904351 h 1076062"/>
              <a:gd name="connsiteX8" fmla="*/ 452175 w 1818751"/>
              <a:gd name="connsiteY8" fmla="*/ 874206 h 1076062"/>
              <a:gd name="connsiteX9" fmla="*/ 492369 w 1818751"/>
              <a:gd name="connsiteY9" fmla="*/ 854109 h 1076062"/>
              <a:gd name="connsiteX10" fmla="*/ 522514 w 1818751"/>
              <a:gd name="connsiteY10" fmla="*/ 823964 h 1076062"/>
              <a:gd name="connsiteX11" fmla="*/ 592852 w 1818751"/>
              <a:gd name="connsiteY11" fmla="*/ 783771 h 1076062"/>
              <a:gd name="connsiteX12" fmla="*/ 622997 w 1818751"/>
              <a:gd name="connsiteY12" fmla="*/ 763674 h 1076062"/>
              <a:gd name="connsiteX13" fmla="*/ 643094 w 1818751"/>
              <a:gd name="connsiteY13" fmla="*/ 723481 h 1076062"/>
              <a:gd name="connsiteX14" fmla="*/ 713433 w 1818751"/>
              <a:gd name="connsiteY14" fmla="*/ 622997 h 1076062"/>
              <a:gd name="connsiteX15" fmla="*/ 743578 w 1818751"/>
              <a:gd name="connsiteY15" fmla="*/ 592852 h 1076062"/>
              <a:gd name="connsiteX16" fmla="*/ 773723 w 1818751"/>
              <a:gd name="connsiteY16" fmla="*/ 522514 h 1076062"/>
              <a:gd name="connsiteX17" fmla="*/ 813916 w 1818751"/>
              <a:gd name="connsiteY17" fmla="*/ 462224 h 1076062"/>
              <a:gd name="connsiteX18" fmla="*/ 834013 w 1818751"/>
              <a:gd name="connsiteY18" fmla="*/ 432079 h 1076062"/>
              <a:gd name="connsiteX19" fmla="*/ 894303 w 1818751"/>
              <a:gd name="connsiteY19" fmla="*/ 341644 h 1076062"/>
              <a:gd name="connsiteX20" fmla="*/ 914400 w 1818751"/>
              <a:gd name="connsiteY20" fmla="*/ 311498 h 1076062"/>
              <a:gd name="connsiteX21" fmla="*/ 944545 w 1818751"/>
              <a:gd name="connsiteY21" fmla="*/ 281353 h 1076062"/>
              <a:gd name="connsiteX22" fmla="*/ 984738 w 1818751"/>
              <a:gd name="connsiteY22" fmla="*/ 221063 h 1076062"/>
              <a:gd name="connsiteX23" fmla="*/ 1014883 w 1818751"/>
              <a:gd name="connsiteY23" fmla="*/ 190918 h 1076062"/>
              <a:gd name="connsiteX24" fmla="*/ 1034980 w 1818751"/>
              <a:gd name="connsiteY24" fmla="*/ 150725 h 1076062"/>
              <a:gd name="connsiteX25" fmla="*/ 1065125 w 1818751"/>
              <a:gd name="connsiteY25" fmla="*/ 120580 h 1076062"/>
              <a:gd name="connsiteX26" fmla="*/ 1115367 w 1818751"/>
              <a:gd name="connsiteY26" fmla="*/ 60290 h 1076062"/>
              <a:gd name="connsiteX27" fmla="*/ 1135463 w 1818751"/>
              <a:gd name="connsiteY27" fmla="*/ 30145 h 1076062"/>
              <a:gd name="connsiteX28" fmla="*/ 1165608 w 1818751"/>
              <a:gd name="connsiteY28" fmla="*/ 20096 h 1076062"/>
              <a:gd name="connsiteX29" fmla="*/ 1205802 w 1818751"/>
              <a:gd name="connsiteY29" fmla="*/ 0 h 1076062"/>
              <a:gd name="connsiteX30" fmla="*/ 1276140 w 1818751"/>
              <a:gd name="connsiteY30" fmla="*/ 20096 h 1076062"/>
              <a:gd name="connsiteX31" fmla="*/ 1306285 w 1818751"/>
              <a:gd name="connsiteY31" fmla="*/ 30145 h 1076062"/>
              <a:gd name="connsiteX32" fmla="*/ 1356527 w 1818751"/>
              <a:gd name="connsiteY32" fmla="*/ 100483 h 1076062"/>
              <a:gd name="connsiteX33" fmla="*/ 1396720 w 1818751"/>
              <a:gd name="connsiteY33" fmla="*/ 170822 h 1076062"/>
              <a:gd name="connsiteX34" fmla="*/ 1436914 w 1818751"/>
              <a:gd name="connsiteY34" fmla="*/ 231112 h 1076062"/>
              <a:gd name="connsiteX35" fmla="*/ 1477107 w 1818751"/>
              <a:gd name="connsiteY35" fmla="*/ 291402 h 1076062"/>
              <a:gd name="connsiteX36" fmla="*/ 1487156 w 1818751"/>
              <a:gd name="connsiteY36" fmla="*/ 321547 h 1076062"/>
              <a:gd name="connsiteX37" fmla="*/ 1527349 w 1818751"/>
              <a:gd name="connsiteY37" fmla="*/ 381837 h 1076062"/>
              <a:gd name="connsiteX38" fmla="*/ 1557494 w 1818751"/>
              <a:gd name="connsiteY38" fmla="*/ 442127 h 1076062"/>
              <a:gd name="connsiteX39" fmla="*/ 1637881 w 1818751"/>
              <a:gd name="connsiteY39" fmla="*/ 462224 h 1076062"/>
              <a:gd name="connsiteX40" fmla="*/ 1818751 w 1818751"/>
              <a:gd name="connsiteY40" fmla="*/ 472272 h 107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818751" h="1076062">
                <a:moveTo>
                  <a:pt x="0" y="1065125"/>
                </a:moveTo>
                <a:cubicBezTo>
                  <a:pt x="63453" y="1077815"/>
                  <a:pt x="54273" y="1081487"/>
                  <a:pt x="130628" y="1065125"/>
                </a:cubicBezTo>
                <a:cubicBezTo>
                  <a:pt x="151342" y="1060686"/>
                  <a:pt x="173292" y="1056779"/>
                  <a:pt x="190918" y="1045028"/>
                </a:cubicBezTo>
                <a:cubicBezTo>
                  <a:pt x="200966" y="1038329"/>
                  <a:pt x="210027" y="1029836"/>
                  <a:pt x="221063" y="1024931"/>
                </a:cubicBezTo>
                <a:cubicBezTo>
                  <a:pt x="240421" y="1016328"/>
                  <a:pt x="281353" y="1004835"/>
                  <a:pt x="281353" y="1004835"/>
                </a:cubicBezTo>
                <a:cubicBezTo>
                  <a:pt x="301450" y="991437"/>
                  <a:pt x="324565" y="981720"/>
                  <a:pt x="341644" y="964641"/>
                </a:cubicBezTo>
                <a:cubicBezTo>
                  <a:pt x="351692" y="954593"/>
                  <a:pt x="360421" y="943022"/>
                  <a:pt x="371789" y="934496"/>
                </a:cubicBezTo>
                <a:cubicBezTo>
                  <a:pt x="387413" y="922778"/>
                  <a:pt x="406406" y="916069"/>
                  <a:pt x="422030" y="904351"/>
                </a:cubicBezTo>
                <a:cubicBezTo>
                  <a:pt x="433398" y="895825"/>
                  <a:pt x="440611" y="882466"/>
                  <a:pt x="452175" y="874206"/>
                </a:cubicBezTo>
                <a:cubicBezTo>
                  <a:pt x="464364" y="865499"/>
                  <a:pt x="480180" y="862816"/>
                  <a:pt x="492369" y="854109"/>
                </a:cubicBezTo>
                <a:cubicBezTo>
                  <a:pt x="503933" y="845849"/>
                  <a:pt x="511597" y="833061"/>
                  <a:pt x="522514" y="823964"/>
                </a:cubicBezTo>
                <a:cubicBezTo>
                  <a:pt x="549217" y="801712"/>
                  <a:pt x="561586" y="801638"/>
                  <a:pt x="592852" y="783771"/>
                </a:cubicBezTo>
                <a:cubicBezTo>
                  <a:pt x="603337" y="777779"/>
                  <a:pt x="612949" y="770373"/>
                  <a:pt x="622997" y="763674"/>
                </a:cubicBezTo>
                <a:cubicBezTo>
                  <a:pt x="629696" y="750276"/>
                  <a:pt x="635387" y="736325"/>
                  <a:pt x="643094" y="723481"/>
                </a:cubicBezTo>
                <a:cubicBezTo>
                  <a:pt x="654621" y="704270"/>
                  <a:pt x="695115" y="644368"/>
                  <a:pt x="713433" y="622997"/>
                </a:cubicBezTo>
                <a:cubicBezTo>
                  <a:pt x="722681" y="612208"/>
                  <a:pt x="733530" y="602900"/>
                  <a:pt x="743578" y="592852"/>
                </a:cubicBezTo>
                <a:cubicBezTo>
                  <a:pt x="753974" y="561664"/>
                  <a:pt x="755096" y="553558"/>
                  <a:pt x="773723" y="522514"/>
                </a:cubicBezTo>
                <a:cubicBezTo>
                  <a:pt x="786150" y="501803"/>
                  <a:pt x="800518" y="482321"/>
                  <a:pt x="813916" y="462224"/>
                </a:cubicBezTo>
                <a:cubicBezTo>
                  <a:pt x="820615" y="452176"/>
                  <a:pt x="827800" y="442435"/>
                  <a:pt x="834013" y="432079"/>
                </a:cubicBezTo>
                <a:cubicBezTo>
                  <a:pt x="884982" y="347130"/>
                  <a:pt x="841972" y="414908"/>
                  <a:pt x="894303" y="341644"/>
                </a:cubicBezTo>
                <a:cubicBezTo>
                  <a:pt x="901323" y="331817"/>
                  <a:pt x="906669" y="320776"/>
                  <a:pt x="914400" y="311498"/>
                </a:cubicBezTo>
                <a:cubicBezTo>
                  <a:pt x="923497" y="300581"/>
                  <a:pt x="935821" y="292570"/>
                  <a:pt x="944545" y="281353"/>
                </a:cubicBezTo>
                <a:cubicBezTo>
                  <a:pt x="959374" y="262288"/>
                  <a:pt x="967659" y="238142"/>
                  <a:pt x="984738" y="221063"/>
                </a:cubicBezTo>
                <a:cubicBezTo>
                  <a:pt x="994786" y="211015"/>
                  <a:pt x="1006623" y="202482"/>
                  <a:pt x="1014883" y="190918"/>
                </a:cubicBezTo>
                <a:cubicBezTo>
                  <a:pt x="1023590" y="178729"/>
                  <a:pt x="1026273" y="162914"/>
                  <a:pt x="1034980" y="150725"/>
                </a:cubicBezTo>
                <a:cubicBezTo>
                  <a:pt x="1043240" y="139161"/>
                  <a:pt x="1056865" y="132144"/>
                  <a:pt x="1065125" y="120580"/>
                </a:cubicBezTo>
                <a:cubicBezTo>
                  <a:pt x="1111484" y="55678"/>
                  <a:pt x="1055940" y="99907"/>
                  <a:pt x="1115367" y="60290"/>
                </a:cubicBezTo>
                <a:cubicBezTo>
                  <a:pt x="1122066" y="50242"/>
                  <a:pt x="1126033" y="37689"/>
                  <a:pt x="1135463" y="30145"/>
                </a:cubicBezTo>
                <a:cubicBezTo>
                  <a:pt x="1143734" y="23528"/>
                  <a:pt x="1155872" y="24268"/>
                  <a:pt x="1165608" y="20096"/>
                </a:cubicBezTo>
                <a:cubicBezTo>
                  <a:pt x="1179376" y="14195"/>
                  <a:pt x="1192404" y="6699"/>
                  <a:pt x="1205802" y="0"/>
                </a:cubicBezTo>
                <a:cubicBezTo>
                  <a:pt x="1278100" y="24098"/>
                  <a:pt x="1187793" y="-5146"/>
                  <a:pt x="1276140" y="20096"/>
                </a:cubicBezTo>
                <a:cubicBezTo>
                  <a:pt x="1286324" y="23006"/>
                  <a:pt x="1296237" y="26795"/>
                  <a:pt x="1306285" y="30145"/>
                </a:cubicBezTo>
                <a:cubicBezTo>
                  <a:pt x="1313111" y="39247"/>
                  <a:pt x="1349181" y="85791"/>
                  <a:pt x="1356527" y="100483"/>
                </a:cubicBezTo>
                <a:cubicBezTo>
                  <a:pt x="1402571" y="192572"/>
                  <a:pt x="1311678" y="49333"/>
                  <a:pt x="1396720" y="170822"/>
                </a:cubicBezTo>
                <a:cubicBezTo>
                  <a:pt x="1410571" y="190609"/>
                  <a:pt x="1436914" y="231112"/>
                  <a:pt x="1436914" y="231112"/>
                </a:cubicBezTo>
                <a:cubicBezTo>
                  <a:pt x="1460805" y="302787"/>
                  <a:pt x="1426929" y="216137"/>
                  <a:pt x="1477107" y="291402"/>
                </a:cubicBezTo>
                <a:cubicBezTo>
                  <a:pt x="1482982" y="300215"/>
                  <a:pt x="1482012" y="312288"/>
                  <a:pt x="1487156" y="321547"/>
                </a:cubicBezTo>
                <a:cubicBezTo>
                  <a:pt x="1498886" y="342661"/>
                  <a:pt x="1527349" y="381837"/>
                  <a:pt x="1527349" y="381837"/>
                </a:cubicBezTo>
                <a:cubicBezTo>
                  <a:pt x="1533968" y="401696"/>
                  <a:pt x="1539785" y="427960"/>
                  <a:pt x="1557494" y="442127"/>
                </a:cubicBezTo>
                <a:cubicBezTo>
                  <a:pt x="1567711" y="450300"/>
                  <a:pt x="1635513" y="461829"/>
                  <a:pt x="1637881" y="462224"/>
                </a:cubicBezTo>
                <a:cubicBezTo>
                  <a:pt x="1729430" y="477482"/>
                  <a:pt x="1708279" y="472272"/>
                  <a:pt x="1818751" y="472272"/>
                </a:cubicBezTo>
              </a:path>
            </a:pathLst>
          </a:custGeom>
          <a:noFill/>
          <a:ln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1" name="직선 화살표 연결선 150"/>
          <p:cNvCxnSpPr/>
          <p:nvPr/>
        </p:nvCxnSpPr>
        <p:spPr bwMode="auto">
          <a:xfrm>
            <a:off x="7265664" y="6049651"/>
            <a:ext cx="141647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2" name="TextBox 151"/>
          <p:cNvSpPr txBox="1"/>
          <p:nvPr/>
        </p:nvSpPr>
        <p:spPr>
          <a:xfrm>
            <a:off x="8605155" y="5733226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 rot="10800000" flipV="1">
            <a:off x="7070527" y="4710097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5" name="직선 화살표 연결선 154"/>
          <p:cNvCxnSpPr/>
          <p:nvPr/>
        </p:nvCxnSpPr>
        <p:spPr bwMode="auto">
          <a:xfrm flipV="1">
            <a:off x="7267084" y="5083419"/>
            <a:ext cx="0" cy="97075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BB0228B8-5841-404F-A8F0-9F95D1E49F4F}"/>
              </a:ext>
            </a:extLst>
          </p:cNvPr>
          <p:cNvGrpSpPr/>
          <p:nvPr/>
        </p:nvGrpSpPr>
        <p:grpSpPr>
          <a:xfrm>
            <a:off x="8687416" y="4669904"/>
            <a:ext cx="2905011" cy="1524987"/>
            <a:chOff x="8687416" y="4132875"/>
            <a:chExt cx="2905011" cy="1524987"/>
          </a:xfrm>
        </p:grpSpPr>
        <p:cxnSp>
          <p:nvCxnSpPr>
            <p:cNvPr id="148" name="직선 화살표 연결선 147"/>
            <p:cNvCxnSpPr/>
            <p:nvPr/>
          </p:nvCxnSpPr>
          <p:spPr bwMode="auto">
            <a:xfrm flipV="1">
              <a:off x="9485833" y="4533613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9" name="TextBox 148"/>
            <p:cNvSpPr txBox="1"/>
            <p:nvPr/>
          </p:nvSpPr>
          <p:spPr>
            <a:xfrm rot="10800000" flipV="1">
              <a:off x="9302862" y="4132875"/>
              <a:ext cx="10839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687416" y="4569687"/>
              <a:ext cx="716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ABR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56" name="직선 화살표 연결선 155"/>
            <p:cNvCxnSpPr/>
            <p:nvPr/>
          </p:nvCxnSpPr>
          <p:spPr bwMode="auto">
            <a:xfrm>
              <a:off x="8751880" y="5003823"/>
              <a:ext cx="626570" cy="41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7" name="직선 화살표 연결선 156"/>
            <p:cNvCxnSpPr/>
            <p:nvPr/>
          </p:nvCxnSpPr>
          <p:spPr bwMode="auto">
            <a:xfrm>
              <a:off x="9474648" y="551262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59" name="TextBox 158"/>
            <p:cNvSpPr txBox="1"/>
            <p:nvPr/>
          </p:nvSpPr>
          <p:spPr>
            <a:xfrm>
              <a:off x="10787398" y="5196197"/>
              <a:ext cx="805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3" name="TextBox 272"/>
          <p:cNvSpPr txBox="1"/>
          <p:nvPr/>
        </p:nvSpPr>
        <p:spPr>
          <a:xfrm>
            <a:off x="1748329" y="1516655"/>
            <a:ext cx="28767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b="1" dirty="0">
                <a:latin typeface="Calibri" panose="020F0502020204030204" pitchFamily="34" charset="0"/>
                <a:cs typeface="Calibri" panose="020F0502020204030204" pitchFamily="34" charset="0"/>
              </a:rPr>
              <a:t>Ingest Side</a:t>
            </a:r>
            <a:endParaRPr lang="ko-KR" altLang="en-US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4" name="TextBox 273"/>
          <p:cNvSpPr txBox="1"/>
          <p:nvPr/>
        </p:nvSpPr>
        <p:spPr>
          <a:xfrm>
            <a:off x="7419532" y="1550034"/>
            <a:ext cx="342095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b="1" dirty="0">
                <a:latin typeface="Calibri" panose="020F0502020204030204" pitchFamily="34" charset="0"/>
                <a:cs typeface="Calibri" panose="020F0502020204030204" pitchFamily="34" charset="0"/>
              </a:rPr>
              <a:t>Distribution Side</a:t>
            </a:r>
            <a:endParaRPr lang="ko-KR" altLang="en-US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6" name="모서리가 둥근 직사각형 275"/>
          <p:cNvSpPr/>
          <p:nvPr/>
        </p:nvSpPr>
        <p:spPr bwMode="auto">
          <a:xfrm>
            <a:off x="6963379" y="4611297"/>
            <a:ext cx="4629047" cy="1703056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07" name="그림 3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991" y="2616291"/>
            <a:ext cx="417948" cy="281666"/>
          </a:xfrm>
          <a:prstGeom prst="rect">
            <a:avLst/>
          </a:prstGeom>
        </p:spPr>
      </p:pic>
      <p:pic>
        <p:nvPicPr>
          <p:cNvPr id="308" name="그림 3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30" y="2628078"/>
            <a:ext cx="458056" cy="840680"/>
          </a:xfrm>
          <a:prstGeom prst="rect">
            <a:avLst/>
          </a:prstGeom>
        </p:spPr>
      </p:pic>
      <p:pic>
        <p:nvPicPr>
          <p:cNvPr id="312" name="Picture 2" descr="YouTube logo svg for free download - Seeklogo.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78" y="2882290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" name="TextBox 312"/>
          <p:cNvSpPr txBox="1"/>
          <p:nvPr/>
        </p:nvSpPr>
        <p:spPr>
          <a:xfrm>
            <a:off x="91411" y="3560833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8" name="직선 화살표 연결선 317"/>
          <p:cNvCxnSpPr/>
          <p:nvPr/>
        </p:nvCxnSpPr>
        <p:spPr bwMode="auto">
          <a:xfrm>
            <a:off x="1427917" y="3129715"/>
            <a:ext cx="229979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19" name="TextBox 318"/>
          <p:cNvSpPr txBox="1"/>
          <p:nvPr/>
        </p:nvSpPr>
        <p:spPr>
          <a:xfrm>
            <a:off x="2019282" y="2667124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Ingest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3414980" y="3558640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직사각형 100"/>
          <p:cNvSpPr/>
          <p:nvPr/>
        </p:nvSpPr>
        <p:spPr>
          <a:xfrm>
            <a:off x="3802784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7" name="직사각형 116"/>
          <p:cNvSpPr/>
          <p:nvPr/>
        </p:nvSpPr>
        <p:spPr>
          <a:xfrm>
            <a:off x="3804255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4" name="직사각형 93"/>
          <p:cNvSpPr/>
          <p:nvPr/>
        </p:nvSpPr>
        <p:spPr>
          <a:xfrm>
            <a:off x="4111441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0" name="직사각형 109"/>
          <p:cNvSpPr/>
          <p:nvPr/>
        </p:nvSpPr>
        <p:spPr>
          <a:xfrm>
            <a:off x="4111441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0" name="직사각형 119"/>
          <p:cNvSpPr/>
          <p:nvPr/>
        </p:nvSpPr>
        <p:spPr>
          <a:xfrm>
            <a:off x="4111441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5" name="직사각형 94"/>
          <p:cNvSpPr/>
          <p:nvPr/>
        </p:nvSpPr>
        <p:spPr>
          <a:xfrm>
            <a:off x="4261180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1" name="직사각형 110"/>
          <p:cNvSpPr/>
          <p:nvPr/>
        </p:nvSpPr>
        <p:spPr>
          <a:xfrm>
            <a:off x="4261180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1" name="직사각형 120"/>
          <p:cNvSpPr/>
          <p:nvPr/>
        </p:nvSpPr>
        <p:spPr>
          <a:xfrm>
            <a:off x="4261180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6" name="직사각형 95"/>
          <p:cNvSpPr/>
          <p:nvPr/>
        </p:nvSpPr>
        <p:spPr>
          <a:xfrm>
            <a:off x="4569214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4569214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2" name="직사각형 121"/>
          <p:cNvSpPr/>
          <p:nvPr/>
        </p:nvSpPr>
        <p:spPr>
          <a:xfrm>
            <a:off x="4569214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7" name="직사각형 96"/>
          <p:cNvSpPr/>
          <p:nvPr/>
        </p:nvSpPr>
        <p:spPr>
          <a:xfrm>
            <a:off x="4418640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4418640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3" name="직사각형 122"/>
          <p:cNvSpPr/>
          <p:nvPr/>
        </p:nvSpPr>
        <p:spPr>
          <a:xfrm>
            <a:off x="4418640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8" name="직사각형 97"/>
          <p:cNvSpPr/>
          <p:nvPr/>
        </p:nvSpPr>
        <p:spPr>
          <a:xfrm>
            <a:off x="4727238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4" name="직사각형 113"/>
          <p:cNvSpPr/>
          <p:nvPr/>
        </p:nvSpPr>
        <p:spPr>
          <a:xfrm>
            <a:off x="4727238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4" name="직사각형 123"/>
          <p:cNvSpPr/>
          <p:nvPr/>
        </p:nvSpPr>
        <p:spPr>
          <a:xfrm>
            <a:off x="4727238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9" name="직사각형 98"/>
          <p:cNvSpPr/>
          <p:nvPr/>
        </p:nvSpPr>
        <p:spPr>
          <a:xfrm>
            <a:off x="4885262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5" name="직사각형 114"/>
          <p:cNvSpPr/>
          <p:nvPr/>
        </p:nvSpPr>
        <p:spPr>
          <a:xfrm>
            <a:off x="4885262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5" name="직사각형 124"/>
          <p:cNvSpPr/>
          <p:nvPr/>
        </p:nvSpPr>
        <p:spPr>
          <a:xfrm>
            <a:off x="4885262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00" name="직사각형 99"/>
          <p:cNvSpPr/>
          <p:nvPr/>
        </p:nvSpPr>
        <p:spPr>
          <a:xfrm>
            <a:off x="3957200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6" name="직사각형 115"/>
          <p:cNvSpPr/>
          <p:nvPr/>
        </p:nvSpPr>
        <p:spPr>
          <a:xfrm>
            <a:off x="3960867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6" name="직사각형 125"/>
          <p:cNvSpPr/>
          <p:nvPr/>
        </p:nvSpPr>
        <p:spPr>
          <a:xfrm>
            <a:off x="3961702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7" name="직사각형 126"/>
          <p:cNvSpPr/>
          <p:nvPr/>
        </p:nvSpPr>
        <p:spPr>
          <a:xfrm>
            <a:off x="3805671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29CF958A-F780-4F7B-8B0C-9FC63C679252}"/>
              </a:ext>
            </a:extLst>
          </p:cNvPr>
          <p:cNvGrpSpPr/>
          <p:nvPr/>
        </p:nvGrpSpPr>
        <p:grpSpPr>
          <a:xfrm>
            <a:off x="2608341" y="4073744"/>
            <a:ext cx="3448072" cy="2253344"/>
            <a:chOff x="2608341" y="3536715"/>
            <a:chExt cx="3448072" cy="225334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3E1315CE-9840-4AA0-9F4E-1D48173B9D6B}"/>
                </a:ext>
              </a:extLst>
            </p:cNvPr>
            <p:cNvGrpSpPr/>
            <p:nvPr/>
          </p:nvGrpSpPr>
          <p:grpSpPr>
            <a:xfrm>
              <a:off x="2608341" y="3536715"/>
              <a:ext cx="3448072" cy="2253344"/>
              <a:chOff x="2608341" y="3536715"/>
              <a:chExt cx="3448072" cy="2253344"/>
            </a:xfrm>
          </p:grpSpPr>
          <p:sp>
            <p:nvSpPr>
              <p:cNvPr id="108" name="TextBox 107"/>
              <p:cNvSpPr txBox="1"/>
              <p:nvPr/>
            </p:nvSpPr>
            <p:spPr>
              <a:xfrm rot="10800000" flipV="1">
                <a:off x="5110718" y="5271023"/>
                <a:ext cx="8050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Time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829C34E6-A312-4C78-9F58-D5FCABE4A705}"/>
                  </a:ext>
                </a:extLst>
              </p:cNvPr>
              <p:cNvGrpSpPr/>
              <p:nvPr/>
            </p:nvGrpSpPr>
            <p:grpSpPr>
              <a:xfrm>
                <a:off x="2608341" y="3536715"/>
                <a:ext cx="3448072" cy="2253344"/>
                <a:chOff x="2608341" y="3536715"/>
                <a:chExt cx="3448072" cy="2253344"/>
              </a:xfrm>
            </p:grpSpPr>
            <p:cxnSp>
              <p:nvCxnSpPr>
                <p:cNvPr id="105" name="직선 화살표 연결선 104"/>
                <p:cNvCxnSpPr/>
                <p:nvPr/>
              </p:nvCxnSpPr>
              <p:spPr bwMode="auto">
                <a:xfrm flipV="1">
                  <a:off x="3721586" y="4567629"/>
                  <a:ext cx="0" cy="970751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06" name="TextBox 105"/>
                <p:cNvSpPr txBox="1"/>
                <p:nvPr/>
              </p:nvSpPr>
              <p:spPr>
                <a:xfrm rot="10800000" flipV="1">
                  <a:off x="3140460" y="4151661"/>
                  <a:ext cx="108395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Quality</a:t>
                  </a:r>
                  <a:endParaRPr lang="ko-KR" altLang="en-US" sz="2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07" name="직선 화살표 연결선 106"/>
                <p:cNvCxnSpPr/>
                <p:nvPr/>
              </p:nvCxnSpPr>
              <p:spPr bwMode="auto">
                <a:xfrm>
                  <a:off x="3710401" y="5546638"/>
                  <a:ext cx="1416478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grpSp>
              <p:nvGrpSpPr>
                <p:cNvPr id="6" name="그룹 5">
                  <a:extLst>
                    <a:ext uri="{FF2B5EF4-FFF2-40B4-BE49-F238E27FC236}">
                      <a16:creationId xmlns:a16="http://schemas.microsoft.com/office/drawing/2014/main" id="{F8569AD1-9B7E-4791-B7D6-522E5CF36D4C}"/>
                    </a:ext>
                  </a:extLst>
                </p:cNvPr>
                <p:cNvGrpSpPr/>
                <p:nvPr/>
              </p:nvGrpSpPr>
              <p:grpSpPr>
                <a:xfrm>
                  <a:off x="2608341" y="3536715"/>
                  <a:ext cx="3448072" cy="2253344"/>
                  <a:chOff x="2608341" y="3536715"/>
                  <a:chExt cx="3448072" cy="2253344"/>
                </a:xfrm>
              </p:grpSpPr>
              <p:sp>
                <p:nvSpPr>
                  <p:cNvPr id="275" name="모서리가 둥근 직사각형 274"/>
                  <p:cNvSpPr/>
                  <p:nvPr/>
                </p:nvSpPr>
                <p:spPr bwMode="auto">
                  <a:xfrm>
                    <a:off x="2608341" y="4087003"/>
                    <a:ext cx="3448072" cy="1703056"/>
                  </a:xfrm>
                  <a:prstGeom prst="roundRect">
                    <a:avLst/>
                  </a:prstGeom>
                  <a:noFill/>
                  <a:ln w="19050">
                    <a:solidFill>
                      <a:schemeClr val="bg1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</a:endParaRPr>
                  </a:p>
                </p:txBody>
              </p:sp>
              <p:sp>
                <p:nvSpPr>
                  <p:cNvPr id="278" name="아래쪽 화살표 277"/>
                  <p:cNvSpPr/>
                  <p:nvPr/>
                </p:nvSpPr>
                <p:spPr bwMode="auto">
                  <a:xfrm>
                    <a:off x="3502382" y="3623565"/>
                    <a:ext cx="732247" cy="360347"/>
                  </a:xfrm>
                  <a:prstGeom prst="downArrow">
                    <a:avLst>
                      <a:gd name="adj1" fmla="val 50000"/>
                      <a:gd name="adj2" fmla="val 3858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맑은 고딕"/>
                      <a:cs typeface="+mn-cs"/>
                    </a:endParaRPr>
                  </a:p>
                </p:txBody>
              </p:sp>
              <p:sp>
                <p:nvSpPr>
                  <p:cNvPr id="280" name="TextBox 279"/>
                  <p:cNvSpPr txBox="1"/>
                  <p:nvPr/>
                </p:nvSpPr>
                <p:spPr>
                  <a:xfrm>
                    <a:off x="4182075" y="3536715"/>
                    <a:ext cx="1451936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sz="2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Transcode</a:t>
                    </a:r>
                    <a:endParaRPr lang="ko-KR" altLang="en-US" sz="240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B2DC5AC-928E-4EE0-B475-F6444077C1C4}"/>
                </a:ext>
              </a:extLst>
            </p:cNvPr>
            <p:cNvSpPr txBox="1"/>
            <p:nvPr/>
          </p:nvSpPr>
          <p:spPr>
            <a:xfrm rot="10800000" flipV="1">
              <a:off x="2923494" y="4663095"/>
              <a:ext cx="8386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1080p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53C166B-CEB1-48BA-AB49-BAFE82D9CE79}"/>
                </a:ext>
              </a:extLst>
            </p:cNvPr>
            <p:cNvSpPr txBox="1"/>
            <p:nvPr/>
          </p:nvSpPr>
          <p:spPr>
            <a:xfrm rot="10800000" flipV="1">
              <a:off x="2984159" y="4968068"/>
              <a:ext cx="708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720p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C84F37E-731A-45C5-A2F6-350135D4ED04}"/>
                </a:ext>
              </a:extLst>
            </p:cNvPr>
            <p:cNvSpPr txBox="1"/>
            <p:nvPr/>
          </p:nvSpPr>
          <p:spPr>
            <a:xfrm rot="10800000" flipV="1">
              <a:off x="2986493" y="5251071"/>
              <a:ext cx="708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360p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0EF0EFF8-E928-455C-ADE3-FDF80F5701CB}"/>
              </a:ext>
            </a:extLst>
          </p:cNvPr>
          <p:cNvSpPr txBox="1"/>
          <p:nvPr/>
        </p:nvSpPr>
        <p:spPr>
          <a:xfrm rot="10800000" flipV="1">
            <a:off x="2040953" y="3150725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1080p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6" name="그림 3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4712" y="3189559"/>
            <a:ext cx="594453" cy="3906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5" name="그림 3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807" y="2577636"/>
            <a:ext cx="741765" cy="993106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CB3A8F97-1194-4FDD-9B4F-B62DBE8BF8BD}"/>
              </a:ext>
            </a:extLst>
          </p:cNvPr>
          <p:cNvGrpSpPr/>
          <p:nvPr/>
        </p:nvGrpSpPr>
        <p:grpSpPr>
          <a:xfrm>
            <a:off x="4637820" y="2232645"/>
            <a:ext cx="6852900" cy="2265645"/>
            <a:chOff x="4637820" y="1695616"/>
            <a:chExt cx="6852900" cy="2265645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62234E3F-01ED-4B80-8C00-676FAE8D8762}"/>
                </a:ext>
              </a:extLst>
            </p:cNvPr>
            <p:cNvGrpSpPr/>
            <p:nvPr/>
          </p:nvGrpSpPr>
          <p:grpSpPr>
            <a:xfrm>
              <a:off x="4637820" y="1695616"/>
              <a:ext cx="6852900" cy="2265645"/>
              <a:chOff x="4637820" y="1695616"/>
              <a:chExt cx="6852900" cy="2265645"/>
            </a:xfrm>
          </p:grpSpPr>
          <p:sp>
            <p:nvSpPr>
              <p:cNvPr id="304" name="구름 303"/>
              <p:cNvSpPr/>
              <p:nvPr/>
            </p:nvSpPr>
            <p:spPr>
              <a:xfrm rot="281818">
                <a:off x="6310767" y="1751999"/>
                <a:ext cx="3045796" cy="1910153"/>
              </a:xfrm>
              <a:prstGeom prst="cloud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06" name="Picture 2" descr="server에 대한 이미지 검색결과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73403" y="2652530"/>
                <a:ext cx="501987" cy="638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5" name="TextBox 314"/>
              <p:cNvSpPr txBox="1"/>
              <p:nvPr/>
            </p:nvSpPr>
            <p:spPr>
              <a:xfrm>
                <a:off x="7203709" y="3167731"/>
                <a:ext cx="14784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CDNs</a:t>
                </a:r>
                <a:endParaRPr lang="ko-KR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16" name="Picture 2" descr="server에 대한 이미지 검색결과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4985" y="1843417"/>
                <a:ext cx="501987" cy="638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server에 대한 이미지 검색결과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4125" y="2659921"/>
                <a:ext cx="501987" cy="638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20" name="구부러진 연결선 319"/>
              <p:cNvCxnSpPr>
                <a:stCxn id="305" idx="3"/>
                <a:endCxn id="316" idx="1"/>
              </p:cNvCxnSpPr>
              <p:nvPr/>
            </p:nvCxnSpPr>
            <p:spPr>
              <a:xfrm flipV="1">
                <a:off x="4665572" y="2162535"/>
                <a:ext cx="2959413" cy="360111"/>
              </a:xfrm>
              <a:prstGeom prst="curvedConnector3">
                <a:avLst>
                  <a:gd name="adj1" fmla="val 50000"/>
                </a:avLst>
              </a:prstGeom>
              <a:ln w="19050"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구부러진 연결선 320"/>
              <p:cNvCxnSpPr>
                <a:stCxn id="305" idx="3"/>
                <a:endCxn id="317" idx="1"/>
              </p:cNvCxnSpPr>
              <p:nvPr/>
            </p:nvCxnSpPr>
            <p:spPr>
              <a:xfrm>
                <a:off x="4665572" y="2522646"/>
                <a:ext cx="2148553" cy="456393"/>
              </a:xfrm>
              <a:prstGeom prst="curvedConnector3">
                <a:avLst>
                  <a:gd name="adj1" fmla="val 50000"/>
                </a:avLst>
              </a:prstGeom>
              <a:ln w="19050"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3" name="TextBox 322"/>
              <p:cNvSpPr txBox="1"/>
              <p:nvPr/>
            </p:nvSpPr>
            <p:spPr>
              <a:xfrm>
                <a:off x="4637820" y="2050575"/>
                <a:ext cx="14185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Distribute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24" name="구부러진 연결선 323"/>
              <p:cNvCxnSpPr>
                <a:stCxn id="316" idx="3"/>
                <a:endCxn id="329" idx="1"/>
              </p:cNvCxnSpPr>
              <p:nvPr/>
            </p:nvCxnSpPr>
            <p:spPr>
              <a:xfrm flipV="1">
                <a:off x="8126972" y="2016325"/>
                <a:ext cx="2223685" cy="146210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accent2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구부러진 연결선 324"/>
              <p:cNvCxnSpPr>
                <a:stCxn id="306" idx="3"/>
                <a:endCxn id="331" idx="1"/>
              </p:cNvCxnSpPr>
              <p:nvPr/>
            </p:nvCxnSpPr>
            <p:spPr>
              <a:xfrm flipV="1">
                <a:off x="9075390" y="2668271"/>
                <a:ext cx="1868695" cy="303377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accent2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구부러진 연결선 325"/>
              <p:cNvCxnSpPr>
                <a:stCxn id="306" idx="3"/>
                <a:endCxn id="328" idx="1"/>
              </p:cNvCxnSpPr>
              <p:nvPr/>
            </p:nvCxnSpPr>
            <p:spPr>
              <a:xfrm>
                <a:off x="9075390" y="2971648"/>
                <a:ext cx="1251815" cy="258152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accent2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28" name="그림 32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27205" y="3031989"/>
                <a:ext cx="608078" cy="395621"/>
              </a:xfrm>
              <a:prstGeom prst="rect">
                <a:avLst/>
              </a:prstGeom>
            </p:spPr>
          </p:pic>
          <p:pic>
            <p:nvPicPr>
              <p:cNvPr id="329" name="그림 328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50657" y="1695616"/>
                <a:ext cx="439466" cy="641417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330" name="TextBox 329"/>
              <p:cNvSpPr txBox="1"/>
              <p:nvPr/>
            </p:nvSpPr>
            <p:spPr>
              <a:xfrm>
                <a:off x="9795270" y="3499596"/>
                <a:ext cx="16954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Viewers</a:t>
                </a:r>
                <a:endParaRPr lang="ko-KR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31" name="그림 33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44085" y="2411039"/>
                <a:ext cx="280312" cy="514463"/>
              </a:xfrm>
              <a:prstGeom prst="rect">
                <a:avLst/>
              </a:prstGeom>
            </p:spPr>
          </p:pic>
        </p:grpSp>
        <p:cxnSp>
          <p:nvCxnSpPr>
            <p:cNvPr id="119" name="구부러진 연결선 22">
              <a:extLst>
                <a:ext uri="{FF2B5EF4-FFF2-40B4-BE49-F238E27FC236}">
                  <a16:creationId xmlns:a16="http://schemas.microsoft.com/office/drawing/2014/main" id="{E9301895-D4D4-4DFA-B9AF-8A2098CDAB2A}"/>
                </a:ext>
              </a:extLst>
            </p:cNvPr>
            <p:cNvCxnSpPr/>
            <p:nvPr/>
          </p:nvCxnSpPr>
          <p:spPr>
            <a:xfrm>
              <a:off x="4665572" y="2537160"/>
              <a:ext cx="3907831" cy="434488"/>
            </a:xfrm>
            <a:prstGeom prst="curvedConnector3">
              <a:avLst>
                <a:gd name="adj1" fmla="val 79574"/>
              </a:avLst>
            </a:prstGeom>
            <a:ln w="19050"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927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repeatCount="7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625 L 0.20664 -0.0083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-11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2" grpId="0"/>
      <p:bldP spid="153" grpId="0"/>
      <p:bldP spid="273" grpId="0"/>
      <p:bldP spid="274" grpId="0"/>
      <p:bldP spid="276" grpId="0" animBg="1"/>
      <p:bldP spid="101" grpId="0" animBg="1"/>
      <p:bldP spid="117" grpId="0" animBg="1"/>
      <p:bldP spid="94" grpId="0" animBg="1"/>
      <p:bldP spid="110" grpId="0" animBg="1"/>
      <p:bldP spid="120" grpId="0" animBg="1"/>
      <p:bldP spid="95" grpId="0" animBg="1"/>
      <p:bldP spid="111" grpId="0" animBg="1"/>
      <p:bldP spid="121" grpId="0" animBg="1"/>
      <p:bldP spid="96" grpId="0" animBg="1"/>
      <p:bldP spid="112" grpId="0" animBg="1"/>
      <p:bldP spid="122" grpId="0" animBg="1"/>
      <p:bldP spid="97" grpId="0" animBg="1"/>
      <p:bldP spid="113" grpId="0" animBg="1"/>
      <p:bldP spid="123" grpId="0" animBg="1"/>
      <p:bldP spid="98" grpId="0" animBg="1"/>
      <p:bldP spid="114" grpId="0" animBg="1"/>
      <p:bldP spid="124" grpId="0" animBg="1"/>
      <p:bldP spid="99" grpId="0" animBg="1"/>
      <p:bldP spid="115" grpId="0" animBg="1"/>
      <p:bldP spid="125" grpId="0" animBg="1"/>
      <p:bldP spid="100" grpId="0" animBg="1"/>
      <p:bldP spid="116" grpId="0" animBg="1"/>
      <p:bldP spid="126" grpId="0" animBg="1"/>
      <p:bldP spid="1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/>
              <a:t>Key Limitations in Live Video Delivery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5" name="구름 4"/>
          <p:cNvSpPr/>
          <p:nvPr/>
        </p:nvSpPr>
        <p:spPr>
          <a:xfrm rot="294214">
            <a:off x="6316834" y="1604064"/>
            <a:ext cx="3045796" cy="2058338"/>
          </a:xfrm>
          <a:prstGeom prst="cloud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807" y="2040607"/>
            <a:ext cx="741765" cy="993106"/>
          </a:xfrm>
          <a:prstGeom prst="rect">
            <a:avLst/>
          </a:prstGeom>
        </p:spPr>
      </p:pic>
      <p:pic>
        <p:nvPicPr>
          <p:cNvPr id="7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03" y="2652530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991" y="2079262"/>
            <a:ext cx="417948" cy="28166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30" y="2091049"/>
            <a:ext cx="458056" cy="84068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7205" y="3031989"/>
            <a:ext cx="608078" cy="395621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7" y="1695616"/>
            <a:ext cx="439466" cy="6414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2" descr="YouTube logo svg for free download - Seeklogo.ne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78" y="2345261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1411" y="3023804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03709" y="3167731"/>
            <a:ext cx="147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CDNs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85" y="1843417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25" y="2659921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직선 화살표 연결선 18"/>
          <p:cNvCxnSpPr/>
          <p:nvPr/>
        </p:nvCxnSpPr>
        <p:spPr bwMode="auto">
          <a:xfrm>
            <a:off x="1427917" y="2592686"/>
            <a:ext cx="229979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164111" y="2142033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Ingest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구부러진 연결선 20"/>
          <p:cNvCxnSpPr>
            <a:stCxn id="6" idx="3"/>
            <a:endCxn id="17" idx="1"/>
          </p:cNvCxnSpPr>
          <p:nvPr/>
        </p:nvCxnSpPr>
        <p:spPr>
          <a:xfrm flipV="1">
            <a:off x="4665572" y="2162535"/>
            <a:ext cx="2959413" cy="374625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구부러진 연결선 21"/>
          <p:cNvCxnSpPr>
            <a:stCxn id="6" idx="3"/>
            <a:endCxn id="18" idx="1"/>
          </p:cNvCxnSpPr>
          <p:nvPr/>
        </p:nvCxnSpPr>
        <p:spPr>
          <a:xfrm>
            <a:off x="4665572" y="2537160"/>
            <a:ext cx="2148553" cy="441879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구부러진 연결선 22"/>
          <p:cNvCxnSpPr>
            <a:stCxn id="6" idx="3"/>
            <a:endCxn id="7" idx="1"/>
          </p:cNvCxnSpPr>
          <p:nvPr/>
        </p:nvCxnSpPr>
        <p:spPr>
          <a:xfrm>
            <a:off x="4665572" y="2537160"/>
            <a:ext cx="3907831" cy="434488"/>
          </a:xfrm>
          <a:prstGeom prst="curvedConnector3">
            <a:avLst>
              <a:gd name="adj1" fmla="val 79574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37820" y="2050575"/>
            <a:ext cx="1418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Distribute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구부러진 연결선 24"/>
          <p:cNvCxnSpPr>
            <a:stCxn id="17" idx="3"/>
            <a:endCxn id="12" idx="1"/>
          </p:cNvCxnSpPr>
          <p:nvPr/>
        </p:nvCxnSpPr>
        <p:spPr>
          <a:xfrm flipV="1">
            <a:off x="8126972" y="2016325"/>
            <a:ext cx="2223685" cy="146210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구부러진 연결선 25"/>
          <p:cNvCxnSpPr>
            <a:stCxn id="7" idx="3"/>
            <a:endCxn id="39" idx="1"/>
          </p:cNvCxnSpPr>
          <p:nvPr/>
        </p:nvCxnSpPr>
        <p:spPr>
          <a:xfrm flipV="1">
            <a:off x="9075390" y="2668271"/>
            <a:ext cx="1868695" cy="303377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구부러진 연결선 26"/>
          <p:cNvCxnSpPr>
            <a:stCxn id="7" idx="3"/>
            <a:endCxn id="11" idx="1"/>
          </p:cNvCxnSpPr>
          <p:nvPr/>
        </p:nvCxnSpPr>
        <p:spPr>
          <a:xfrm>
            <a:off x="9075390" y="2971648"/>
            <a:ext cx="1251815" cy="258152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686471" y="4644855"/>
            <a:ext cx="8457273" cy="16090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The live stream quality is fundamentally constrained by:</a:t>
            </a:r>
          </a:p>
          <a:p>
            <a:pPr marL="971550" lvl="1" indent="-514350">
              <a:lnSpc>
                <a:spcPct val="120000"/>
              </a:lnSpc>
              <a:buAutoNum type="arabicParenR"/>
            </a:pPr>
            <a:r>
              <a:rPr lang="en-US" altLang="ko-KR" sz="2800" b="1" dirty="0">
                <a:latin typeface="Calibri" panose="020F0502020204030204" pitchFamily="34" charset="0"/>
                <a:cs typeface="Calibri" panose="020F0502020204030204" pitchFamily="34" charset="0"/>
              </a:rPr>
              <a:t>streamer’s uplink bandwidth</a:t>
            </a:r>
          </a:p>
          <a:p>
            <a:pPr marL="971550" lvl="1" indent="-514350">
              <a:lnSpc>
                <a:spcPct val="120000"/>
              </a:lnSpc>
              <a:buAutoNum type="arabicParenR"/>
            </a:pPr>
            <a:r>
              <a:rPr lang="en-US" altLang="ko-KR" sz="2800" b="1" dirty="0">
                <a:latin typeface="Calibri" panose="020F0502020204030204" pitchFamily="34" charset="0"/>
                <a:cs typeface="Calibri" panose="020F0502020204030204" pitchFamily="34" charset="0"/>
              </a:rPr>
              <a:t>streamer’s computational capacity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0242" y="3521315"/>
            <a:ext cx="1826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Encoding </a:t>
            </a:r>
          </a:p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구부러진 연결선 28"/>
          <p:cNvCxnSpPr>
            <a:endCxn id="28" idx="1"/>
          </p:cNvCxnSpPr>
          <p:nvPr/>
        </p:nvCxnSpPr>
        <p:spPr>
          <a:xfrm rot="10800000" flipV="1">
            <a:off x="380242" y="2511388"/>
            <a:ext cx="424888" cy="1425425"/>
          </a:xfrm>
          <a:prstGeom prst="curvedConnector3">
            <a:avLst>
              <a:gd name="adj1" fmla="val 15380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그림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6472" y="3520530"/>
            <a:ext cx="496185" cy="47780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414980" y="3021611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구름 37"/>
          <p:cNvSpPr/>
          <p:nvPr/>
        </p:nvSpPr>
        <p:spPr>
          <a:xfrm>
            <a:off x="1669122" y="1630972"/>
            <a:ext cx="2442319" cy="1074891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 Congestion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85" y="2411039"/>
            <a:ext cx="280312" cy="514463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992B533A-86C1-4D8B-9FB6-B3D93FEC46A3}"/>
              </a:ext>
            </a:extLst>
          </p:cNvPr>
          <p:cNvGrpSpPr/>
          <p:nvPr/>
        </p:nvGrpSpPr>
        <p:grpSpPr>
          <a:xfrm>
            <a:off x="1594209" y="2268080"/>
            <a:ext cx="10527464" cy="2048679"/>
            <a:chOff x="1594209" y="2268080"/>
            <a:chExt cx="10527464" cy="2048679"/>
          </a:xfrm>
        </p:grpSpPr>
        <p:sp>
          <p:nvSpPr>
            <p:cNvPr id="41" name="내용 개체 틀 2">
              <a:extLst>
                <a:ext uri="{FF2B5EF4-FFF2-40B4-BE49-F238E27FC236}">
                  <a16:creationId xmlns:a16="http://schemas.microsoft.com/office/drawing/2014/main" id="{7B549C20-D09B-4C7D-8CF5-C37DE59B685C}"/>
                </a:ext>
              </a:extLst>
            </p:cNvPr>
            <p:cNvSpPr txBox="1">
              <a:spLocks/>
            </p:cNvSpPr>
            <p:nvPr/>
          </p:nvSpPr>
          <p:spPr>
            <a:xfrm>
              <a:off x="9677506" y="2409605"/>
              <a:ext cx="2444167" cy="51733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ko-KR" sz="3200" b="1" dirty="0">
                  <a:solidFill>
                    <a:srgbClr val="FF0000"/>
                  </a:solidFill>
                  <a:latin typeface="Calibri"/>
                </a:rPr>
                <a:t>Low Quality </a:t>
              </a:r>
            </a:p>
          </p:txBody>
        </p:sp>
        <p:sp>
          <p:nvSpPr>
            <p:cNvPr id="42" name="오른쪽 화살표 31">
              <a:extLst>
                <a:ext uri="{FF2B5EF4-FFF2-40B4-BE49-F238E27FC236}">
                  <a16:creationId xmlns:a16="http://schemas.microsoft.com/office/drawing/2014/main" id="{E9A5AC19-64B1-4BFC-8C69-9D63FC02779D}"/>
                </a:ext>
              </a:extLst>
            </p:cNvPr>
            <p:cNvSpPr/>
            <p:nvPr/>
          </p:nvSpPr>
          <p:spPr>
            <a:xfrm rot="5400000">
              <a:off x="9199773" y="2583748"/>
              <a:ext cx="846999" cy="215664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62D8AD9D-6E77-4B54-89F8-004DF4750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94209" y="2685984"/>
              <a:ext cx="594453" cy="390601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B17D30B-89F7-4E2B-ABA4-085DEB5BFED3}"/>
                </a:ext>
              </a:extLst>
            </p:cNvPr>
            <p:cNvSpPr txBox="1"/>
            <p:nvPr/>
          </p:nvSpPr>
          <p:spPr>
            <a:xfrm>
              <a:off x="2126497" y="2633233"/>
              <a:ext cx="165301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&lt; 1080p, 4K</a:t>
              </a:r>
              <a:b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56F2970-F0CD-46E1-9ED5-EA7D35AAAB4F}"/>
                </a:ext>
              </a:extLst>
            </p:cNvPr>
            <p:cNvSpPr txBox="1"/>
            <p:nvPr/>
          </p:nvSpPr>
          <p:spPr>
            <a:xfrm>
              <a:off x="9288421" y="3855094"/>
              <a:ext cx="2563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10K concurrent </a:t>
              </a:r>
              <a:endParaRPr lang="ko-KR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A67E584-BB3B-4808-A5E6-820EA8A30EC6}"/>
              </a:ext>
            </a:extLst>
          </p:cNvPr>
          <p:cNvSpPr txBox="1"/>
          <p:nvPr/>
        </p:nvSpPr>
        <p:spPr>
          <a:xfrm>
            <a:off x="9795270" y="3499596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Viewers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29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구름 124"/>
          <p:cNvSpPr/>
          <p:nvPr/>
        </p:nvSpPr>
        <p:spPr>
          <a:xfrm rot="294214">
            <a:off x="6316834" y="1604064"/>
            <a:ext cx="3045796" cy="2058338"/>
          </a:xfrm>
          <a:prstGeom prst="cloud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0242" y="3521315"/>
            <a:ext cx="1826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Encoding </a:t>
            </a:r>
          </a:p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/>
              <a:t>Key Limitations in Live Video Delivery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5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807" y="2040607"/>
            <a:ext cx="741765" cy="993106"/>
          </a:xfrm>
          <a:prstGeom prst="rect">
            <a:avLst/>
          </a:prstGeom>
        </p:spPr>
      </p:pic>
      <p:pic>
        <p:nvPicPr>
          <p:cNvPr id="7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03" y="2652530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991" y="2079262"/>
            <a:ext cx="417948" cy="28166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30" y="2091049"/>
            <a:ext cx="458056" cy="840680"/>
          </a:xfrm>
          <a:prstGeom prst="rect">
            <a:avLst/>
          </a:prstGeom>
        </p:spPr>
      </p:pic>
      <p:pic>
        <p:nvPicPr>
          <p:cNvPr id="13" name="Picture 2" descr="YouTube logo svg for free download - Seeklogo.ne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78" y="2345261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1411" y="3023804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03709" y="3167731"/>
            <a:ext cx="147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CDNs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85" y="1843417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25" y="2659921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직선 화살표 연결선 18"/>
          <p:cNvCxnSpPr/>
          <p:nvPr/>
        </p:nvCxnSpPr>
        <p:spPr bwMode="auto">
          <a:xfrm>
            <a:off x="1427917" y="2592686"/>
            <a:ext cx="229979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164111" y="2142033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Ingest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구부러진 연결선 20"/>
          <p:cNvCxnSpPr>
            <a:stCxn id="6" idx="3"/>
            <a:endCxn id="17" idx="1"/>
          </p:cNvCxnSpPr>
          <p:nvPr/>
        </p:nvCxnSpPr>
        <p:spPr>
          <a:xfrm flipV="1">
            <a:off x="4665572" y="2162535"/>
            <a:ext cx="2959413" cy="374625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구부러진 연결선 21"/>
          <p:cNvCxnSpPr>
            <a:stCxn id="6" idx="3"/>
            <a:endCxn id="18" idx="1"/>
          </p:cNvCxnSpPr>
          <p:nvPr/>
        </p:nvCxnSpPr>
        <p:spPr>
          <a:xfrm>
            <a:off x="4665572" y="2537160"/>
            <a:ext cx="2148553" cy="441879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구부러진 연결선 22"/>
          <p:cNvCxnSpPr>
            <a:stCxn id="6" idx="3"/>
            <a:endCxn id="7" idx="1"/>
          </p:cNvCxnSpPr>
          <p:nvPr/>
        </p:nvCxnSpPr>
        <p:spPr>
          <a:xfrm>
            <a:off x="4665572" y="2537160"/>
            <a:ext cx="3907831" cy="434488"/>
          </a:xfrm>
          <a:prstGeom prst="curvedConnector3">
            <a:avLst>
              <a:gd name="adj1" fmla="val 79574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37820" y="2050575"/>
            <a:ext cx="1418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Distribute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구부러진 연결선 24"/>
          <p:cNvCxnSpPr>
            <a:stCxn id="17" idx="3"/>
            <a:endCxn id="144" idx="1"/>
          </p:cNvCxnSpPr>
          <p:nvPr/>
        </p:nvCxnSpPr>
        <p:spPr>
          <a:xfrm flipV="1">
            <a:off x="8126972" y="2016325"/>
            <a:ext cx="2223685" cy="146210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구부러진 연결선 25"/>
          <p:cNvCxnSpPr>
            <a:stCxn id="7" idx="3"/>
            <a:endCxn id="146" idx="1"/>
          </p:cNvCxnSpPr>
          <p:nvPr/>
        </p:nvCxnSpPr>
        <p:spPr>
          <a:xfrm flipV="1">
            <a:off x="9075390" y="2668271"/>
            <a:ext cx="1868695" cy="303377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구부러진 연결선 26"/>
          <p:cNvCxnSpPr>
            <a:stCxn id="7" idx="3"/>
            <a:endCxn id="143" idx="1"/>
          </p:cNvCxnSpPr>
          <p:nvPr/>
        </p:nvCxnSpPr>
        <p:spPr>
          <a:xfrm>
            <a:off x="9075390" y="2971648"/>
            <a:ext cx="1251815" cy="258152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구름 30"/>
          <p:cNvSpPr/>
          <p:nvPr/>
        </p:nvSpPr>
        <p:spPr>
          <a:xfrm>
            <a:off x="1669122" y="1630972"/>
            <a:ext cx="2442319" cy="1074891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 Congestion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472" y="3520530"/>
            <a:ext cx="496185" cy="477808"/>
          </a:xfrm>
          <a:prstGeom prst="rect">
            <a:avLst/>
          </a:prstGeom>
        </p:spPr>
      </p:pic>
      <p:cxnSp>
        <p:nvCxnSpPr>
          <p:cNvPr id="36" name="구부러진 연결선 35"/>
          <p:cNvCxnSpPr>
            <a:stCxn id="9" idx="1"/>
            <a:endCxn id="33" idx="1"/>
          </p:cNvCxnSpPr>
          <p:nvPr/>
        </p:nvCxnSpPr>
        <p:spPr>
          <a:xfrm rot="10800000" flipV="1">
            <a:off x="380242" y="2511388"/>
            <a:ext cx="424888" cy="1425425"/>
          </a:xfrm>
          <a:prstGeom prst="curvedConnector3">
            <a:avLst>
              <a:gd name="adj1" fmla="val 15380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3414980" y="3021611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7EFC5B14-E23A-4507-A10D-45EE7087C145}"/>
              </a:ext>
            </a:extLst>
          </p:cNvPr>
          <p:cNvGrpSpPr/>
          <p:nvPr/>
        </p:nvGrpSpPr>
        <p:grpSpPr>
          <a:xfrm>
            <a:off x="2700238" y="3601852"/>
            <a:ext cx="3437751" cy="2572092"/>
            <a:chOff x="2700238" y="3601852"/>
            <a:chExt cx="3437751" cy="2572092"/>
          </a:xfrm>
        </p:grpSpPr>
        <p:sp>
          <p:nvSpPr>
            <p:cNvPr id="76" name="아래쪽 화살표 75"/>
            <p:cNvSpPr/>
            <p:nvPr/>
          </p:nvSpPr>
          <p:spPr bwMode="auto">
            <a:xfrm>
              <a:off x="3502382" y="3601852"/>
              <a:ext cx="732247" cy="360347"/>
            </a:xfrm>
            <a:prstGeom prst="downArrow">
              <a:avLst>
                <a:gd name="adj1" fmla="val 50000"/>
                <a:gd name="adj2" fmla="val 3858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508661" y="4031683"/>
              <a:ext cx="1451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Transcode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3A89D48B-1354-4078-8231-9634551469B6}"/>
                </a:ext>
              </a:extLst>
            </p:cNvPr>
            <p:cNvGrpSpPr/>
            <p:nvPr/>
          </p:nvGrpSpPr>
          <p:grpSpPr>
            <a:xfrm>
              <a:off x="2700238" y="4470888"/>
              <a:ext cx="3437751" cy="1703056"/>
              <a:chOff x="2700238" y="4470888"/>
              <a:chExt cx="3437751" cy="1703056"/>
            </a:xfrm>
          </p:grpSpPr>
          <p:grpSp>
            <p:nvGrpSpPr>
              <p:cNvPr id="5" name="그룹 4">
                <a:extLst>
                  <a:ext uri="{FF2B5EF4-FFF2-40B4-BE49-F238E27FC236}">
                    <a16:creationId xmlns:a16="http://schemas.microsoft.com/office/drawing/2014/main" id="{DC9E2D5C-0499-4C07-ABB2-233D7EEDCDAB}"/>
                  </a:ext>
                </a:extLst>
              </p:cNvPr>
              <p:cNvGrpSpPr/>
              <p:nvPr/>
            </p:nvGrpSpPr>
            <p:grpSpPr>
              <a:xfrm>
                <a:off x="3884361" y="5117006"/>
                <a:ext cx="1195448" cy="330084"/>
                <a:chOff x="3884361" y="5117006"/>
                <a:chExt cx="1195448" cy="330084"/>
              </a:xfrm>
            </p:grpSpPr>
            <p:sp>
              <p:nvSpPr>
                <p:cNvPr id="44" name="직사각형 43"/>
                <p:cNvSpPr/>
                <p:nvPr/>
              </p:nvSpPr>
              <p:spPr>
                <a:xfrm>
                  <a:off x="4193018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직사각형 44"/>
                <p:cNvSpPr/>
                <p:nvPr/>
              </p:nvSpPr>
              <p:spPr>
                <a:xfrm>
                  <a:off x="4342757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직사각형 45"/>
                <p:cNvSpPr/>
                <p:nvPr/>
              </p:nvSpPr>
              <p:spPr>
                <a:xfrm>
                  <a:off x="4650791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직사각형 46"/>
                <p:cNvSpPr/>
                <p:nvPr/>
              </p:nvSpPr>
              <p:spPr>
                <a:xfrm>
                  <a:off x="4500217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직사각형 47"/>
                <p:cNvSpPr/>
                <p:nvPr/>
              </p:nvSpPr>
              <p:spPr>
                <a:xfrm>
                  <a:off x="4808815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직사각형 48"/>
                <p:cNvSpPr/>
                <p:nvPr/>
              </p:nvSpPr>
              <p:spPr>
                <a:xfrm>
                  <a:off x="4966839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 dirty="0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직사각형 49"/>
                <p:cNvSpPr/>
                <p:nvPr/>
              </p:nvSpPr>
              <p:spPr>
                <a:xfrm>
                  <a:off x="4038777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" name="직사각형 50"/>
                <p:cNvSpPr/>
                <p:nvPr/>
              </p:nvSpPr>
              <p:spPr>
                <a:xfrm>
                  <a:off x="3884361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 rot="10800000" flipV="1">
                <a:off x="2935995" y="5018619"/>
                <a:ext cx="8386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1080p</a:t>
                </a:r>
                <a:endParaRPr lang="ko-KR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53" name="직선 화살표 연결선 52"/>
              <p:cNvCxnSpPr/>
              <p:nvPr/>
            </p:nvCxnSpPr>
            <p:spPr bwMode="auto">
              <a:xfrm flipV="1">
                <a:off x="3803163" y="4951514"/>
                <a:ext cx="0" cy="970751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54" name="TextBox 53"/>
              <p:cNvSpPr txBox="1"/>
              <p:nvPr/>
            </p:nvSpPr>
            <p:spPr>
              <a:xfrm rot="10800000" flipV="1">
                <a:off x="3222037" y="4535546"/>
                <a:ext cx="10839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Quality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55" name="직선 화살표 연결선 54"/>
              <p:cNvCxnSpPr/>
              <p:nvPr/>
            </p:nvCxnSpPr>
            <p:spPr bwMode="auto">
              <a:xfrm>
                <a:off x="3791978" y="5930523"/>
                <a:ext cx="1416478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56" name="TextBox 55"/>
              <p:cNvSpPr txBox="1"/>
              <p:nvPr/>
            </p:nvSpPr>
            <p:spPr>
              <a:xfrm rot="10800000" flipV="1">
                <a:off x="5192295" y="5654908"/>
                <a:ext cx="8050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Time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직사각형 56"/>
              <p:cNvSpPr/>
              <p:nvPr/>
            </p:nvSpPr>
            <p:spPr>
              <a:xfrm>
                <a:off x="4193018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직사각형 57"/>
              <p:cNvSpPr/>
              <p:nvPr/>
            </p:nvSpPr>
            <p:spPr>
              <a:xfrm>
                <a:off x="4342757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4650791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직사각형 59"/>
              <p:cNvSpPr/>
              <p:nvPr/>
            </p:nvSpPr>
            <p:spPr>
              <a:xfrm>
                <a:off x="4500217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4808815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4966839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4042444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3885832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 rot="10800000" flipV="1">
                <a:off x="2996660" y="5323592"/>
                <a:ext cx="7088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720p</a:t>
                </a:r>
                <a:endParaRPr lang="ko-KR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직사각형 65"/>
              <p:cNvSpPr/>
              <p:nvPr/>
            </p:nvSpPr>
            <p:spPr>
              <a:xfrm>
                <a:off x="4193018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직사각형 66"/>
              <p:cNvSpPr/>
              <p:nvPr/>
            </p:nvSpPr>
            <p:spPr>
              <a:xfrm>
                <a:off x="4342757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직사각형 67"/>
              <p:cNvSpPr/>
              <p:nvPr/>
            </p:nvSpPr>
            <p:spPr>
              <a:xfrm>
                <a:off x="4650791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직사각형 68"/>
              <p:cNvSpPr/>
              <p:nvPr/>
            </p:nvSpPr>
            <p:spPr>
              <a:xfrm>
                <a:off x="4500217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직사각형 69"/>
              <p:cNvSpPr/>
              <p:nvPr/>
            </p:nvSpPr>
            <p:spPr>
              <a:xfrm>
                <a:off x="4808815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직사각형 70"/>
              <p:cNvSpPr/>
              <p:nvPr/>
            </p:nvSpPr>
            <p:spPr>
              <a:xfrm>
                <a:off x="4966839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직사각형 71"/>
              <p:cNvSpPr/>
              <p:nvPr/>
            </p:nvSpPr>
            <p:spPr>
              <a:xfrm>
                <a:off x="4043279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직사각형 72"/>
              <p:cNvSpPr/>
              <p:nvPr/>
            </p:nvSpPr>
            <p:spPr>
              <a:xfrm>
                <a:off x="3880898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 rot="10800000" flipV="1">
                <a:off x="2998994" y="5606595"/>
                <a:ext cx="7088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360p</a:t>
                </a:r>
                <a:endParaRPr lang="ko-KR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모서리가 둥근 직사각형 74"/>
              <p:cNvSpPr/>
              <p:nvPr/>
            </p:nvSpPr>
            <p:spPr bwMode="auto">
              <a:xfrm>
                <a:off x="2700238" y="4470888"/>
                <a:ext cx="3437751" cy="1703056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pic>
            <p:nvPicPr>
              <p:cNvPr id="127" name="그림 126"/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4012" y="5028768"/>
                <a:ext cx="1399976" cy="469354"/>
              </a:xfrm>
              <a:prstGeom prst="rect">
                <a:avLst/>
              </a:prstGeom>
            </p:spPr>
          </p:pic>
        </p:grpSp>
      </p:grpSp>
      <p:pic>
        <p:nvPicPr>
          <p:cNvPr id="131" name="그림 1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4209" y="2685984"/>
            <a:ext cx="594453" cy="390601"/>
          </a:xfrm>
          <a:prstGeom prst="rect">
            <a:avLst/>
          </a:prstGeom>
        </p:spPr>
      </p:pic>
      <p:sp>
        <p:nvSpPr>
          <p:cNvPr id="132" name="TextBox 131"/>
          <p:cNvSpPr txBox="1"/>
          <p:nvPr/>
        </p:nvSpPr>
        <p:spPr>
          <a:xfrm>
            <a:off x="2126497" y="2633233"/>
            <a:ext cx="1653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&lt; 1080p, 4K</a:t>
            </a:r>
            <a:b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" name="그림 1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7205" y="3031989"/>
            <a:ext cx="608078" cy="395621"/>
          </a:xfrm>
          <a:prstGeom prst="rect">
            <a:avLst/>
          </a:prstGeom>
        </p:spPr>
      </p:pic>
      <p:pic>
        <p:nvPicPr>
          <p:cNvPr id="144" name="그림 14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7" y="1695616"/>
            <a:ext cx="439466" cy="6414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5" name="TextBox 144"/>
          <p:cNvSpPr txBox="1"/>
          <p:nvPr/>
        </p:nvSpPr>
        <p:spPr>
          <a:xfrm>
            <a:off x="9795270" y="3499596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Viewers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6" name="그림 1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85" y="2411039"/>
            <a:ext cx="280312" cy="514463"/>
          </a:xfrm>
          <a:prstGeom prst="rect">
            <a:avLst/>
          </a:prstGeom>
        </p:spPr>
      </p:pic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0F47607A-03F8-4248-95F7-E3ED4E5A9EC1}"/>
              </a:ext>
            </a:extLst>
          </p:cNvPr>
          <p:cNvGrpSpPr/>
          <p:nvPr/>
        </p:nvGrpSpPr>
        <p:grpSpPr>
          <a:xfrm>
            <a:off x="9795939" y="5097398"/>
            <a:ext cx="112970" cy="744658"/>
            <a:chOff x="9875688" y="4699105"/>
            <a:chExt cx="112970" cy="744658"/>
          </a:xfrm>
        </p:grpSpPr>
        <p:sp>
          <p:nvSpPr>
            <p:cNvPr id="130" name="직사각형 129">
              <a:extLst>
                <a:ext uri="{FF2B5EF4-FFF2-40B4-BE49-F238E27FC236}">
                  <a16:creationId xmlns:a16="http://schemas.microsoft.com/office/drawing/2014/main" id="{5C268BCE-6571-4304-995E-6E3877D425E8}"/>
                </a:ext>
              </a:extLst>
            </p:cNvPr>
            <p:cNvSpPr/>
            <p:nvPr/>
          </p:nvSpPr>
          <p:spPr>
            <a:xfrm>
              <a:off x="9875688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33" name="직사각형 132">
              <a:extLst>
                <a:ext uri="{FF2B5EF4-FFF2-40B4-BE49-F238E27FC236}">
                  <a16:creationId xmlns:a16="http://schemas.microsoft.com/office/drawing/2014/main" id="{D8C4821B-D0D5-4A11-9D7D-E8CF80323A47}"/>
                </a:ext>
              </a:extLst>
            </p:cNvPr>
            <p:cNvSpPr/>
            <p:nvPr/>
          </p:nvSpPr>
          <p:spPr>
            <a:xfrm>
              <a:off x="9875688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34" name="직사각형 133">
              <a:extLst>
                <a:ext uri="{FF2B5EF4-FFF2-40B4-BE49-F238E27FC236}">
                  <a16:creationId xmlns:a16="http://schemas.microsoft.com/office/drawing/2014/main" id="{34DE3CB0-31B1-4363-8068-7551C451EDDC}"/>
                </a:ext>
              </a:extLst>
            </p:cNvPr>
            <p:cNvSpPr/>
            <p:nvPr/>
          </p:nvSpPr>
          <p:spPr>
            <a:xfrm>
              <a:off x="9875688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35" name="그룹 134">
            <a:extLst>
              <a:ext uri="{FF2B5EF4-FFF2-40B4-BE49-F238E27FC236}">
                <a16:creationId xmlns:a16="http://schemas.microsoft.com/office/drawing/2014/main" id="{C7181ABD-C2BA-415D-BCDB-1F0D2EEF8A48}"/>
              </a:ext>
            </a:extLst>
          </p:cNvPr>
          <p:cNvGrpSpPr/>
          <p:nvPr/>
        </p:nvGrpSpPr>
        <p:grpSpPr>
          <a:xfrm>
            <a:off x="9945678" y="5097398"/>
            <a:ext cx="125670" cy="744658"/>
            <a:chOff x="10025427" y="4699105"/>
            <a:chExt cx="125670" cy="744658"/>
          </a:xfrm>
        </p:grpSpPr>
        <p:sp>
          <p:nvSpPr>
            <p:cNvPr id="136" name="직사각형 135">
              <a:extLst>
                <a:ext uri="{FF2B5EF4-FFF2-40B4-BE49-F238E27FC236}">
                  <a16:creationId xmlns:a16="http://schemas.microsoft.com/office/drawing/2014/main" id="{AA5431FB-8349-460C-A68A-95E6A3FDEC0D}"/>
                </a:ext>
              </a:extLst>
            </p:cNvPr>
            <p:cNvSpPr/>
            <p:nvPr/>
          </p:nvSpPr>
          <p:spPr>
            <a:xfrm>
              <a:off x="10025427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37" name="직사각형 136">
              <a:extLst>
                <a:ext uri="{FF2B5EF4-FFF2-40B4-BE49-F238E27FC236}">
                  <a16:creationId xmlns:a16="http://schemas.microsoft.com/office/drawing/2014/main" id="{F5142A8A-EFDC-487E-B2B1-2EDC9CB08C6D}"/>
                </a:ext>
              </a:extLst>
            </p:cNvPr>
            <p:cNvSpPr/>
            <p:nvPr/>
          </p:nvSpPr>
          <p:spPr>
            <a:xfrm>
              <a:off x="10038127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38" name="직사각형 137">
              <a:extLst>
                <a:ext uri="{FF2B5EF4-FFF2-40B4-BE49-F238E27FC236}">
                  <a16:creationId xmlns:a16="http://schemas.microsoft.com/office/drawing/2014/main" id="{EBB5F03B-1FB6-4A42-8DF3-C435B5D85A90}"/>
                </a:ext>
              </a:extLst>
            </p:cNvPr>
            <p:cNvSpPr/>
            <p:nvPr/>
          </p:nvSpPr>
          <p:spPr>
            <a:xfrm>
              <a:off x="10038127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39" name="그룹 138">
            <a:extLst>
              <a:ext uri="{FF2B5EF4-FFF2-40B4-BE49-F238E27FC236}">
                <a16:creationId xmlns:a16="http://schemas.microsoft.com/office/drawing/2014/main" id="{861B2F2E-3FA7-4F3A-956E-38B3F8804EC0}"/>
              </a:ext>
            </a:extLst>
          </p:cNvPr>
          <p:cNvGrpSpPr/>
          <p:nvPr/>
        </p:nvGrpSpPr>
        <p:grpSpPr>
          <a:xfrm>
            <a:off x="10253712" y="5097398"/>
            <a:ext cx="112970" cy="744658"/>
            <a:chOff x="10333461" y="4699105"/>
            <a:chExt cx="112970" cy="744658"/>
          </a:xfrm>
        </p:grpSpPr>
        <p:sp>
          <p:nvSpPr>
            <p:cNvPr id="140" name="직사각형 139">
              <a:extLst>
                <a:ext uri="{FF2B5EF4-FFF2-40B4-BE49-F238E27FC236}">
                  <a16:creationId xmlns:a16="http://schemas.microsoft.com/office/drawing/2014/main" id="{672E216D-EEF2-4A9A-AD96-59B593B6010E}"/>
                </a:ext>
              </a:extLst>
            </p:cNvPr>
            <p:cNvSpPr/>
            <p:nvPr/>
          </p:nvSpPr>
          <p:spPr>
            <a:xfrm>
              <a:off x="10333461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41" name="직사각형 140">
              <a:extLst>
                <a:ext uri="{FF2B5EF4-FFF2-40B4-BE49-F238E27FC236}">
                  <a16:creationId xmlns:a16="http://schemas.microsoft.com/office/drawing/2014/main" id="{2234549F-13BD-44EA-8A5D-3B9820D2074D}"/>
                </a:ext>
              </a:extLst>
            </p:cNvPr>
            <p:cNvSpPr/>
            <p:nvPr/>
          </p:nvSpPr>
          <p:spPr>
            <a:xfrm>
              <a:off x="10333461" y="4699105"/>
              <a:ext cx="112970" cy="3300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42" name="직사각형 141">
              <a:extLst>
                <a:ext uri="{FF2B5EF4-FFF2-40B4-BE49-F238E27FC236}">
                  <a16:creationId xmlns:a16="http://schemas.microsoft.com/office/drawing/2014/main" id="{DF648D26-D261-489B-806B-784C677360EC}"/>
                </a:ext>
              </a:extLst>
            </p:cNvPr>
            <p:cNvSpPr/>
            <p:nvPr/>
          </p:nvSpPr>
          <p:spPr>
            <a:xfrm>
              <a:off x="10333461" y="5076004"/>
              <a:ext cx="112970" cy="220056"/>
            </a:xfrm>
            <a:prstGeom prst="rect">
              <a:avLst/>
            </a:prstGeom>
            <a:solidFill>
              <a:srgbClr val="8FAADC"/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47" name="그룹 146">
            <a:extLst>
              <a:ext uri="{FF2B5EF4-FFF2-40B4-BE49-F238E27FC236}">
                <a16:creationId xmlns:a16="http://schemas.microsoft.com/office/drawing/2014/main" id="{7D3CFE54-2B29-4D59-95D2-4BAE9642DD91}"/>
              </a:ext>
            </a:extLst>
          </p:cNvPr>
          <p:cNvGrpSpPr/>
          <p:nvPr/>
        </p:nvGrpSpPr>
        <p:grpSpPr>
          <a:xfrm>
            <a:off x="10103138" y="5097398"/>
            <a:ext cx="112970" cy="744658"/>
            <a:chOff x="10182887" y="4699105"/>
            <a:chExt cx="112970" cy="744658"/>
          </a:xfrm>
        </p:grpSpPr>
        <p:sp>
          <p:nvSpPr>
            <p:cNvPr id="148" name="직사각형 147">
              <a:extLst>
                <a:ext uri="{FF2B5EF4-FFF2-40B4-BE49-F238E27FC236}">
                  <a16:creationId xmlns:a16="http://schemas.microsoft.com/office/drawing/2014/main" id="{3BC9E9DF-DBA3-4180-9E35-26A2F91E1E2D}"/>
                </a:ext>
              </a:extLst>
            </p:cNvPr>
            <p:cNvSpPr/>
            <p:nvPr/>
          </p:nvSpPr>
          <p:spPr>
            <a:xfrm>
              <a:off x="10182887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49" name="직사각형 148">
              <a:extLst>
                <a:ext uri="{FF2B5EF4-FFF2-40B4-BE49-F238E27FC236}">
                  <a16:creationId xmlns:a16="http://schemas.microsoft.com/office/drawing/2014/main" id="{3BE957A7-64FD-43BE-B631-E787EB962701}"/>
                </a:ext>
              </a:extLst>
            </p:cNvPr>
            <p:cNvSpPr/>
            <p:nvPr/>
          </p:nvSpPr>
          <p:spPr>
            <a:xfrm>
              <a:off x="10182887" y="4699105"/>
              <a:ext cx="112970" cy="3300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50" name="직사각형 149">
              <a:extLst>
                <a:ext uri="{FF2B5EF4-FFF2-40B4-BE49-F238E27FC236}">
                  <a16:creationId xmlns:a16="http://schemas.microsoft.com/office/drawing/2014/main" id="{23A89749-780D-4F9A-9B83-A66B6071851F}"/>
                </a:ext>
              </a:extLst>
            </p:cNvPr>
            <p:cNvSpPr/>
            <p:nvPr/>
          </p:nvSpPr>
          <p:spPr>
            <a:xfrm>
              <a:off x="10182887" y="5076004"/>
              <a:ext cx="112970" cy="220056"/>
            </a:xfrm>
            <a:prstGeom prst="rect">
              <a:avLst/>
            </a:prstGeom>
            <a:solidFill>
              <a:srgbClr val="8FAADC"/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51" name="그룹 150">
            <a:extLst>
              <a:ext uri="{FF2B5EF4-FFF2-40B4-BE49-F238E27FC236}">
                <a16:creationId xmlns:a16="http://schemas.microsoft.com/office/drawing/2014/main" id="{788F9B9E-F757-40C9-9225-1FCB62EBF64C}"/>
              </a:ext>
            </a:extLst>
          </p:cNvPr>
          <p:cNvGrpSpPr/>
          <p:nvPr/>
        </p:nvGrpSpPr>
        <p:grpSpPr>
          <a:xfrm>
            <a:off x="10411736" y="5097398"/>
            <a:ext cx="112970" cy="744658"/>
            <a:chOff x="10491485" y="4699105"/>
            <a:chExt cx="112970" cy="744658"/>
          </a:xfrm>
        </p:grpSpPr>
        <p:sp>
          <p:nvSpPr>
            <p:cNvPr id="152" name="직사각형 151">
              <a:extLst>
                <a:ext uri="{FF2B5EF4-FFF2-40B4-BE49-F238E27FC236}">
                  <a16:creationId xmlns:a16="http://schemas.microsoft.com/office/drawing/2014/main" id="{0BDAE9D3-03E2-4065-A44D-6DAE851FA698}"/>
                </a:ext>
              </a:extLst>
            </p:cNvPr>
            <p:cNvSpPr/>
            <p:nvPr/>
          </p:nvSpPr>
          <p:spPr>
            <a:xfrm>
              <a:off x="10491485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53" name="직사각형 152">
              <a:extLst>
                <a:ext uri="{FF2B5EF4-FFF2-40B4-BE49-F238E27FC236}">
                  <a16:creationId xmlns:a16="http://schemas.microsoft.com/office/drawing/2014/main" id="{0D117709-C71A-4B81-92DE-49B18C1D95C3}"/>
                </a:ext>
              </a:extLst>
            </p:cNvPr>
            <p:cNvSpPr/>
            <p:nvPr/>
          </p:nvSpPr>
          <p:spPr>
            <a:xfrm>
              <a:off x="10491485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54" name="직사각형 153">
              <a:extLst>
                <a:ext uri="{FF2B5EF4-FFF2-40B4-BE49-F238E27FC236}">
                  <a16:creationId xmlns:a16="http://schemas.microsoft.com/office/drawing/2014/main" id="{14527157-F4C7-4F6C-AE3A-178B139B2F59}"/>
                </a:ext>
              </a:extLst>
            </p:cNvPr>
            <p:cNvSpPr/>
            <p:nvPr/>
          </p:nvSpPr>
          <p:spPr>
            <a:xfrm>
              <a:off x="10491485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55" name="그룹 154">
            <a:extLst>
              <a:ext uri="{FF2B5EF4-FFF2-40B4-BE49-F238E27FC236}">
                <a16:creationId xmlns:a16="http://schemas.microsoft.com/office/drawing/2014/main" id="{60E3B60B-43B5-42DB-88F7-74E82C00EF51}"/>
              </a:ext>
            </a:extLst>
          </p:cNvPr>
          <p:cNvGrpSpPr/>
          <p:nvPr/>
        </p:nvGrpSpPr>
        <p:grpSpPr>
          <a:xfrm>
            <a:off x="10569760" y="5097398"/>
            <a:ext cx="112970" cy="744658"/>
            <a:chOff x="10649509" y="4699105"/>
            <a:chExt cx="112970" cy="744658"/>
          </a:xfrm>
        </p:grpSpPr>
        <p:sp>
          <p:nvSpPr>
            <p:cNvPr id="156" name="직사각형 155">
              <a:extLst>
                <a:ext uri="{FF2B5EF4-FFF2-40B4-BE49-F238E27FC236}">
                  <a16:creationId xmlns:a16="http://schemas.microsoft.com/office/drawing/2014/main" id="{C23C50A3-D826-46F1-8D6B-A506E3732F57}"/>
                </a:ext>
              </a:extLst>
            </p:cNvPr>
            <p:cNvSpPr/>
            <p:nvPr/>
          </p:nvSpPr>
          <p:spPr>
            <a:xfrm>
              <a:off x="10649509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57" name="직사각형 156">
              <a:extLst>
                <a:ext uri="{FF2B5EF4-FFF2-40B4-BE49-F238E27FC236}">
                  <a16:creationId xmlns:a16="http://schemas.microsoft.com/office/drawing/2014/main" id="{8E16CAF7-898B-4AF5-A6F9-E6EEA6F071AF}"/>
                </a:ext>
              </a:extLst>
            </p:cNvPr>
            <p:cNvSpPr/>
            <p:nvPr/>
          </p:nvSpPr>
          <p:spPr>
            <a:xfrm>
              <a:off x="10649509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58" name="직사각형 157">
              <a:extLst>
                <a:ext uri="{FF2B5EF4-FFF2-40B4-BE49-F238E27FC236}">
                  <a16:creationId xmlns:a16="http://schemas.microsoft.com/office/drawing/2014/main" id="{9A28FDAC-7769-42C6-A675-32C230B8103C}"/>
                </a:ext>
              </a:extLst>
            </p:cNvPr>
            <p:cNvSpPr/>
            <p:nvPr/>
          </p:nvSpPr>
          <p:spPr>
            <a:xfrm>
              <a:off x="10649509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59" name="그룹 158">
            <a:extLst>
              <a:ext uri="{FF2B5EF4-FFF2-40B4-BE49-F238E27FC236}">
                <a16:creationId xmlns:a16="http://schemas.microsoft.com/office/drawing/2014/main" id="{272A0267-87FD-440E-9A82-1950127498FB}"/>
              </a:ext>
            </a:extLst>
          </p:cNvPr>
          <p:cNvGrpSpPr/>
          <p:nvPr/>
        </p:nvGrpSpPr>
        <p:grpSpPr>
          <a:xfrm>
            <a:off x="9641698" y="5097398"/>
            <a:ext cx="117472" cy="744658"/>
            <a:chOff x="9721447" y="4699105"/>
            <a:chExt cx="117472" cy="744658"/>
          </a:xfrm>
        </p:grpSpPr>
        <p:sp>
          <p:nvSpPr>
            <p:cNvPr id="160" name="직사각형 159">
              <a:extLst>
                <a:ext uri="{FF2B5EF4-FFF2-40B4-BE49-F238E27FC236}">
                  <a16:creationId xmlns:a16="http://schemas.microsoft.com/office/drawing/2014/main" id="{828547D2-C567-4B41-87A8-7C6E1085B22F}"/>
                </a:ext>
              </a:extLst>
            </p:cNvPr>
            <p:cNvSpPr/>
            <p:nvPr/>
          </p:nvSpPr>
          <p:spPr>
            <a:xfrm>
              <a:off x="9721447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1" name="직사각형 160">
              <a:extLst>
                <a:ext uri="{FF2B5EF4-FFF2-40B4-BE49-F238E27FC236}">
                  <a16:creationId xmlns:a16="http://schemas.microsoft.com/office/drawing/2014/main" id="{ED641CD7-A3C2-42CF-9B9A-E8309716CD61}"/>
                </a:ext>
              </a:extLst>
            </p:cNvPr>
            <p:cNvSpPr/>
            <p:nvPr/>
          </p:nvSpPr>
          <p:spPr>
            <a:xfrm>
              <a:off x="9725114" y="507600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2" name="직사각형 161">
              <a:extLst>
                <a:ext uri="{FF2B5EF4-FFF2-40B4-BE49-F238E27FC236}">
                  <a16:creationId xmlns:a16="http://schemas.microsoft.com/office/drawing/2014/main" id="{B83D634C-80E8-42AB-88C0-8223DC43967C}"/>
                </a:ext>
              </a:extLst>
            </p:cNvPr>
            <p:cNvSpPr/>
            <p:nvPr/>
          </p:nvSpPr>
          <p:spPr>
            <a:xfrm>
              <a:off x="9725949" y="533373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63" name="그룹 162">
            <a:extLst>
              <a:ext uri="{FF2B5EF4-FFF2-40B4-BE49-F238E27FC236}">
                <a16:creationId xmlns:a16="http://schemas.microsoft.com/office/drawing/2014/main" id="{EF909E1F-750F-4D7A-B946-7A0B9862FE42}"/>
              </a:ext>
            </a:extLst>
          </p:cNvPr>
          <p:cNvGrpSpPr/>
          <p:nvPr/>
        </p:nvGrpSpPr>
        <p:grpSpPr>
          <a:xfrm>
            <a:off x="9487282" y="5097398"/>
            <a:ext cx="122207" cy="744658"/>
            <a:chOff x="9567031" y="4699105"/>
            <a:chExt cx="122207" cy="744658"/>
          </a:xfrm>
        </p:grpSpPr>
        <p:sp>
          <p:nvSpPr>
            <p:cNvPr id="164" name="직사각형 163">
              <a:extLst>
                <a:ext uri="{FF2B5EF4-FFF2-40B4-BE49-F238E27FC236}">
                  <a16:creationId xmlns:a16="http://schemas.microsoft.com/office/drawing/2014/main" id="{95281B81-3C9A-40BB-B3BE-DFB393E278DF}"/>
                </a:ext>
              </a:extLst>
            </p:cNvPr>
            <p:cNvSpPr/>
            <p:nvPr/>
          </p:nvSpPr>
          <p:spPr>
            <a:xfrm>
              <a:off x="9567031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5" name="직사각형 164">
              <a:extLst>
                <a:ext uri="{FF2B5EF4-FFF2-40B4-BE49-F238E27FC236}">
                  <a16:creationId xmlns:a16="http://schemas.microsoft.com/office/drawing/2014/main" id="{A27112ED-71BD-445E-A955-AE1BB222E05E}"/>
                </a:ext>
              </a:extLst>
            </p:cNvPr>
            <p:cNvSpPr/>
            <p:nvPr/>
          </p:nvSpPr>
          <p:spPr>
            <a:xfrm>
              <a:off x="9568502" y="507600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6" name="직사각형 165">
              <a:extLst>
                <a:ext uri="{FF2B5EF4-FFF2-40B4-BE49-F238E27FC236}">
                  <a16:creationId xmlns:a16="http://schemas.microsoft.com/office/drawing/2014/main" id="{AF97C943-0138-48E5-8415-3D865274D524}"/>
                </a:ext>
              </a:extLst>
            </p:cNvPr>
            <p:cNvSpPr/>
            <p:nvPr/>
          </p:nvSpPr>
          <p:spPr>
            <a:xfrm>
              <a:off x="9576268" y="533373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167" name="자유형 149">
            <a:extLst>
              <a:ext uri="{FF2B5EF4-FFF2-40B4-BE49-F238E27FC236}">
                <a16:creationId xmlns:a16="http://schemas.microsoft.com/office/drawing/2014/main" id="{6388886A-6DEC-4B95-A2D4-111B3188D27E}"/>
              </a:ext>
            </a:extLst>
          </p:cNvPr>
          <p:cNvSpPr/>
          <p:nvPr/>
        </p:nvSpPr>
        <p:spPr bwMode="auto">
          <a:xfrm>
            <a:off x="7264571" y="5205720"/>
            <a:ext cx="1222810" cy="629181"/>
          </a:xfrm>
          <a:custGeom>
            <a:avLst/>
            <a:gdLst>
              <a:gd name="connsiteX0" fmla="*/ 0 w 1818751"/>
              <a:gd name="connsiteY0" fmla="*/ 1065125 h 1076062"/>
              <a:gd name="connsiteX1" fmla="*/ 130628 w 1818751"/>
              <a:gd name="connsiteY1" fmla="*/ 1065125 h 1076062"/>
              <a:gd name="connsiteX2" fmla="*/ 190918 w 1818751"/>
              <a:gd name="connsiteY2" fmla="*/ 1045028 h 1076062"/>
              <a:gd name="connsiteX3" fmla="*/ 221063 w 1818751"/>
              <a:gd name="connsiteY3" fmla="*/ 1024931 h 1076062"/>
              <a:gd name="connsiteX4" fmla="*/ 281353 w 1818751"/>
              <a:gd name="connsiteY4" fmla="*/ 1004835 h 1076062"/>
              <a:gd name="connsiteX5" fmla="*/ 341644 w 1818751"/>
              <a:gd name="connsiteY5" fmla="*/ 964641 h 1076062"/>
              <a:gd name="connsiteX6" fmla="*/ 371789 w 1818751"/>
              <a:gd name="connsiteY6" fmla="*/ 934496 h 1076062"/>
              <a:gd name="connsiteX7" fmla="*/ 422030 w 1818751"/>
              <a:gd name="connsiteY7" fmla="*/ 904351 h 1076062"/>
              <a:gd name="connsiteX8" fmla="*/ 452175 w 1818751"/>
              <a:gd name="connsiteY8" fmla="*/ 874206 h 1076062"/>
              <a:gd name="connsiteX9" fmla="*/ 492369 w 1818751"/>
              <a:gd name="connsiteY9" fmla="*/ 854109 h 1076062"/>
              <a:gd name="connsiteX10" fmla="*/ 522514 w 1818751"/>
              <a:gd name="connsiteY10" fmla="*/ 823964 h 1076062"/>
              <a:gd name="connsiteX11" fmla="*/ 592852 w 1818751"/>
              <a:gd name="connsiteY11" fmla="*/ 783771 h 1076062"/>
              <a:gd name="connsiteX12" fmla="*/ 622997 w 1818751"/>
              <a:gd name="connsiteY12" fmla="*/ 763674 h 1076062"/>
              <a:gd name="connsiteX13" fmla="*/ 643094 w 1818751"/>
              <a:gd name="connsiteY13" fmla="*/ 723481 h 1076062"/>
              <a:gd name="connsiteX14" fmla="*/ 713433 w 1818751"/>
              <a:gd name="connsiteY14" fmla="*/ 622997 h 1076062"/>
              <a:gd name="connsiteX15" fmla="*/ 743578 w 1818751"/>
              <a:gd name="connsiteY15" fmla="*/ 592852 h 1076062"/>
              <a:gd name="connsiteX16" fmla="*/ 773723 w 1818751"/>
              <a:gd name="connsiteY16" fmla="*/ 522514 h 1076062"/>
              <a:gd name="connsiteX17" fmla="*/ 813916 w 1818751"/>
              <a:gd name="connsiteY17" fmla="*/ 462224 h 1076062"/>
              <a:gd name="connsiteX18" fmla="*/ 834013 w 1818751"/>
              <a:gd name="connsiteY18" fmla="*/ 432079 h 1076062"/>
              <a:gd name="connsiteX19" fmla="*/ 894303 w 1818751"/>
              <a:gd name="connsiteY19" fmla="*/ 341644 h 1076062"/>
              <a:gd name="connsiteX20" fmla="*/ 914400 w 1818751"/>
              <a:gd name="connsiteY20" fmla="*/ 311498 h 1076062"/>
              <a:gd name="connsiteX21" fmla="*/ 944545 w 1818751"/>
              <a:gd name="connsiteY21" fmla="*/ 281353 h 1076062"/>
              <a:gd name="connsiteX22" fmla="*/ 984738 w 1818751"/>
              <a:gd name="connsiteY22" fmla="*/ 221063 h 1076062"/>
              <a:gd name="connsiteX23" fmla="*/ 1014883 w 1818751"/>
              <a:gd name="connsiteY23" fmla="*/ 190918 h 1076062"/>
              <a:gd name="connsiteX24" fmla="*/ 1034980 w 1818751"/>
              <a:gd name="connsiteY24" fmla="*/ 150725 h 1076062"/>
              <a:gd name="connsiteX25" fmla="*/ 1065125 w 1818751"/>
              <a:gd name="connsiteY25" fmla="*/ 120580 h 1076062"/>
              <a:gd name="connsiteX26" fmla="*/ 1115367 w 1818751"/>
              <a:gd name="connsiteY26" fmla="*/ 60290 h 1076062"/>
              <a:gd name="connsiteX27" fmla="*/ 1135463 w 1818751"/>
              <a:gd name="connsiteY27" fmla="*/ 30145 h 1076062"/>
              <a:gd name="connsiteX28" fmla="*/ 1165608 w 1818751"/>
              <a:gd name="connsiteY28" fmla="*/ 20096 h 1076062"/>
              <a:gd name="connsiteX29" fmla="*/ 1205802 w 1818751"/>
              <a:gd name="connsiteY29" fmla="*/ 0 h 1076062"/>
              <a:gd name="connsiteX30" fmla="*/ 1276140 w 1818751"/>
              <a:gd name="connsiteY30" fmla="*/ 20096 h 1076062"/>
              <a:gd name="connsiteX31" fmla="*/ 1306285 w 1818751"/>
              <a:gd name="connsiteY31" fmla="*/ 30145 h 1076062"/>
              <a:gd name="connsiteX32" fmla="*/ 1356527 w 1818751"/>
              <a:gd name="connsiteY32" fmla="*/ 100483 h 1076062"/>
              <a:gd name="connsiteX33" fmla="*/ 1396720 w 1818751"/>
              <a:gd name="connsiteY33" fmla="*/ 170822 h 1076062"/>
              <a:gd name="connsiteX34" fmla="*/ 1436914 w 1818751"/>
              <a:gd name="connsiteY34" fmla="*/ 231112 h 1076062"/>
              <a:gd name="connsiteX35" fmla="*/ 1477107 w 1818751"/>
              <a:gd name="connsiteY35" fmla="*/ 291402 h 1076062"/>
              <a:gd name="connsiteX36" fmla="*/ 1487156 w 1818751"/>
              <a:gd name="connsiteY36" fmla="*/ 321547 h 1076062"/>
              <a:gd name="connsiteX37" fmla="*/ 1527349 w 1818751"/>
              <a:gd name="connsiteY37" fmla="*/ 381837 h 1076062"/>
              <a:gd name="connsiteX38" fmla="*/ 1557494 w 1818751"/>
              <a:gd name="connsiteY38" fmla="*/ 442127 h 1076062"/>
              <a:gd name="connsiteX39" fmla="*/ 1637881 w 1818751"/>
              <a:gd name="connsiteY39" fmla="*/ 462224 h 1076062"/>
              <a:gd name="connsiteX40" fmla="*/ 1818751 w 1818751"/>
              <a:gd name="connsiteY40" fmla="*/ 472272 h 107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818751" h="1076062">
                <a:moveTo>
                  <a:pt x="0" y="1065125"/>
                </a:moveTo>
                <a:cubicBezTo>
                  <a:pt x="63453" y="1077815"/>
                  <a:pt x="54273" y="1081487"/>
                  <a:pt x="130628" y="1065125"/>
                </a:cubicBezTo>
                <a:cubicBezTo>
                  <a:pt x="151342" y="1060686"/>
                  <a:pt x="173292" y="1056779"/>
                  <a:pt x="190918" y="1045028"/>
                </a:cubicBezTo>
                <a:cubicBezTo>
                  <a:pt x="200966" y="1038329"/>
                  <a:pt x="210027" y="1029836"/>
                  <a:pt x="221063" y="1024931"/>
                </a:cubicBezTo>
                <a:cubicBezTo>
                  <a:pt x="240421" y="1016328"/>
                  <a:pt x="281353" y="1004835"/>
                  <a:pt x="281353" y="1004835"/>
                </a:cubicBezTo>
                <a:cubicBezTo>
                  <a:pt x="301450" y="991437"/>
                  <a:pt x="324565" y="981720"/>
                  <a:pt x="341644" y="964641"/>
                </a:cubicBezTo>
                <a:cubicBezTo>
                  <a:pt x="351692" y="954593"/>
                  <a:pt x="360421" y="943022"/>
                  <a:pt x="371789" y="934496"/>
                </a:cubicBezTo>
                <a:cubicBezTo>
                  <a:pt x="387413" y="922778"/>
                  <a:pt x="406406" y="916069"/>
                  <a:pt x="422030" y="904351"/>
                </a:cubicBezTo>
                <a:cubicBezTo>
                  <a:pt x="433398" y="895825"/>
                  <a:pt x="440611" y="882466"/>
                  <a:pt x="452175" y="874206"/>
                </a:cubicBezTo>
                <a:cubicBezTo>
                  <a:pt x="464364" y="865499"/>
                  <a:pt x="480180" y="862816"/>
                  <a:pt x="492369" y="854109"/>
                </a:cubicBezTo>
                <a:cubicBezTo>
                  <a:pt x="503933" y="845849"/>
                  <a:pt x="511597" y="833061"/>
                  <a:pt x="522514" y="823964"/>
                </a:cubicBezTo>
                <a:cubicBezTo>
                  <a:pt x="549217" y="801712"/>
                  <a:pt x="561586" y="801638"/>
                  <a:pt x="592852" y="783771"/>
                </a:cubicBezTo>
                <a:cubicBezTo>
                  <a:pt x="603337" y="777779"/>
                  <a:pt x="612949" y="770373"/>
                  <a:pt x="622997" y="763674"/>
                </a:cubicBezTo>
                <a:cubicBezTo>
                  <a:pt x="629696" y="750276"/>
                  <a:pt x="635387" y="736325"/>
                  <a:pt x="643094" y="723481"/>
                </a:cubicBezTo>
                <a:cubicBezTo>
                  <a:pt x="654621" y="704270"/>
                  <a:pt x="695115" y="644368"/>
                  <a:pt x="713433" y="622997"/>
                </a:cubicBezTo>
                <a:cubicBezTo>
                  <a:pt x="722681" y="612208"/>
                  <a:pt x="733530" y="602900"/>
                  <a:pt x="743578" y="592852"/>
                </a:cubicBezTo>
                <a:cubicBezTo>
                  <a:pt x="753974" y="561664"/>
                  <a:pt x="755096" y="553558"/>
                  <a:pt x="773723" y="522514"/>
                </a:cubicBezTo>
                <a:cubicBezTo>
                  <a:pt x="786150" y="501803"/>
                  <a:pt x="800518" y="482321"/>
                  <a:pt x="813916" y="462224"/>
                </a:cubicBezTo>
                <a:cubicBezTo>
                  <a:pt x="820615" y="452176"/>
                  <a:pt x="827800" y="442435"/>
                  <a:pt x="834013" y="432079"/>
                </a:cubicBezTo>
                <a:cubicBezTo>
                  <a:pt x="884982" y="347130"/>
                  <a:pt x="841972" y="414908"/>
                  <a:pt x="894303" y="341644"/>
                </a:cubicBezTo>
                <a:cubicBezTo>
                  <a:pt x="901323" y="331817"/>
                  <a:pt x="906669" y="320776"/>
                  <a:pt x="914400" y="311498"/>
                </a:cubicBezTo>
                <a:cubicBezTo>
                  <a:pt x="923497" y="300581"/>
                  <a:pt x="935821" y="292570"/>
                  <a:pt x="944545" y="281353"/>
                </a:cubicBezTo>
                <a:cubicBezTo>
                  <a:pt x="959374" y="262288"/>
                  <a:pt x="967659" y="238142"/>
                  <a:pt x="984738" y="221063"/>
                </a:cubicBezTo>
                <a:cubicBezTo>
                  <a:pt x="994786" y="211015"/>
                  <a:pt x="1006623" y="202482"/>
                  <a:pt x="1014883" y="190918"/>
                </a:cubicBezTo>
                <a:cubicBezTo>
                  <a:pt x="1023590" y="178729"/>
                  <a:pt x="1026273" y="162914"/>
                  <a:pt x="1034980" y="150725"/>
                </a:cubicBezTo>
                <a:cubicBezTo>
                  <a:pt x="1043240" y="139161"/>
                  <a:pt x="1056865" y="132144"/>
                  <a:pt x="1065125" y="120580"/>
                </a:cubicBezTo>
                <a:cubicBezTo>
                  <a:pt x="1111484" y="55678"/>
                  <a:pt x="1055940" y="99907"/>
                  <a:pt x="1115367" y="60290"/>
                </a:cubicBezTo>
                <a:cubicBezTo>
                  <a:pt x="1122066" y="50242"/>
                  <a:pt x="1126033" y="37689"/>
                  <a:pt x="1135463" y="30145"/>
                </a:cubicBezTo>
                <a:cubicBezTo>
                  <a:pt x="1143734" y="23528"/>
                  <a:pt x="1155872" y="24268"/>
                  <a:pt x="1165608" y="20096"/>
                </a:cubicBezTo>
                <a:cubicBezTo>
                  <a:pt x="1179376" y="14195"/>
                  <a:pt x="1192404" y="6699"/>
                  <a:pt x="1205802" y="0"/>
                </a:cubicBezTo>
                <a:cubicBezTo>
                  <a:pt x="1278100" y="24098"/>
                  <a:pt x="1187793" y="-5146"/>
                  <a:pt x="1276140" y="20096"/>
                </a:cubicBezTo>
                <a:cubicBezTo>
                  <a:pt x="1286324" y="23006"/>
                  <a:pt x="1296237" y="26795"/>
                  <a:pt x="1306285" y="30145"/>
                </a:cubicBezTo>
                <a:cubicBezTo>
                  <a:pt x="1313111" y="39247"/>
                  <a:pt x="1349181" y="85791"/>
                  <a:pt x="1356527" y="100483"/>
                </a:cubicBezTo>
                <a:cubicBezTo>
                  <a:pt x="1402571" y="192572"/>
                  <a:pt x="1311678" y="49333"/>
                  <a:pt x="1396720" y="170822"/>
                </a:cubicBezTo>
                <a:cubicBezTo>
                  <a:pt x="1410571" y="190609"/>
                  <a:pt x="1436914" y="231112"/>
                  <a:pt x="1436914" y="231112"/>
                </a:cubicBezTo>
                <a:cubicBezTo>
                  <a:pt x="1460805" y="302787"/>
                  <a:pt x="1426929" y="216137"/>
                  <a:pt x="1477107" y="291402"/>
                </a:cubicBezTo>
                <a:cubicBezTo>
                  <a:pt x="1482982" y="300215"/>
                  <a:pt x="1482012" y="312288"/>
                  <a:pt x="1487156" y="321547"/>
                </a:cubicBezTo>
                <a:cubicBezTo>
                  <a:pt x="1498886" y="342661"/>
                  <a:pt x="1527349" y="381837"/>
                  <a:pt x="1527349" y="381837"/>
                </a:cubicBezTo>
                <a:cubicBezTo>
                  <a:pt x="1533968" y="401696"/>
                  <a:pt x="1539785" y="427960"/>
                  <a:pt x="1557494" y="442127"/>
                </a:cubicBezTo>
                <a:cubicBezTo>
                  <a:pt x="1567711" y="450300"/>
                  <a:pt x="1635513" y="461829"/>
                  <a:pt x="1637881" y="462224"/>
                </a:cubicBezTo>
                <a:cubicBezTo>
                  <a:pt x="1729430" y="477482"/>
                  <a:pt x="1708279" y="472272"/>
                  <a:pt x="1818751" y="472272"/>
                </a:cubicBezTo>
              </a:path>
            </a:pathLst>
          </a:custGeom>
          <a:noFill/>
          <a:ln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8" name="직선 화살표 연결선 167">
            <a:extLst>
              <a:ext uri="{FF2B5EF4-FFF2-40B4-BE49-F238E27FC236}">
                <a16:creationId xmlns:a16="http://schemas.microsoft.com/office/drawing/2014/main" id="{5FC0BBB6-84FA-4F5D-9B53-6691809F28A5}"/>
              </a:ext>
            </a:extLst>
          </p:cNvPr>
          <p:cNvCxnSpPr/>
          <p:nvPr/>
        </p:nvCxnSpPr>
        <p:spPr bwMode="auto">
          <a:xfrm>
            <a:off x="7185915" y="5910915"/>
            <a:ext cx="141647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7963647F-B055-4645-929D-813A41B49D99}"/>
              </a:ext>
            </a:extLst>
          </p:cNvPr>
          <p:cNvSpPr txBox="1"/>
          <p:nvPr/>
        </p:nvSpPr>
        <p:spPr>
          <a:xfrm>
            <a:off x="8525406" y="5594490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433FEEEF-DB6F-46D0-82FA-737C4838FF06}"/>
              </a:ext>
            </a:extLst>
          </p:cNvPr>
          <p:cNvSpPr txBox="1"/>
          <p:nvPr/>
        </p:nvSpPr>
        <p:spPr>
          <a:xfrm rot="10800000" flipV="1">
            <a:off x="6990778" y="4571361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1" name="직선 화살표 연결선 170">
            <a:extLst>
              <a:ext uri="{FF2B5EF4-FFF2-40B4-BE49-F238E27FC236}">
                <a16:creationId xmlns:a16="http://schemas.microsoft.com/office/drawing/2014/main" id="{11E32E84-385C-427A-851C-C90462B0BB0A}"/>
              </a:ext>
            </a:extLst>
          </p:cNvPr>
          <p:cNvCxnSpPr/>
          <p:nvPr/>
        </p:nvCxnSpPr>
        <p:spPr bwMode="auto">
          <a:xfrm flipV="1">
            <a:off x="7187335" y="4944683"/>
            <a:ext cx="0" cy="97075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2" name="그룹 171">
            <a:extLst>
              <a:ext uri="{FF2B5EF4-FFF2-40B4-BE49-F238E27FC236}">
                <a16:creationId xmlns:a16="http://schemas.microsoft.com/office/drawing/2014/main" id="{3B1B5CB0-A362-4BC1-9B79-3F87A47733DB}"/>
              </a:ext>
            </a:extLst>
          </p:cNvPr>
          <p:cNvGrpSpPr/>
          <p:nvPr/>
        </p:nvGrpSpPr>
        <p:grpSpPr>
          <a:xfrm>
            <a:off x="8607667" y="4531168"/>
            <a:ext cx="2905011" cy="1524987"/>
            <a:chOff x="8687416" y="4132875"/>
            <a:chExt cx="2905011" cy="1524987"/>
          </a:xfrm>
        </p:grpSpPr>
        <p:cxnSp>
          <p:nvCxnSpPr>
            <p:cNvPr id="173" name="직선 화살표 연결선 172">
              <a:extLst>
                <a:ext uri="{FF2B5EF4-FFF2-40B4-BE49-F238E27FC236}">
                  <a16:creationId xmlns:a16="http://schemas.microsoft.com/office/drawing/2014/main" id="{2363C246-E6AE-45B3-A361-D9E09BA703E6}"/>
                </a:ext>
              </a:extLst>
            </p:cNvPr>
            <p:cNvCxnSpPr/>
            <p:nvPr/>
          </p:nvCxnSpPr>
          <p:spPr bwMode="auto">
            <a:xfrm flipV="1">
              <a:off x="9485833" y="4533613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F834A295-ACE3-4BBC-8E65-82506026F509}"/>
                </a:ext>
              </a:extLst>
            </p:cNvPr>
            <p:cNvSpPr txBox="1"/>
            <p:nvPr/>
          </p:nvSpPr>
          <p:spPr>
            <a:xfrm rot="10800000" flipV="1">
              <a:off x="9302862" y="4132875"/>
              <a:ext cx="10839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3A947680-E69C-49AE-A460-BCD74A371649}"/>
                </a:ext>
              </a:extLst>
            </p:cNvPr>
            <p:cNvSpPr txBox="1"/>
            <p:nvPr/>
          </p:nvSpPr>
          <p:spPr>
            <a:xfrm>
              <a:off x="8687416" y="4569687"/>
              <a:ext cx="716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ABR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76" name="직선 화살표 연결선 175">
              <a:extLst>
                <a:ext uri="{FF2B5EF4-FFF2-40B4-BE49-F238E27FC236}">
                  <a16:creationId xmlns:a16="http://schemas.microsoft.com/office/drawing/2014/main" id="{5D9EC232-9587-45DA-B429-54D800E0E017}"/>
                </a:ext>
              </a:extLst>
            </p:cNvPr>
            <p:cNvCxnSpPr/>
            <p:nvPr/>
          </p:nvCxnSpPr>
          <p:spPr bwMode="auto">
            <a:xfrm>
              <a:off x="8751880" y="5003823"/>
              <a:ext cx="626570" cy="41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7" name="직선 화살표 연결선 176">
              <a:extLst>
                <a:ext uri="{FF2B5EF4-FFF2-40B4-BE49-F238E27FC236}">
                  <a16:creationId xmlns:a16="http://schemas.microsoft.com/office/drawing/2014/main" id="{DFC24F46-4F8A-410D-8E51-E73B1E827A1F}"/>
                </a:ext>
              </a:extLst>
            </p:cNvPr>
            <p:cNvCxnSpPr/>
            <p:nvPr/>
          </p:nvCxnSpPr>
          <p:spPr bwMode="auto">
            <a:xfrm>
              <a:off x="9474648" y="551262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2B8FB756-FFCF-4BB0-9F4F-B54C44789DE0}"/>
                </a:ext>
              </a:extLst>
            </p:cNvPr>
            <p:cNvSpPr txBox="1"/>
            <p:nvPr/>
          </p:nvSpPr>
          <p:spPr>
            <a:xfrm>
              <a:off x="10787398" y="5196197"/>
              <a:ext cx="805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9" name="모서리가 둥근 직사각형 275">
            <a:extLst>
              <a:ext uri="{FF2B5EF4-FFF2-40B4-BE49-F238E27FC236}">
                <a16:creationId xmlns:a16="http://schemas.microsoft.com/office/drawing/2014/main" id="{EBB1554B-EC99-4A29-B69B-3941B99322DE}"/>
              </a:ext>
            </a:extLst>
          </p:cNvPr>
          <p:cNvSpPr/>
          <p:nvPr/>
        </p:nvSpPr>
        <p:spPr bwMode="auto">
          <a:xfrm>
            <a:off x="6883630" y="4472561"/>
            <a:ext cx="4629047" cy="1703056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95068157-A9A5-4341-9D8E-E7D1B2F902FB}"/>
              </a:ext>
            </a:extLst>
          </p:cNvPr>
          <p:cNvGrpSpPr/>
          <p:nvPr/>
        </p:nvGrpSpPr>
        <p:grpSpPr>
          <a:xfrm>
            <a:off x="7795700" y="5050862"/>
            <a:ext cx="2676798" cy="404598"/>
            <a:chOff x="7791423" y="5028768"/>
            <a:chExt cx="2676798" cy="404598"/>
          </a:xfrm>
        </p:grpSpPr>
        <p:sp>
          <p:nvSpPr>
            <p:cNvPr id="129" name="타원 128"/>
            <p:cNvSpPr/>
            <p:nvPr/>
          </p:nvSpPr>
          <p:spPr>
            <a:xfrm>
              <a:off x="7791423" y="5028768"/>
              <a:ext cx="593068" cy="4021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8" name="그림 127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3138" y="5050507"/>
              <a:ext cx="475083" cy="382859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8F092E9-A51C-4CBC-BC73-537F8D19D0EF}"/>
              </a:ext>
            </a:extLst>
          </p:cNvPr>
          <p:cNvGrpSpPr/>
          <p:nvPr/>
        </p:nvGrpSpPr>
        <p:grpSpPr>
          <a:xfrm>
            <a:off x="9288421" y="2268080"/>
            <a:ext cx="2833252" cy="2048679"/>
            <a:chOff x="9288421" y="2268080"/>
            <a:chExt cx="2833252" cy="2048679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2BFAEE56-9CFB-40A6-AC8D-41FA218DC4F0}"/>
                </a:ext>
              </a:extLst>
            </p:cNvPr>
            <p:cNvSpPr txBox="1"/>
            <p:nvPr/>
          </p:nvSpPr>
          <p:spPr>
            <a:xfrm>
              <a:off x="9288421" y="3855094"/>
              <a:ext cx="2563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10K concurrent </a:t>
              </a:r>
              <a:endParaRPr lang="ko-KR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" name="내용 개체 틀 2">
              <a:extLst>
                <a:ext uri="{FF2B5EF4-FFF2-40B4-BE49-F238E27FC236}">
                  <a16:creationId xmlns:a16="http://schemas.microsoft.com/office/drawing/2014/main" id="{1CFF0224-C75D-423D-BC6B-50640F4B29DD}"/>
                </a:ext>
              </a:extLst>
            </p:cNvPr>
            <p:cNvSpPr txBox="1">
              <a:spLocks/>
            </p:cNvSpPr>
            <p:nvPr/>
          </p:nvSpPr>
          <p:spPr>
            <a:xfrm>
              <a:off x="9677506" y="2409605"/>
              <a:ext cx="2444167" cy="51733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ko-KR" sz="3200" b="1" dirty="0">
                  <a:solidFill>
                    <a:srgbClr val="FF0000"/>
                  </a:solidFill>
                  <a:latin typeface="Calibri"/>
                </a:rPr>
                <a:t>Low Quality </a:t>
              </a:r>
            </a:p>
          </p:txBody>
        </p:sp>
        <p:sp>
          <p:nvSpPr>
            <p:cNvPr id="120" name="오른쪽 화살표 31">
              <a:extLst>
                <a:ext uri="{FF2B5EF4-FFF2-40B4-BE49-F238E27FC236}">
                  <a16:creationId xmlns:a16="http://schemas.microsoft.com/office/drawing/2014/main" id="{114A6448-2D67-401D-9FEB-B9D731512627}"/>
                </a:ext>
              </a:extLst>
            </p:cNvPr>
            <p:cNvSpPr/>
            <p:nvPr/>
          </p:nvSpPr>
          <p:spPr>
            <a:xfrm rot="5400000">
              <a:off x="9199773" y="2583748"/>
              <a:ext cx="846999" cy="215664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484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1" grpId="0" animBg="1"/>
      <p:bldP spid="167" grpId="0" animBg="1"/>
      <p:bldP spid="169" grpId="0"/>
      <p:bldP spid="170" grpId="0"/>
      <p:bldP spid="1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구름 124"/>
          <p:cNvSpPr/>
          <p:nvPr/>
        </p:nvSpPr>
        <p:spPr>
          <a:xfrm rot="294214">
            <a:off x="6316834" y="1604064"/>
            <a:ext cx="3045796" cy="2058338"/>
          </a:xfrm>
          <a:prstGeom prst="cloud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0242" y="3521315"/>
            <a:ext cx="1826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Encoding </a:t>
            </a:r>
          </a:p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/>
              <a:t>Key Limitations in Live Video Delivery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6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807" y="2040607"/>
            <a:ext cx="741765" cy="993106"/>
          </a:xfrm>
          <a:prstGeom prst="rect">
            <a:avLst/>
          </a:prstGeom>
        </p:spPr>
      </p:pic>
      <p:pic>
        <p:nvPicPr>
          <p:cNvPr id="7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03" y="2652530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991" y="2079262"/>
            <a:ext cx="417948" cy="28166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30" y="2091049"/>
            <a:ext cx="458056" cy="840680"/>
          </a:xfrm>
          <a:prstGeom prst="rect">
            <a:avLst/>
          </a:prstGeom>
        </p:spPr>
      </p:pic>
      <p:pic>
        <p:nvPicPr>
          <p:cNvPr id="13" name="Picture 2" descr="YouTube logo svg for free download - Seeklogo.ne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78" y="2345261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1411" y="3023804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03709" y="3167731"/>
            <a:ext cx="147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CDNs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85" y="1843417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25" y="2659921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직선 화살표 연결선 18"/>
          <p:cNvCxnSpPr/>
          <p:nvPr/>
        </p:nvCxnSpPr>
        <p:spPr bwMode="auto">
          <a:xfrm>
            <a:off x="1427917" y="2592686"/>
            <a:ext cx="229979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164111" y="2142033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Ingest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구부러진 연결선 20"/>
          <p:cNvCxnSpPr>
            <a:stCxn id="6" idx="3"/>
            <a:endCxn id="17" idx="1"/>
          </p:cNvCxnSpPr>
          <p:nvPr/>
        </p:nvCxnSpPr>
        <p:spPr>
          <a:xfrm flipV="1">
            <a:off x="4665572" y="2162535"/>
            <a:ext cx="2959413" cy="374625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구부러진 연결선 21"/>
          <p:cNvCxnSpPr>
            <a:stCxn id="6" idx="3"/>
            <a:endCxn id="18" idx="1"/>
          </p:cNvCxnSpPr>
          <p:nvPr/>
        </p:nvCxnSpPr>
        <p:spPr>
          <a:xfrm>
            <a:off x="4665572" y="2537160"/>
            <a:ext cx="2148553" cy="441879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구부러진 연결선 22"/>
          <p:cNvCxnSpPr>
            <a:stCxn id="6" idx="3"/>
            <a:endCxn id="7" idx="1"/>
          </p:cNvCxnSpPr>
          <p:nvPr/>
        </p:nvCxnSpPr>
        <p:spPr>
          <a:xfrm>
            <a:off x="4665572" y="2537160"/>
            <a:ext cx="3907831" cy="434488"/>
          </a:xfrm>
          <a:prstGeom prst="curvedConnector3">
            <a:avLst>
              <a:gd name="adj1" fmla="val 79574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37820" y="2050575"/>
            <a:ext cx="1418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Distribute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구부러진 연결선 24"/>
          <p:cNvCxnSpPr>
            <a:stCxn id="17" idx="3"/>
            <a:endCxn id="144" idx="1"/>
          </p:cNvCxnSpPr>
          <p:nvPr/>
        </p:nvCxnSpPr>
        <p:spPr>
          <a:xfrm flipV="1">
            <a:off x="8126972" y="2016325"/>
            <a:ext cx="2223685" cy="146210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구부러진 연결선 25"/>
          <p:cNvCxnSpPr>
            <a:stCxn id="7" idx="3"/>
            <a:endCxn id="146" idx="1"/>
          </p:cNvCxnSpPr>
          <p:nvPr/>
        </p:nvCxnSpPr>
        <p:spPr>
          <a:xfrm flipV="1">
            <a:off x="9075390" y="2668271"/>
            <a:ext cx="1868695" cy="303377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구부러진 연결선 26"/>
          <p:cNvCxnSpPr>
            <a:stCxn id="7" idx="3"/>
            <a:endCxn id="143" idx="1"/>
          </p:cNvCxnSpPr>
          <p:nvPr/>
        </p:nvCxnSpPr>
        <p:spPr>
          <a:xfrm>
            <a:off x="9075390" y="2971648"/>
            <a:ext cx="1251815" cy="258152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구름 30"/>
          <p:cNvSpPr/>
          <p:nvPr/>
        </p:nvSpPr>
        <p:spPr>
          <a:xfrm>
            <a:off x="1669122" y="1630972"/>
            <a:ext cx="2442319" cy="1074891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 Congestion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472" y="3520530"/>
            <a:ext cx="496185" cy="477808"/>
          </a:xfrm>
          <a:prstGeom prst="rect">
            <a:avLst/>
          </a:prstGeom>
        </p:spPr>
      </p:pic>
      <p:cxnSp>
        <p:nvCxnSpPr>
          <p:cNvPr id="36" name="구부러진 연결선 35"/>
          <p:cNvCxnSpPr>
            <a:stCxn id="9" idx="1"/>
            <a:endCxn id="33" idx="1"/>
          </p:cNvCxnSpPr>
          <p:nvPr/>
        </p:nvCxnSpPr>
        <p:spPr>
          <a:xfrm rot="10800000" flipV="1">
            <a:off x="380242" y="2511388"/>
            <a:ext cx="424888" cy="1425425"/>
          </a:xfrm>
          <a:prstGeom prst="curvedConnector3">
            <a:avLst>
              <a:gd name="adj1" fmla="val 15380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그룹 42"/>
          <p:cNvGrpSpPr/>
          <p:nvPr/>
        </p:nvGrpSpPr>
        <p:grpSpPr>
          <a:xfrm>
            <a:off x="2935995" y="4535546"/>
            <a:ext cx="3061329" cy="1581027"/>
            <a:chOff x="2998159" y="4361932"/>
            <a:chExt cx="3061329" cy="1581027"/>
          </a:xfrm>
        </p:grpSpPr>
        <p:sp>
          <p:nvSpPr>
            <p:cNvPr id="44" name="직사각형 43"/>
            <p:cNvSpPr/>
            <p:nvPr/>
          </p:nvSpPr>
          <p:spPr>
            <a:xfrm>
              <a:off x="4255182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4404921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4712955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4562381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4870979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5029003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4100941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3946525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10800000" flipV="1">
              <a:off x="2998159" y="4845005"/>
              <a:ext cx="8386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1080p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3" name="직선 화살표 연결선 52"/>
            <p:cNvCxnSpPr/>
            <p:nvPr/>
          </p:nvCxnSpPr>
          <p:spPr bwMode="auto">
            <a:xfrm flipV="1">
              <a:off x="3865327" y="4777900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4" name="TextBox 53"/>
            <p:cNvSpPr txBox="1"/>
            <p:nvPr/>
          </p:nvSpPr>
          <p:spPr>
            <a:xfrm rot="10800000" flipV="1">
              <a:off x="3284201" y="4361932"/>
              <a:ext cx="10839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5" name="직선 화살표 연결선 54"/>
            <p:cNvCxnSpPr/>
            <p:nvPr/>
          </p:nvCxnSpPr>
          <p:spPr bwMode="auto">
            <a:xfrm>
              <a:off x="3854142" y="5756909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6" name="TextBox 55"/>
            <p:cNvSpPr txBox="1"/>
            <p:nvPr/>
          </p:nvSpPr>
          <p:spPr>
            <a:xfrm rot="10800000" flipV="1">
              <a:off x="5254459" y="5481294"/>
              <a:ext cx="805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4255182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4404921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4712955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4562381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4870979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5029003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4104608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3947996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rot="10800000" flipV="1">
              <a:off x="3058824" y="5149978"/>
              <a:ext cx="708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720p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직사각형 65"/>
            <p:cNvSpPr/>
            <p:nvPr/>
          </p:nvSpPr>
          <p:spPr>
            <a:xfrm>
              <a:off x="4255182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4404921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4712955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9" name="직사각형 68"/>
            <p:cNvSpPr/>
            <p:nvPr/>
          </p:nvSpPr>
          <p:spPr>
            <a:xfrm>
              <a:off x="4562381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70" name="직사각형 69"/>
            <p:cNvSpPr/>
            <p:nvPr/>
          </p:nvSpPr>
          <p:spPr>
            <a:xfrm>
              <a:off x="4870979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5029003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4105443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3943062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10800000" flipV="1">
              <a:off x="3061158" y="5432981"/>
              <a:ext cx="708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360p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5" name="모서리가 둥근 직사각형 74"/>
          <p:cNvSpPr/>
          <p:nvPr/>
        </p:nvSpPr>
        <p:spPr bwMode="auto">
          <a:xfrm>
            <a:off x="2700238" y="4470888"/>
            <a:ext cx="3437751" cy="1703056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6" name="아래쪽 화살표 75"/>
          <p:cNvSpPr/>
          <p:nvPr/>
        </p:nvSpPr>
        <p:spPr bwMode="auto">
          <a:xfrm>
            <a:off x="3502382" y="3601852"/>
            <a:ext cx="732247" cy="360347"/>
          </a:xfrm>
          <a:prstGeom prst="downArrow">
            <a:avLst>
              <a:gd name="adj1" fmla="val 50000"/>
              <a:gd name="adj2" fmla="val 3858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241068" y="3515003"/>
            <a:ext cx="1451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Transcode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14980" y="3021611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9" name="그룹 78"/>
          <p:cNvGrpSpPr/>
          <p:nvPr/>
        </p:nvGrpSpPr>
        <p:grpSpPr>
          <a:xfrm>
            <a:off x="7152104" y="4516760"/>
            <a:ext cx="4521900" cy="1524987"/>
            <a:chOff x="6918137" y="4249956"/>
            <a:chExt cx="4521900" cy="1524987"/>
          </a:xfrm>
        </p:grpSpPr>
        <p:grpSp>
          <p:nvGrpSpPr>
            <p:cNvPr id="80" name="그룹 79"/>
            <p:cNvGrpSpPr/>
            <p:nvPr/>
          </p:nvGrpSpPr>
          <p:grpSpPr>
            <a:xfrm>
              <a:off x="9723298" y="4816186"/>
              <a:ext cx="112970" cy="744658"/>
              <a:chOff x="10348072" y="4020203"/>
              <a:chExt cx="112970" cy="744658"/>
            </a:xfrm>
          </p:grpSpPr>
          <p:sp>
            <p:nvSpPr>
              <p:cNvPr id="121" name="직사각형 120"/>
              <p:cNvSpPr/>
              <p:nvPr/>
            </p:nvSpPr>
            <p:spPr>
              <a:xfrm>
                <a:off x="10348072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22" name="직사각형 121"/>
              <p:cNvSpPr/>
              <p:nvPr/>
            </p:nvSpPr>
            <p:spPr>
              <a:xfrm>
                <a:off x="10348072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23" name="직사각형 122"/>
              <p:cNvSpPr/>
              <p:nvPr/>
            </p:nvSpPr>
            <p:spPr>
              <a:xfrm>
                <a:off x="10348072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1" name="그룹 80"/>
            <p:cNvGrpSpPr/>
            <p:nvPr/>
          </p:nvGrpSpPr>
          <p:grpSpPr>
            <a:xfrm>
              <a:off x="9873037" y="4816186"/>
              <a:ext cx="125670" cy="744658"/>
              <a:chOff x="10497811" y="4020203"/>
              <a:chExt cx="125670" cy="744658"/>
            </a:xfrm>
          </p:grpSpPr>
          <p:sp>
            <p:nvSpPr>
              <p:cNvPr id="118" name="직사각형 117"/>
              <p:cNvSpPr/>
              <p:nvPr/>
            </p:nvSpPr>
            <p:spPr>
              <a:xfrm>
                <a:off x="10497811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9" name="직사각형 118"/>
              <p:cNvSpPr/>
              <p:nvPr/>
            </p:nvSpPr>
            <p:spPr>
              <a:xfrm>
                <a:off x="10510511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20" name="직사각형 119"/>
              <p:cNvSpPr/>
              <p:nvPr/>
            </p:nvSpPr>
            <p:spPr>
              <a:xfrm>
                <a:off x="10510511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2" name="그룹 81"/>
            <p:cNvGrpSpPr/>
            <p:nvPr/>
          </p:nvGrpSpPr>
          <p:grpSpPr>
            <a:xfrm>
              <a:off x="10181071" y="4816186"/>
              <a:ext cx="112970" cy="744658"/>
              <a:chOff x="10805845" y="4020203"/>
              <a:chExt cx="112970" cy="744658"/>
            </a:xfrm>
          </p:grpSpPr>
          <p:sp>
            <p:nvSpPr>
              <p:cNvPr id="115" name="직사각형 114"/>
              <p:cNvSpPr/>
              <p:nvPr/>
            </p:nvSpPr>
            <p:spPr>
              <a:xfrm>
                <a:off x="10805845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직사각형 115"/>
              <p:cNvSpPr/>
              <p:nvPr/>
            </p:nvSpPr>
            <p:spPr>
              <a:xfrm>
                <a:off x="10805845" y="4020203"/>
                <a:ext cx="112970" cy="330084"/>
              </a:xfrm>
              <a:prstGeom prst="rect">
                <a:avLst/>
              </a:prstGeom>
              <a:solidFill>
                <a:srgbClr val="8FAADC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10805845" y="4397102"/>
                <a:ext cx="112970" cy="220056"/>
              </a:xfrm>
              <a:prstGeom prst="rect">
                <a:avLst/>
              </a:prstGeom>
              <a:solidFill>
                <a:srgbClr val="8FAADC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3" name="그룹 82"/>
            <p:cNvGrpSpPr/>
            <p:nvPr/>
          </p:nvGrpSpPr>
          <p:grpSpPr>
            <a:xfrm>
              <a:off x="10030497" y="4816186"/>
              <a:ext cx="112970" cy="744658"/>
              <a:chOff x="10655271" y="4020203"/>
              <a:chExt cx="112970" cy="744658"/>
            </a:xfrm>
          </p:grpSpPr>
          <p:sp>
            <p:nvSpPr>
              <p:cNvPr id="112" name="직사각형 111"/>
              <p:cNvSpPr/>
              <p:nvPr/>
            </p:nvSpPr>
            <p:spPr>
              <a:xfrm>
                <a:off x="10655271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3" name="직사각형 112"/>
              <p:cNvSpPr/>
              <p:nvPr/>
            </p:nvSpPr>
            <p:spPr>
              <a:xfrm>
                <a:off x="10655271" y="4020203"/>
                <a:ext cx="112970" cy="330084"/>
              </a:xfrm>
              <a:prstGeom prst="rect">
                <a:avLst/>
              </a:prstGeom>
              <a:solidFill>
                <a:srgbClr val="8FAADC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직사각형 113"/>
              <p:cNvSpPr/>
              <p:nvPr/>
            </p:nvSpPr>
            <p:spPr>
              <a:xfrm>
                <a:off x="10655271" y="4397102"/>
                <a:ext cx="112970" cy="220056"/>
              </a:xfrm>
              <a:prstGeom prst="rect">
                <a:avLst/>
              </a:prstGeom>
              <a:solidFill>
                <a:srgbClr val="8FAADC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4" name="그룹 83"/>
            <p:cNvGrpSpPr/>
            <p:nvPr/>
          </p:nvGrpSpPr>
          <p:grpSpPr>
            <a:xfrm>
              <a:off x="10339095" y="4816186"/>
              <a:ext cx="112970" cy="744658"/>
              <a:chOff x="10963869" y="4020203"/>
              <a:chExt cx="112970" cy="744658"/>
            </a:xfrm>
          </p:grpSpPr>
          <p:sp>
            <p:nvSpPr>
              <p:cNvPr id="109" name="직사각형 108"/>
              <p:cNvSpPr/>
              <p:nvPr/>
            </p:nvSpPr>
            <p:spPr>
              <a:xfrm>
                <a:off x="10963869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직사각형 109"/>
              <p:cNvSpPr/>
              <p:nvPr/>
            </p:nvSpPr>
            <p:spPr>
              <a:xfrm>
                <a:off x="10963869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1" name="직사각형 110"/>
              <p:cNvSpPr/>
              <p:nvPr/>
            </p:nvSpPr>
            <p:spPr>
              <a:xfrm>
                <a:off x="10963869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5" name="그룹 84"/>
            <p:cNvGrpSpPr/>
            <p:nvPr/>
          </p:nvGrpSpPr>
          <p:grpSpPr>
            <a:xfrm>
              <a:off x="10497119" y="4816186"/>
              <a:ext cx="112970" cy="744658"/>
              <a:chOff x="11121893" y="4020203"/>
              <a:chExt cx="112970" cy="744658"/>
            </a:xfrm>
          </p:grpSpPr>
          <p:sp>
            <p:nvSpPr>
              <p:cNvPr id="106" name="직사각형 105"/>
              <p:cNvSpPr/>
              <p:nvPr/>
            </p:nvSpPr>
            <p:spPr>
              <a:xfrm>
                <a:off x="11121893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직사각형 106"/>
              <p:cNvSpPr/>
              <p:nvPr/>
            </p:nvSpPr>
            <p:spPr>
              <a:xfrm>
                <a:off x="11121893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직사각형 107"/>
              <p:cNvSpPr/>
              <p:nvPr/>
            </p:nvSpPr>
            <p:spPr>
              <a:xfrm>
                <a:off x="11121893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6" name="그룹 85"/>
            <p:cNvGrpSpPr/>
            <p:nvPr/>
          </p:nvGrpSpPr>
          <p:grpSpPr>
            <a:xfrm>
              <a:off x="9569057" y="4816186"/>
              <a:ext cx="117472" cy="744658"/>
              <a:chOff x="10193831" y="4020203"/>
              <a:chExt cx="117472" cy="744658"/>
            </a:xfrm>
          </p:grpSpPr>
          <p:sp>
            <p:nvSpPr>
              <p:cNvPr id="103" name="직사각형 102"/>
              <p:cNvSpPr/>
              <p:nvPr/>
            </p:nvSpPr>
            <p:spPr>
              <a:xfrm>
                <a:off x="10193831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직사각형 103"/>
              <p:cNvSpPr/>
              <p:nvPr/>
            </p:nvSpPr>
            <p:spPr>
              <a:xfrm>
                <a:off x="10197498" y="4397102"/>
                <a:ext cx="112970" cy="22005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직사각형 104"/>
              <p:cNvSpPr/>
              <p:nvPr/>
            </p:nvSpPr>
            <p:spPr>
              <a:xfrm>
                <a:off x="10198333" y="4654833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7" name="그룹 86"/>
            <p:cNvGrpSpPr/>
            <p:nvPr/>
          </p:nvGrpSpPr>
          <p:grpSpPr>
            <a:xfrm>
              <a:off x="9414641" y="4816186"/>
              <a:ext cx="122207" cy="744658"/>
              <a:chOff x="10039415" y="4020203"/>
              <a:chExt cx="122207" cy="744658"/>
            </a:xfrm>
          </p:grpSpPr>
          <p:sp>
            <p:nvSpPr>
              <p:cNvPr id="100" name="직사각형 99"/>
              <p:cNvSpPr/>
              <p:nvPr/>
            </p:nvSpPr>
            <p:spPr>
              <a:xfrm>
                <a:off x="10039415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1" name="직사각형 100"/>
              <p:cNvSpPr/>
              <p:nvPr/>
            </p:nvSpPr>
            <p:spPr>
              <a:xfrm>
                <a:off x="10040886" y="4397102"/>
                <a:ext cx="112970" cy="22005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직사각형 101"/>
              <p:cNvSpPr/>
              <p:nvPr/>
            </p:nvSpPr>
            <p:spPr>
              <a:xfrm>
                <a:off x="10048652" y="4654833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8" name="그룹 87"/>
            <p:cNvGrpSpPr/>
            <p:nvPr/>
          </p:nvGrpSpPr>
          <p:grpSpPr>
            <a:xfrm>
              <a:off x="6918137" y="4249956"/>
              <a:ext cx="4521900" cy="1524987"/>
              <a:chOff x="7542911" y="3453973"/>
              <a:chExt cx="4521900" cy="1524987"/>
            </a:xfrm>
          </p:grpSpPr>
          <p:cxnSp>
            <p:nvCxnSpPr>
              <p:cNvPr id="89" name="직선 화살표 연결선 88"/>
              <p:cNvCxnSpPr/>
              <p:nvPr/>
            </p:nvCxnSpPr>
            <p:spPr bwMode="auto">
              <a:xfrm flipV="1">
                <a:off x="9958217" y="3854711"/>
                <a:ext cx="0" cy="970751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90" name="TextBox 89"/>
              <p:cNvSpPr txBox="1"/>
              <p:nvPr/>
            </p:nvSpPr>
            <p:spPr>
              <a:xfrm rot="10800000" flipV="1">
                <a:off x="9775246" y="3453973"/>
                <a:ext cx="10839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Quality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자유형 90"/>
              <p:cNvSpPr/>
              <p:nvPr/>
            </p:nvSpPr>
            <p:spPr bwMode="auto">
              <a:xfrm>
                <a:off x="7816704" y="4128525"/>
                <a:ext cx="1222810" cy="629181"/>
              </a:xfrm>
              <a:custGeom>
                <a:avLst/>
                <a:gdLst>
                  <a:gd name="connsiteX0" fmla="*/ 0 w 1818751"/>
                  <a:gd name="connsiteY0" fmla="*/ 1065125 h 1076062"/>
                  <a:gd name="connsiteX1" fmla="*/ 130628 w 1818751"/>
                  <a:gd name="connsiteY1" fmla="*/ 1065125 h 1076062"/>
                  <a:gd name="connsiteX2" fmla="*/ 190918 w 1818751"/>
                  <a:gd name="connsiteY2" fmla="*/ 1045028 h 1076062"/>
                  <a:gd name="connsiteX3" fmla="*/ 221063 w 1818751"/>
                  <a:gd name="connsiteY3" fmla="*/ 1024931 h 1076062"/>
                  <a:gd name="connsiteX4" fmla="*/ 281353 w 1818751"/>
                  <a:gd name="connsiteY4" fmla="*/ 1004835 h 1076062"/>
                  <a:gd name="connsiteX5" fmla="*/ 341644 w 1818751"/>
                  <a:gd name="connsiteY5" fmla="*/ 964641 h 1076062"/>
                  <a:gd name="connsiteX6" fmla="*/ 371789 w 1818751"/>
                  <a:gd name="connsiteY6" fmla="*/ 934496 h 1076062"/>
                  <a:gd name="connsiteX7" fmla="*/ 422030 w 1818751"/>
                  <a:gd name="connsiteY7" fmla="*/ 904351 h 1076062"/>
                  <a:gd name="connsiteX8" fmla="*/ 452175 w 1818751"/>
                  <a:gd name="connsiteY8" fmla="*/ 874206 h 1076062"/>
                  <a:gd name="connsiteX9" fmla="*/ 492369 w 1818751"/>
                  <a:gd name="connsiteY9" fmla="*/ 854109 h 1076062"/>
                  <a:gd name="connsiteX10" fmla="*/ 522514 w 1818751"/>
                  <a:gd name="connsiteY10" fmla="*/ 823964 h 1076062"/>
                  <a:gd name="connsiteX11" fmla="*/ 592852 w 1818751"/>
                  <a:gd name="connsiteY11" fmla="*/ 783771 h 1076062"/>
                  <a:gd name="connsiteX12" fmla="*/ 622997 w 1818751"/>
                  <a:gd name="connsiteY12" fmla="*/ 763674 h 1076062"/>
                  <a:gd name="connsiteX13" fmla="*/ 643094 w 1818751"/>
                  <a:gd name="connsiteY13" fmla="*/ 723481 h 1076062"/>
                  <a:gd name="connsiteX14" fmla="*/ 713433 w 1818751"/>
                  <a:gd name="connsiteY14" fmla="*/ 622997 h 1076062"/>
                  <a:gd name="connsiteX15" fmla="*/ 743578 w 1818751"/>
                  <a:gd name="connsiteY15" fmla="*/ 592852 h 1076062"/>
                  <a:gd name="connsiteX16" fmla="*/ 773723 w 1818751"/>
                  <a:gd name="connsiteY16" fmla="*/ 522514 h 1076062"/>
                  <a:gd name="connsiteX17" fmla="*/ 813916 w 1818751"/>
                  <a:gd name="connsiteY17" fmla="*/ 462224 h 1076062"/>
                  <a:gd name="connsiteX18" fmla="*/ 834013 w 1818751"/>
                  <a:gd name="connsiteY18" fmla="*/ 432079 h 1076062"/>
                  <a:gd name="connsiteX19" fmla="*/ 894303 w 1818751"/>
                  <a:gd name="connsiteY19" fmla="*/ 341644 h 1076062"/>
                  <a:gd name="connsiteX20" fmla="*/ 914400 w 1818751"/>
                  <a:gd name="connsiteY20" fmla="*/ 311498 h 1076062"/>
                  <a:gd name="connsiteX21" fmla="*/ 944545 w 1818751"/>
                  <a:gd name="connsiteY21" fmla="*/ 281353 h 1076062"/>
                  <a:gd name="connsiteX22" fmla="*/ 984738 w 1818751"/>
                  <a:gd name="connsiteY22" fmla="*/ 221063 h 1076062"/>
                  <a:gd name="connsiteX23" fmla="*/ 1014883 w 1818751"/>
                  <a:gd name="connsiteY23" fmla="*/ 190918 h 1076062"/>
                  <a:gd name="connsiteX24" fmla="*/ 1034980 w 1818751"/>
                  <a:gd name="connsiteY24" fmla="*/ 150725 h 1076062"/>
                  <a:gd name="connsiteX25" fmla="*/ 1065125 w 1818751"/>
                  <a:gd name="connsiteY25" fmla="*/ 120580 h 1076062"/>
                  <a:gd name="connsiteX26" fmla="*/ 1115367 w 1818751"/>
                  <a:gd name="connsiteY26" fmla="*/ 60290 h 1076062"/>
                  <a:gd name="connsiteX27" fmla="*/ 1135463 w 1818751"/>
                  <a:gd name="connsiteY27" fmla="*/ 30145 h 1076062"/>
                  <a:gd name="connsiteX28" fmla="*/ 1165608 w 1818751"/>
                  <a:gd name="connsiteY28" fmla="*/ 20096 h 1076062"/>
                  <a:gd name="connsiteX29" fmla="*/ 1205802 w 1818751"/>
                  <a:gd name="connsiteY29" fmla="*/ 0 h 1076062"/>
                  <a:gd name="connsiteX30" fmla="*/ 1276140 w 1818751"/>
                  <a:gd name="connsiteY30" fmla="*/ 20096 h 1076062"/>
                  <a:gd name="connsiteX31" fmla="*/ 1306285 w 1818751"/>
                  <a:gd name="connsiteY31" fmla="*/ 30145 h 1076062"/>
                  <a:gd name="connsiteX32" fmla="*/ 1356527 w 1818751"/>
                  <a:gd name="connsiteY32" fmla="*/ 100483 h 1076062"/>
                  <a:gd name="connsiteX33" fmla="*/ 1396720 w 1818751"/>
                  <a:gd name="connsiteY33" fmla="*/ 170822 h 1076062"/>
                  <a:gd name="connsiteX34" fmla="*/ 1436914 w 1818751"/>
                  <a:gd name="connsiteY34" fmla="*/ 231112 h 1076062"/>
                  <a:gd name="connsiteX35" fmla="*/ 1477107 w 1818751"/>
                  <a:gd name="connsiteY35" fmla="*/ 291402 h 1076062"/>
                  <a:gd name="connsiteX36" fmla="*/ 1487156 w 1818751"/>
                  <a:gd name="connsiteY36" fmla="*/ 321547 h 1076062"/>
                  <a:gd name="connsiteX37" fmla="*/ 1527349 w 1818751"/>
                  <a:gd name="connsiteY37" fmla="*/ 381837 h 1076062"/>
                  <a:gd name="connsiteX38" fmla="*/ 1557494 w 1818751"/>
                  <a:gd name="connsiteY38" fmla="*/ 442127 h 1076062"/>
                  <a:gd name="connsiteX39" fmla="*/ 1637881 w 1818751"/>
                  <a:gd name="connsiteY39" fmla="*/ 462224 h 1076062"/>
                  <a:gd name="connsiteX40" fmla="*/ 1818751 w 1818751"/>
                  <a:gd name="connsiteY40" fmla="*/ 472272 h 107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818751" h="1076062">
                    <a:moveTo>
                      <a:pt x="0" y="1065125"/>
                    </a:moveTo>
                    <a:cubicBezTo>
                      <a:pt x="63453" y="1077815"/>
                      <a:pt x="54273" y="1081487"/>
                      <a:pt x="130628" y="1065125"/>
                    </a:cubicBezTo>
                    <a:cubicBezTo>
                      <a:pt x="151342" y="1060686"/>
                      <a:pt x="173292" y="1056779"/>
                      <a:pt x="190918" y="1045028"/>
                    </a:cubicBezTo>
                    <a:cubicBezTo>
                      <a:pt x="200966" y="1038329"/>
                      <a:pt x="210027" y="1029836"/>
                      <a:pt x="221063" y="1024931"/>
                    </a:cubicBezTo>
                    <a:cubicBezTo>
                      <a:pt x="240421" y="1016328"/>
                      <a:pt x="281353" y="1004835"/>
                      <a:pt x="281353" y="1004835"/>
                    </a:cubicBezTo>
                    <a:cubicBezTo>
                      <a:pt x="301450" y="991437"/>
                      <a:pt x="324565" y="981720"/>
                      <a:pt x="341644" y="964641"/>
                    </a:cubicBezTo>
                    <a:cubicBezTo>
                      <a:pt x="351692" y="954593"/>
                      <a:pt x="360421" y="943022"/>
                      <a:pt x="371789" y="934496"/>
                    </a:cubicBezTo>
                    <a:cubicBezTo>
                      <a:pt x="387413" y="922778"/>
                      <a:pt x="406406" y="916069"/>
                      <a:pt x="422030" y="904351"/>
                    </a:cubicBezTo>
                    <a:cubicBezTo>
                      <a:pt x="433398" y="895825"/>
                      <a:pt x="440611" y="882466"/>
                      <a:pt x="452175" y="874206"/>
                    </a:cubicBezTo>
                    <a:cubicBezTo>
                      <a:pt x="464364" y="865499"/>
                      <a:pt x="480180" y="862816"/>
                      <a:pt x="492369" y="854109"/>
                    </a:cubicBezTo>
                    <a:cubicBezTo>
                      <a:pt x="503933" y="845849"/>
                      <a:pt x="511597" y="833061"/>
                      <a:pt x="522514" y="823964"/>
                    </a:cubicBezTo>
                    <a:cubicBezTo>
                      <a:pt x="549217" y="801712"/>
                      <a:pt x="561586" y="801638"/>
                      <a:pt x="592852" y="783771"/>
                    </a:cubicBezTo>
                    <a:cubicBezTo>
                      <a:pt x="603337" y="777779"/>
                      <a:pt x="612949" y="770373"/>
                      <a:pt x="622997" y="763674"/>
                    </a:cubicBezTo>
                    <a:cubicBezTo>
                      <a:pt x="629696" y="750276"/>
                      <a:pt x="635387" y="736325"/>
                      <a:pt x="643094" y="723481"/>
                    </a:cubicBezTo>
                    <a:cubicBezTo>
                      <a:pt x="654621" y="704270"/>
                      <a:pt x="695115" y="644368"/>
                      <a:pt x="713433" y="622997"/>
                    </a:cubicBezTo>
                    <a:cubicBezTo>
                      <a:pt x="722681" y="612208"/>
                      <a:pt x="733530" y="602900"/>
                      <a:pt x="743578" y="592852"/>
                    </a:cubicBezTo>
                    <a:cubicBezTo>
                      <a:pt x="753974" y="561664"/>
                      <a:pt x="755096" y="553558"/>
                      <a:pt x="773723" y="522514"/>
                    </a:cubicBezTo>
                    <a:cubicBezTo>
                      <a:pt x="786150" y="501803"/>
                      <a:pt x="800518" y="482321"/>
                      <a:pt x="813916" y="462224"/>
                    </a:cubicBezTo>
                    <a:cubicBezTo>
                      <a:pt x="820615" y="452176"/>
                      <a:pt x="827800" y="442435"/>
                      <a:pt x="834013" y="432079"/>
                    </a:cubicBezTo>
                    <a:cubicBezTo>
                      <a:pt x="884982" y="347130"/>
                      <a:pt x="841972" y="414908"/>
                      <a:pt x="894303" y="341644"/>
                    </a:cubicBezTo>
                    <a:cubicBezTo>
                      <a:pt x="901323" y="331817"/>
                      <a:pt x="906669" y="320776"/>
                      <a:pt x="914400" y="311498"/>
                    </a:cubicBezTo>
                    <a:cubicBezTo>
                      <a:pt x="923497" y="300581"/>
                      <a:pt x="935821" y="292570"/>
                      <a:pt x="944545" y="281353"/>
                    </a:cubicBezTo>
                    <a:cubicBezTo>
                      <a:pt x="959374" y="262288"/>
                      <a:pt x="967659" y="238142"/>
                      <a:pt x="984738" y="221063"/>
                    </a:cubicBezTo>
                    <a:cubicBezTo>
                      <a:pt x="994786" y="211015"/>
                      <a:pt x="1006623" y="202482"/>
                      <a:pt x="1014883" y="190918"/>
                    </a:cubicBezTo>
                    <a:cubicBezTo>
                      <a:pt x="1023590" y="178729"/>
                      <a:pt x="1026273" y="162914"/>
                      <a:pt x="1034980" y="150725"/>
                    </a:cubicBezTo>
                    <a:cubicBezTo>
                      <a:pt x="1043240" y="139161"/>
                      <a:pt x="1056865" y="132144"/>
                      <a:pt x="1065125" y="120580"/>
                    </a:cubicBezTo>
                    <a:cubicBezTo>
                      <a:pt x="1111484" y="55678"/>
                      <a:pt x="1055940" y="99907"/>
                      <a:pt x="1115367" y="60290"/>
                    </a:cubicBezTo>
                    <a:cubicBezTo>
                      <a:pt x="1122066" y="50242"/>
                      <a:pt x="1126033" y="37689"/>
                      <a:pt x="1135463" y="30145"/>
                    </a:cubicBezTo>
                    <a:cubicBezTo>
                      <a:pt x="1143734" y="23528"/>
                      <a:pt x="1155872" y="24268"/>
                      <a:pt x="1165608" y="20096"/>
                    </a:cubicBezTo>
                    <a:cubicBezTo>
                      <a:pt x="1179376" y="14195"/>
                      <a:pt x="1192404" y="6699"/>
                      <a:pt x="1205802" y="0"/>
                    </a:cubicBezTo>
                    <a:cubicBezTo>
                      <a:pt x="1278100" y="24098"/>
                      <a:pt x="1187793" y="-5146"/>
                      <a:pt x="1276140" y="20096"/>
                    </a:cubicBezTo>
                    <a:cubicBezTo>
                      <a:pt x="1286324" y="23006"/>
                      <a:pt x="1296237" y="26795"/>
                      <a:pt x="1306285" y="30145"/>
                    </a:cubicBezTo>
                    <a:cubicBezTo>
                      <a:pt x="1313111" y="39247"/>
                      <a:pt x="1349181" y="85791"/>
                      <a:pt x="1356527" y="100483"/>
                    </a:cubicBezTo>
                    <a:cubicBezTo>
                      <a:pt x="1402571" y="192572"/>
                      <a:pt x="1311678" y="49333"/>
                      <a:pt x="1396720" y="170822"/>
                    </a:cubicBezTo>
                    <a:cubicBezTo>
                      <a:pt x="1410571" y="190609"/>
                      <a:pt x="1436914" y="231112"/>
                      <a:pt x="1436914" y="231112"/>
                    </a:cubicBezTo>
                    <a:cubicBezTo>
                      <a:pt x="1460805" y="302787"/>
                      <a:pt x="1426929" y="216137"/>
                      <a:pt x="1477107" y="291402"/>
                    </a:cubicBezTo>
                    <a:cubicBezTo>
                      <a:pt x="1482982" y="300215"/>
                      <a:pt x="1482012" y="312288"/>
                      <a:pt x="1487156" y="321547"/>
                    </a:cubicBezTo>
                    <a:cubicBezTo>
                      <a:pt x="1498886" y="342661"/>
                      <a:pt x="1527349" y="381837"/>
                      <a:pt x="1527349" y="381837"/>
                    </a:cubicBezTo>
                    <a:cubicBezTo>
                      <a:pt x="1533968" y="401696"/>
                      <a:pt x="1539785" y="427960"/>
                      <a:pt x="1557494" y="442127"/>
                    </a:cubicBezTo>
                    <a:cubicBezTo>
                      <a:pt x="1567711" y="450300"/>
                      <a:pt x="1635513" y="461829"/>
                      <a:pt x="1637881" y="462224"/>
                    </a:cubicBezTo>
                    <a:cubicBezTo>
                      <a:pt x="1729430" y="477482"/>
                      <a:pt x="1708279" y="472272"/>
                      <a:pt x="1818751" y="472272"/>
                    </a:cubicBezTo>
                  </a:path>
                </a:pathLst>
              </a:custGeom>
              <a:noFill/>
              <a:ln>
                <a:solidFill>
                  <a:schemeClr val="accent5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92" name="직선 화살표 연결선 91"/>
              <p:cNvCxnSpPr/>
              <p:nvPr/>
            </p:nvCxnSpPr>
            <p:spPr bwMode="auto">
              <a:xfrm>
                <a:off x="7738048" y="4833720"/>
                <a:ext cx="1416478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93" name="TextBox 92"/>
              <p:cNvSpPr txBox="1"/>
              <p:nvPr/>
            </p:nvSpPr>
            <p:spPr>
              <a:xfrm>
                <a:off x="9077539" y="4517295"/>
                <a:ext cx="8050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Time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 rot="10800000" flipV="1">
                <a:off x="7542911" y="3494166"/>
                <a:ext cx="15392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Bandwidth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9159800" y="3890785"/>
                <a:ext cx="7168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ABR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96" name="직선 화살표 연결선 95"/>
              <p:cNvCxnSpPr/>
              <p:nvPr/>
            </p:nvCxnSpPr>
            <p:spPr bwMode="auto">
              <a:xfrm flipV="1">
                <a:off x="7739468" y="3867488"/>
                <a:ext cx="0" cy="970751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97" name="직선 화살표 연결선 96"/>
              <p:cNvCxnSpPr/>
              <p:nvPr/>
            </p:nvCxnSpPr>
            <p:spPr bwMode="auto">
              <a:xfrm>
                <a:off x="9224264" y="4324921"/>
                <a:ext cx="626570" cy="4112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98" name="직선 화살표 연결선 97"/>
              <p:cNvCxnSpPr/>
              <p:nvPr/>
            </p:nvCxnSpPr>
            <p:spPr bwMode="auto">
              <a:xfrm>
                <a:off x="9947032" y="4833720"/>
                <a:ext cx="1416478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99" name="TextBox 98"/>
              <p:cNvSpPr txBox="1"/>
              <p:nvPr/>
            </p:nvSpPr>
            <p:spPr>
              <a:xfrm>
                <a:off x="11259782" y="4517295"/>
                <a:ext cx="8050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Time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24" name="모서리가 둥근 직사각형 123"/>
          <p:cNvSpPr/>
          <p:nvPr/>
        </p:nvSpPr>
        <p:spPr bwMode="auto">
          <a:xfrm>
            <a:off x="7044956" y="4458153"/>
            <a:ext cx="4629047" cy="1703056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27" name="그림 12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25" y="5045212"/>
            <a:ext cx="1399976" cy="469354"/>
          </a:xfrm>
          <a:prstGeom prst="rect">
            <a:avLst/>
          </a:prstGeom>
        </p:spPr>
      </p:pic>
      <p:pic>
        <p:nvPicPr>
          <p:cNvPr id="128" name="그림 12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280" y="5037933"/>
            <a:ext cx="475083" cy="382859"/>
          </a:xfrm>
          <a:prstGeom prst="rect">
            <a:avLst/>
          </a:prstGeom>
        </p:spPr>
      </p:pic>
      <p:sp>
        <p:nvSpPr>
          <p:cNvPr id="129" name="타원 128"/>
          <p:cNvSpPr/>
          <p:nvPr/>
        </p:nvSpPr>
        <p:spPr>
          <a:xfrm>
            <a:off x="7969748" y="5057717"/>
            <a:ext cx="593068" cy="40217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1" name="그림 1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4209" y="2685984"/>
            <a:ext cx="594453" cy="390601"/>
          </a:xfrm>
          <a:prstGeom prst="rect">
            <a:avLst/>
          </a:prstGeom>
        </p:spPr>
      </p:pic>
      <p:sp>
        <p:nvSpPr>
          <p:cNvPr id="132" name="TextBox 131"/>
          <p:cNvSpPr txBox="1"/>
          <p:nvPr/>
        </p:nvSpPr>
        <p:spPr>
          <a:xfrm>
            <a:off x="2126497" y="2633233"/>
            <a:ext cx="1653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&lt; 1080p, 4K</a:t>
            </a:r>
            <a:b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" name="그림 1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7205" y="3031989"/>
            <a:ext cx="608078" cy="395621"/>
          </a:xfrm>
          <a:prstGeom prst="rect">
            <a:avLst/>
          </a:prstGeom>
        </p:spPr>
      </p:pic>
      <p:pic>
        <p:nvPicPr>
          <p:cNvPr id="144" name="그림 14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7" y="1695616"/>
            <a:ext cx="439466" cy="6414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5" name="TextBox 144"/>
          <p:cNvSpPr txBox="1"/>
          <p:nvPr/>
        </p:nvSpPr>
        <p:spPr>
          <a:xfrm>
            <a:off x="9795270" y="3499596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Viewers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6" name="그림 1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85" y="2411039"/>
            <a:ext cx="280312" cy="514463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990D6D3B-AB68-496C-B3A9-67A79939E4C3}"/>
              </a:ext>
            </a:extLst>
          </p:cNvPr>
          <p:cNvSpPr txBox="1"/>
          <p:nvPr/>
        </p:nvSpPr>
        <p:spPr>
          <a:xfrm>
            <a:off x="9288421" y="3855094"/>
            <a:ext cx="2563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10K concurrent 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4" name="내용 개체 틀 2">
            <a:extLst>
              <a:ext uri="{FF2B5EF4-FFF2-40B4-BE49-F238E27FC236}">
                <a16:creationId xmlns:a16="http://schemas.microsoft.com/office/drawing/2014/main" id="{C2A9D1BB-D75D-40D4-8D9F-30B701C86664}"/>
              </a:ext>
            </a:extLst>
          </p:cNvPr>
          <p:cNvSpPr txBox="1">
            <a:spLocks/>
          </p:cNvSpPr>
          <p:nvPr/>
        </p:nvSpPr>
        <p:spPr>
          <a:xfrm>
            <a:off x="9677506" y="2409605"/>
            <a:ext cx="2444167" cy="5173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sz="3200" b="1" dirty="0">
                <a:solidFill>
                  <a:srgbClr val="FF0000"/>
                </a:solidFill>
                <a:latin typeface="Calibri"/>
              </a:rPr>
              <a:t>Low Quality </a:t>
            </a:r>
          </a:p>
        </p:txBody>
      </p:sp>
      <p:sp>
        <p:nvSpPr>
          <p:cNvPr id="135" name="오른쪽 화살표 31">
            <a:extLst>
              <a:ext uri="{FF2B5EF4-FFF2-40B4-BE49-F238E27FC236}">
                <a16:creationId xmlns:a16="http://schemas.microsoft.com/office/drawing/2014/main" id="{44AF65C8-8501-431B-98CA-A94318900758}"/>
              </a:ext>
            </a:extLst>
          </p:cNvPr>
          <p:cNvSpPr/>
          <p:nvPr/>
        </p:nvSpPr>
        <p:spPr>
          <a:xfrm rot="5400000">
            <a:off x="9199773" y="2583748"/>
            <a:ext cx="846999" cy="215664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30" name="직사각형 129">
            <a:extLst>
              <a:ext uri="{FF2B5EF4-FFF2-40B4-BE49-F238E27FC236}">
                <a16:creationId xmlns:a16="http://schemas.microsoft.com/office/drawing/2014/main" id="{B85C238D-435F-40CA-9938-5527556E1C31}"/>
              </a:ext>
            </a:extLst>
          </p:cNvPr>
          <p:cNvSpPr/>
          <p:nvPr/>
        </p:nvSpPr>
        <p:spPr bwMode="auto">
          <a:xfrm>
            <a:off x="-1" y="1560576"/>
            <a:ext cx="12192000" cy="529742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6" name="모서리가 둥근 직사각형 7">
            <a:extLst>
              <a:ext uri="{FF2B5EF4-FFF2-40B4-BE49-F238E27FC236}">
                <a16:creationId xmlns:a16="http://schemas.microsoft.com/office/drawing/2014/main" id="{D08EC97D-247F-4B50-9108-F2303D854AC1}"/>
              </a:ext>
            </a:extLst>
          </p:cNvPr>
          <p:cNvSpPr/>
          <p:nvPr/>
        </p:nvSpPr>
        <p:spPr bwMode="auto">
          <a:xfrm>
            <a:off x="450079" y="5061870"/>
            <a:ext cx="11291842" cy="1484080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C0504D">
                <a:satMod val="175000"/>
                <a:alpha val="40000"/>
              </a:srgbClr>
            </a:glow>
          </a:effectLst>
        </p:spPr>
        <p:txBody>
          <a:bodyPr anchor="ctr"/>
          <a:lstStyle/>
          <a:p>
            <a:pPr algn="ctr"/>
            <a:r>
              <a:rPr lang="en-US" altLang="ko-KR" sz="3200" b="1" dirty="0">
                <a:latin typeface="Calibri" panose="020F0502020204030204" pitchFamily="34" charset="0"/>
                <a:cs typeface="Calibri" panose="020F0502020204030204" pitchFamily="34" charset="0"/>
              </a:rPr>
              <a:t>Deprives thousands of viewers of their opportunity </a:t>
            </a:r>
          </a:p>
          <a:p>
            <a:pPr algn="ctr"/>
            <a:r>
              <a:rPr lang="en-US" altLang="ko-KR" sz="3200" b="1" dirty="0">
                <a:latin typeface="Calibri" panose="020F0502020204030204" pitchFamily="34" charset="0"/>
                <a:cs typeface="Calibri" panose="020F0502020204030204" pitchFamily="34" charset="0"/>
              </a:rPr>
              <a:t>to enjoy high-quality live stream !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159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LiveNAS</a:t>
            </a:r>
            <a:r>
              <a:rPr lang="en-US" altLang="ko-KR" dirty="0"/>
              <a:t>: Scope &amp; Goal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7</a:t>
            </a:fld>
            <a:endParaRPr lang="ko-KR" altLang="en-US"/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B663C7E5-49E2-4EB4-B07E-4018B1A43C09}"/>
              </a:ext>
            </a:extLst>
          </p:cNvPr>
          <p:cNvGrpSpPr/>
          <p:nvPr/>
        </p:nvGrpSpPr>
        <p:grpSpPr>
          <a:xfrm>
            <a:off x="1383713" y="2717682"/>
            <a:ext cx="9157873" cy="1821134"/>
            <a:chOff x="1409113" y="1479123"/>
            <a:chExt cx="9157873" cy="1821134"/>
          </a:xfrm>
        </p:grpSpPr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CACE03A4-8205-4CBB-9236-3DD587842075}"/>
                </a:ext>
              </a:extLst>
            </p:cNvPr>
            <p:cNvGrpSpPr/>
            <p:nvPr/>
          </p:nvGrpSpPr>
          <p:grpSpPr>
            <a:xfrm>
              <a:off x="1409113" y="1479123"/>
              <a:ext cx="9157873" cy="1821134"/>
              <a:chOff x="91411" y="1604064"/>
              <a:chExt cx="11399309" cy="2266867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37959E2-8FCD-4FB4-922B-265F4E78D5CD}"/>
                  </a:ext>
                </a:extLst>
              </p:cNvPr>
              <p:cNvSpPr txBox="1"/>
              <p:nvPr/>
            </p:nvSpPr>
            <p:spPr>
              <a:xfrm>
                <a:off x="9795270" y="3409266"/>
                <a:ext cx="16954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Viewers</a:t>
                </a:r>
                <a:endParaRPr lang="ko-KR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구름 28">
                <a:extLst>
                  <a:ext uri="{FF2B5EF4-FFF2-40B4-BE49-F238E27FC236}">
                    <a16:creationId xmlns:a16="http://schemas.microsoft.com/office/drawing/2014/main" id="{C1D2F25E-8B16-4604-B12E-15F36B32F596}"/>
                  </a:ext>
                </a:extLst>
              </p:cNvPr>
              <p:cNvSpPr/>
              <p:nvPr/>
            </p:nvSpPr>
            <p:spPr>
              <a:xfrm rot="277859">
                <a:off x="6316834" y="1604064"/>
                <a:ext cx="3045796" cy="2058338"/>
              </a:xfrm>
              <a:prstGeom prst="cloud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0" name="그림 29">
                <a:extLst>
                  <a:ext uri="{FF2B5EF4-FFF2-40B4-BE49-F238E27FC236}">
                    <a16:creationId xmlns:a16="http://schemas.microsoft.com/office/drawing/2014/main" id="{77FA2C79-707E-424B-A139-40D0D36101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23807" y="2040607"/>
                <a:ext cx="741765" cy="993106"/>
              </a:xfrm>
              <a:prstGeom prst="rect">
                <a:avLst/>
              </a:prstGeom>
            </p:spPr>
          </p:pic>
          <p:pic>
            <p:nvPicPr>
              <p:cNvPr id="31" name="Picture 2" descr="server에 대한 이미지 검색결과">
                <a:extLst>
                  <a:ext uri="{FF2B5EF4-FFF2-40B4-BE49-F238E27FC236}">
                    <a16:creationId xmlns:a16="http://schemas.microsoft.com/office/drawing/2014/main" id="{ABE6E4AA-5421-41DF-A4CE-83D8972FCC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73403" y="2652530"/>
                <a:ext cx="501987" cy="638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그림 31">
                <a:extLst>
                  <a:ext uri="{FF2B5EF4-FFF2-40B4-BE49-F238E27FC236}">
                    <a16:creationId xmlns:a16="http://schemas.microsoft.com/office/drawing/2014/main" id="{933E0662-F032-4B15-8522-44EE9455E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42991" y="2079262"/>
                <a:ext cx="417948" cy="281666"/>
              </a:xfrm>
              <a:prstGeom prst="rect">
                <a:avLst/>
              </a:prstGeom>
            </p:spPr>
          </p:pic>
          <p:pic>
            <p:nvPicPr>
              <p:cNvPr id="33" name="그림 32">
                <a:extLst>
                  <a:ext uri="{FF2B5EF4-FFF2-40B4-BE49-F238E27FC236}">
                    <a16:creationId xmlns:a16="http://schemas.microsoft.com/office/drawing/2014/main" id="{877200D3-8D7A-44F4-8217-0716E0DDAD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5130" y="2091049"/>
                <a:ext cx="458056" cy="840680"/>
              </a:xfrm>
              <a:prstGeom prst="rect">
                <a:avLst/>
              </a:prstGeom>
            </p:spPr>
          </p:pic>
          <p:pic>
            <p:nvPicPr>
              <p:cNvPr id="34" name="Picture 2" descr="YouTube logo svg for free download - Seeklogo.net">
                <a:extLst>
                  <a:ext uri="{FF2B5EF4-FFF2-40B4-BE49-F238E27FC236}">
                    <a16:creationId xmlns:a16="http://schemas.microsoft.com/office/drawing/2014/main" id="{33E7BBFD-7E6C-4DB5-A04B-52A9977D72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478" y="2345261"/>
                <a:ext cx="323010" cy="3230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5876675-B8A7-4826-AC01-9F598E7FFCBC}"/>
                  </a:ext>
                </a:extLst>
              </p:cNvPr>
              <p:cNvSpPr txBox="1"/>
              <p:nvPr/>
            </p:nvSpPr>
            <p:spPr>
              <a:xfrm>
                <a:off x="91411" y="3023804"/>
                <a:ext cx="20665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Streamer</a:t>
                </a:r>
                <a:endParaRPr lang="ko-KR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793BFEE-68DF-4298-9A8C-D0DAF54CA243}"/>
                  </a:ext>
                </a:extLst>
              </p:cNvPr>
              <p:cNvSpPr txBox="1"/>
              <p:nvPr/>
            </p:nvSpPr>
            <p:spPr>
              <a:xfrm>
                <a:off x="7203709" y="2987060"/>
                <a:ext cx="14784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CDNs</a:t>
                </a:r>
                <a:endParaRPr lang="ko-KR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7" name="Picture 2" descr="server에 대한 이미지 검색결과">
                <a:extLst>
                  <a:ext uri="{FF2B5EF4-FFF2-40B4-BE49-F238E27FC236}">
                    <a16:creationId xmlns:a16="http://schemas.microsoft.com/office/drawing/2014/main" id="{069A0D3F-2638-433A-8627-08249AD15A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4985" y="1843417"/>
                <a:ext cx="501987" cy="638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server에 대한 이미지 검색결과">
                <a:extLst>
                  <a:ext uri="{FF2B5EF4-FFF2-40B4-BE49-F238E27FC236}">
                    <a16:creationId xmlns:a16="http://schemas.microsoft.com/office/drawing/2014/main" id="{AAE31DA8-BA17-4526-A8E7-FA969C5F8E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4125" y="2659921"/>
                <a:ext cx="501987" cy="638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9" name="직선 화살표 연결선 38">
                <a:extLst>
                  <a:ext uri="{FF2B5EF4-FFF2-40B4-BE49-F238E27FC236}">
                    <a16:creationId xmlns:a16="http://schemas.microsoft.com/office/drawing/2014/main" id="{B287C5BE-574F-40F7-8CF8-E690EE08DDC0}"/>
                  </a:ext>
                </a:extLst>
              </p:cNvPr>
              <p:cNvCxnSpPr/>
              <p:nvPr/>
            </p:nvCxnSpPr>
            <p:spPr bwMode="auto">
              <a:xfrm>
                <a:off x="1427917" y="2592686"/>
                <a:ext cx="2299791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FF32633-6510-41FD-BB02-4A6458A8A5FD}"/>
                  </a:ext>
                </a:extLst>
              </p:cNvPr>
              <p:cNvSpPr txBox="1"/>
              <p:nvPr/>
            </p:nvSpPr>
            <p:spPr>
              <a:xfrm>
                <a:off x="2164111" y="2051701"/>
                <a:ext cx="9384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Ingest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41" name="구부러진 연결선 192">
                <a:extLst>
                  <a:ext uri="{FF2B5EF4-FFF2-40B4-BE49-F238E27FC236}">
                    <a16:creationId xmlns:a16="http://schemas.microsoft.com/office/drawing/2014/main" id="{DFD37FA5-2C87-4034-A1C8-E261EE3EED5A}"/>
                  </a:ext>
                </a:extLst>
              </p:cNvPr>
              <p:cNvCxnSpPr>
                <a:stCxn id="30" idx="3"/>
                <a:endCxn id="37" idx="1"/>
              </p:cNvCxnSpPr>
              <p:nvPr/>
            </p:nvCxnSpPr>
            <p:spPr>
              <a:xfrm flipV="1">
                <a:off x="4665572" y="2162535"/>
                <a:ext cx="2959413" cy="374625"/>
              </a:xfrm>
              <a:prstGeom prst="curvedConnector3">
                <a:avLst>
                  <a:gd name="adj1" fmla="val 50000"/>
                </a:avLst>
              </a:prstGeom>
              <a:ln w="19050"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구부러진 연결선 195">
                <a:extLst>
                  <a:ext uri="{FF2B5EF4-FFF2-40B4-BE49-F238E27FC236}">
                    <a16:creationId xmlns:a16="http://schemas.microsoft.com/office/drawing/2014/main" id="{B050C397-C8DA-4650-A812-2E2A267FBF5C}"/>
                  </a:ext>
                </a:extLst>
              </p:cNvPr>
              <p:cNvCxnSpPr>
                <a:stCxn id="30" idx="3"/>
                <a:endCxn id="38" idx="1"/>
              </p:cNvCxnSpPr>
              <p:nvPr/>
            </p:nvCxnSpPr>
            <p:spPr>
              <a:xfrm>
                <a:off x="4665572" y="2537160"/>
                <a:ext cx="2148553" cy="441879"/>
              </a:xfrm>
              <a:prstGeom prst="curvedConnector3">
                <a:avLst>
                  <a:gd name="adj1" fmla="val 50000"/>
                </a:avLst>
              </a:prstGeom>
              <a:ln w="19050"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구부러진 연결선 201">
                <a:extLst>
                  <a:ext uri="{FF2B5EF4-FFF2-40B4-BE49-F238E27FC236}">
                    <a16:creationId xmlns:a16="http://schemas.microsoft.com/office/drawing/2014/main" id="{3E7873EC-E54E-44E9-8F0D-FFBDEBC9DB0E}"/>
                  </a:ext>
                </a:extLst>
              </p:cNvPr>
              <p:cNvCxnSpPr>
                <a:stCxn id="30" idx="3"/>
                <a:endCxn id="31" idx="1"/>
              </p:cNvCxnSpPr>
              <p:nvPr/>
            </p:nvCxnSpPr>
            <p:spPr>
              <a:xfrm>
                <a:off x="4665572" y="2537160"/>
                <a:ext cx="3907831" cy="434488"/>
              </a:xfrm>
              <a:prstGeom prst="curvedConnector3">
                <a:avLst>
                  <a:gd name="adj1" fmla="val 79574"/>
                </a:avLst>
              </a:prstGeom>
              <a:ln w="19050"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9FECE8C-A834-4BA3-997F-A29500789047}"/>
                  </a:ext>
                </a:extLst>
              </p:cNvPr>
              <p:cNvSpPr txBox="1"/>
              <p:nvPr/>
            </p:nvSpPr>
            <p:spPr>
              <a:xfrm>
                <a:off x="4655887" y="1869909"/>
                <a:ext cx="14185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Distribute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45" name="구부러진 연결선 253">
                <a:extLst>
                  <a:ext uri="{FF2B5EF4-FFF2-40B4-BE49-F238E27FC236}">
                    <a16:creationId xmlns:a16="http://schemas.microsoft.com/office/drawing/2014/main" id="{049FE15E-1620-454B-9AF6-ECA58E1AAFB7}"/>
                  </a:ext>
                </a:extLst>
              </p:cNvPr>
              <p:cNvCxnSpPr>
                <a:stCxn id="37" idx="3"/>
                <a:endCxn id="49" idx="1"/>
              </p:cNvCxnSpPr>
              <p:nvPr/>
            </p:nvCxnSpPr>
            <p:spPr>
              <a:xfrm flipV="1">
                <a:off x="8126972" y="2016325"/>
                <a:ext cx="2223685" cy="146210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accent2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구부러진 연결선 256">
                <a:extLst>
                  <a:ext uri="{FF2B5EF4-FFF2-40B4-BE49-F238E27FC236}">
                    <a16:creationId xmlns:a16="http://schemas.microsoft.com/office/drawing/2014/main" id="{D692C7EA-0400-44B7-9B3A-22D19E6AE026}"/>
                  </a:ext>
                </a:extLst>
              </p:cNvPr>
              <p:cNvCxnSpPr>
                <a:stCxn id="31" idx="3"/>
                <a:endCxn id="50" idx="1"/>
              </p:cNvCxnSpPr>
              <p:nvPr/>
            </p:nvCxnSpPr>
            <p:spPr>
              <a:xfrm flipV="1">
                <a:off x="9075390" y="2668271"/>
                <a:ext cx="1868695" cy="303377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accent2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구부러진 연결선 259">
                <a:extLst>
                  <a:ext uri="{FF2B5EF4-FFF2-40B4-BE49-F238E27FC236}">
                    <a16:creationId xmlns:a16="http://schemas.microsoft.com/office/drawing/2014/main" id="{428B3E00-FEF2-43F5-81E5-CA250E3494D5}"/>
                  </a:ext>
                </a:extLst>
              </p:cNvPr>
              <p:cNvCxnSpPr>
                <a:stCxn id="31" idx="3"/>
                <a:endCxn id="48" idx="1"/>
              </p:cNvCxnSpPr>
              <p:nvPr/>
            </p:nvCxnSpPr>
            <p:spPr>
              <a:xfrm>
                <a:off x="9075390" y="2971648"/>
                <a:ext cx="1251815" cy="258152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accent2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8" name="그림 47">
                <a:extLst>
                  <a:ext uri="{FF2B5EF4-FFF2-40B4-BE49-F238E27FC236}">
                    <a16:creationId xmlns:a16="http://schemas.microsoft.com/office/drawing/2014/main" id="{EFAD60C2-A59E-47ED-A572-82EB95B5A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27205" y="3031989"/>
                <a:ext cx="608078" cy="395621"/>
              </a:xfrm>
              <a:prstGeom prst="rect">
                <a:avLst/>
              </a:prstGeom>
            </p:spPr>
          </p:pic>
          <p:pic>
            <p:nvPicPr>
              <p:cNvPr id="49" name="그림 48">
                <a:extLst>
                  <a:ext uri="{FF2B5EF4-FFF2-40B4-BE49-F238E27FC236}">
                    <a16:creationId xmlns:a16="http://schemas.microsoft.com/office/drawing/2014/main" id="{B9F8824A-ED34-4BD5-BABF-381D6BCB2B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50657" y="1695616"/>
                <a:ext cx="439466" cy="641417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50" name="그림 49">
                <a:extLst>
                  <a:ext uri="{FF2B5EF4-FFF2-40B4-BE49-F238E27FC236}">
                    <a16:creationId xmlns:a16="http://schemas.microsoft.com/office/drawing/2014/main" id="{2C36B569-98D2-464D-8046-610CAB5E0D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44085" y="2411039"/>
                <a:ext cx="280312" cy="514463"/>
              </a:xfrm>
              <a:prstGeom prst="rect">
                <a:avLst/>
              </a:prstGeom>
            </p:spPr>
          </p:pic>
          <p:pic>
            <p:nvPicPr>
              <p:cNvPr id="51" name="그림 50">
                <a:extLst>
                  <a:ext uri="{FF2B5EF4-FFF2-40B4-BE49-F238E27FC236}">
                    <a16:creationId xmlns:a16="http://schemas.microsoft.com/office/drawing/2014/main" id="{67FA3DB3-36D1-4732-B036-6210F0E58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14549" y="2685984"/>
                <a:ext cx="594453" cy="390601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32EF1D-6F14-4F7E-9EAF-4C71C57273CB}"/>
                </a:ext>
              </a:extLst>
            </p:cNvPr>
            <p:cNvSpPr txBox="1"/>
            <p:nvPr/>
          </p:nvSpPr>
          <p:spPr>
            <a:xfrm>
              <a:off x="3781847" y="2616181"/>
              <a:ext cx="20665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Media Server</a:t>
              </a:r>
              <a:endParaRPr lang="ko-KR" alt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194BA2F5-1E23-47DA-A000-C1C06E9239E0}"/>
              </a:ext>
            </a:extLst>
          </p:cNvPr>
          <p:cNvSpPr/>
          <p:nvPr/>
        </p:nvSpPr>
        <p:spPr>
          <a:xfrm>
            <a:off x="931352" y="4902455"/>
            <a:ext cx="106077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altLang="ko-KR" sz="2800" b="1" dirty="0">
                <a:solidFill>
                  <a:prstClr val="black"/>
                </a:solidFill>
                <a:latin typeface="Calibri"/>
              </a:rPr>
              <a:t>Goal : Enhance video quality of the origin stream at ingest </a:t>
            </a:r>
            <a:br>
              <a:rPr lang="en-US" altLang="ko-KR" sz="2800" b="1" dirty="0">
                <a:solidFill>
                  <a:prstClr val="black"/>
                </a:solidFill>
                <a:latin typeface="Calibri"/>
              </a:rPr>
            </a:br>
            <a:r>
              <a:rPr lang="en-US" altLang="ko-KR" sz="28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E598C514-375D-41DE-9E31-15A2A03FB7B7}"/>
              </a:ext>
            </a:extLst>
          </p:cNvPr>
          <p:cNvSpPr/>
          <p:nvPr/>
        </p:nvSpPr>
        <p:spPr>
          <a:xfrm>
            <a:off x="1383713" y="2720490"/>
            <a:ext cx="5047779" cy="174688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6328512B-045D-4EDD-87B1-EB446085F41E}"/>
              </a:ext>
            </a:extLst>
          </p:cNvPr>
          <p:cNvSpPr/>
          <p:nvPr/>
        </p:nvSpPr>
        <p:spPr>
          <a:xfrm>
            <a:off x="838200" y="1475358"/>
            <a:ext cx="106077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altLang="ko-KR" sz="2800" b="1" dirty="0">
                <a:solidFill>
                  <a:prstClr val="black"/>
                </a:solidFill>
                <a:latin typeface="Calibri"/>
              </a:rPr>
              <a:t>System : Ingest process</a:t>
            </a:r>
          </a:p>
          <a:p>
            <a:pPr marL="971550" lvl="1" indent="-514350">
              <a:buFont typeface="Calibri" panose="020F0502020204030204" pitchFamily="34" charset="0"/>
              <a:buChar char="-"/>
            </a:pPr>
            <a:r>
              <a:rPr lang="en-US" altLang="ko-KR" sz="2800" dirty="0">
                <a:solidFill>
                  <a:prstClr val="black"/>
                </a:solidFill>
                <a:latin typeface="Calibri"/>
              </a:rPr>
              <a:t>first hop delivery between streamer – media server.</a:t>
            </a:r>
            <a:endParaRPr lang="en-US" altLang="ko-KR" sz="32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800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5" name="직선 화살표 연결선 184">
            <a:extLst>
              <a:ext uri="{FF2B5EF4-FFF2-40B4-BE49-F238E27FC236}">
                <a16:creationId xmlns:a16="http://schemas.microsoft.com/office/drawing/2014/main" id="{1D886AFD-D32A-4212-A362-16043ED59EE5}"/>
              </a:ext>
            </a:extLst>
          </p:cNvPr>
          <p:cNvCxnSpPr>
            <a:cxnSpLocks/>
          </p:cNvCxnSpPr>
          <p:nvPr/>
        </p:nvCxnSpPr>
        <p:spPr bwMode="auto">
          <a:xfrm>
            <a:off x="3524599" y="2718543"/>
            <a:ext cx="2278429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F792EE6-FE54-417E-9C03-E66B1042F8A6}" type="slidenum">
              <a:rPr lang="ko-KR" altLang="en-US" smtClean="0"/>
              <a:t>8</a:t>
            </a:fld>
            <a:endParaRPr lang="ko-KR" altLang="en-US" dirty="0"/>
          </a:p>
        </p:txBody>
      </p:sp>
      <p:sp>
        <p:nvSpPr>
          <p:cNvPr id="432" name="제목 431"/>
          <p:cNvSpPr>
            <a:spLocks noGrp="1"/>
          </p:cNvSpPr>
          <p:nvPr>
            <p:ph type="title"/>
          </p:nvPr>
        </p:nvSpPr>
        <p:spPr>
          <a:xfrm>
            <a:off x="152401" y="365125"/>
            <a:ext cx="9810313" cy="866775"/>
          </a:xfrm>
        </p:spPr>
        <p:txBody>
          <a:bodyPr>
            <a:noAutofit/>
          </a:bodyPr>
          <a:lstStyle/>
          <a:p>
            <a:r>
              <a:rPr lang="en-US" altLang="ko-KR" sz="3800" dirty="0"/>
              <a:t>Benefit of Super-resolution on Video Streaming </a:t>
            </a:r>
            <a:endParaRPr lang="ko-KR" altLang="en-US" sz="3800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3BDDFE47-9EE9-4CB8-B18B-242FB1E34B0A}"/>
              </a:ext>
            </a:extLst>
          </p:cNvPr>
          <p:cNvGrpSpPr/>
          <p:nvPr/>
        </p:nvGrpSpPr>
        <p:grpSpPr>
          <a:xfrm>
            <a:off x="8904938" y="4592451"/>
            <a:ext cx="2561005" cy="1677787"/>
            <a:chOff x="8904938" y="4592451"/>
            <a:chExt cx="2561005" cy="1677787"/>
          </a:xfrm>
        </p:grpSpPr>
        <p:grpSp>
          <p:nvGrpSpPr>
            <p:cNvPr id="293" name="그룹 292"/>
            <p:cNvGrpSpPr/>
            <p:nvPr/>
          </p:nvGrpSpPr>
          <p:grpSpPr>
            <a:xfrm>
              <a:off x="9488380" y="5221781"/>
              <a:ext cx="143094" cy="901111"/>
              <a:chOff x="10348072" y="4020203"/>
              <a:chExt cx="112970" cy="744658"/>
            </a:xfrm>
          </p:grpSpPr>
          <p:sp>
            <p:nvSpPr>
              <p:cNvPr id="334" name="직사각형 333"/>
              <p:cNvSpPr/>
              <p:nvPr/>
            </p:nvSpPr>
            <p:spPr>
              <a:xfrm>
                <a:off x="10348072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35" name="직사각형 334"/>
              <p:cNvSpPr/>
              <p:nvPr/>
            </p:nvSpPr>
            <p:spPr>
              <a:xfrm>
                <a:off x="10348072" y="4020203"/>
                <a:ext cx="112970" cy="330084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36" name="직사각형 335"/>
              <p:cNvSpPr/>
              <p:nvPr/>
            </p:nvSpPr>
            <p:spPr>
              <a:xfrm>
                <a:off x="10348072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4" name="그룹 293"/>
            <p:cNvGrpSpPr/>
            <p:nvPr/>
          </p:nvGrpSpPr>
          <p:grpSpPr>
            <a:xfrm>
              <a:off x="9694134" y="5221781"/>
              <a:ext cx="143094" cy="901111"/>
              <a:chOff x="10510511" y="4020203"/>
              <a:chExt cx="112970" cy="744658"/>
            </a:xfrm>
          </p:grpSpPr>
          <p:sp>
            <p:nvSpPr>
              <p:cNvPr id="331" name="직사각형 330"/>
              <p:cNvSpPr/>
              <p:nvPr/>
            </p:nvSpPr>
            <p:spPr>
              <a:xfrm>
                <a:off x="10510511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32" name="직사각형 331"/>
              <p:cNvSpPr/>
              <p:nvPr/>
            </p:nvSpPr>
            <p:spPr>
              <a:xfrm>
                <a:off x="10510511" y="4020203"/>
                <a:ext cx="112970" cy="330084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33" name="직사각형 332"/>
              <p:cNvSpPr/>
              <p:nvPr/>
            </p:nvSpPr>
            <p:spPr>
              <a:xfrm>
                <a:off x="10510511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5" name="그룹 294"/>
            <p:cNvGrpSpPr/>
            <p:nvPr/>
          </p:nvGrpSpPr>
          <p:grpSpPr>
            <a:xfrm>
              <a:off x="10068221" y="5221781"/>
              <a:ext cx="143094" cy="901111"/>
              <a:chOff x="10805845" y="4020203"/>
              <a:chExt cx="112970" cy="744658"/>
            </a:xfrm>
          </p:grpSpPr>
          <p:sp>
            <p:nvSpPr>
              <p:cNvPr id="328" name="직사각형 327"/>
              <p:cNvSpPr/>
              <p:nvPr/>
            </p:nvSpPr>
            <p:spPr>
              <a:xfrm>
                <a:off x="10805845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9" name="직사각형 328"/>
              <p:cNvSpPr/>
              <p:nvPr/>
            </p:nvSpPr>
            <p:spPr>
              <a:xfrm>
                <a:off x="10805845" y="4020203"/>
                <a:ext cx="112970" cy="33008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30" name="직사각형 329"/>
              <p:cNvSpPr/>
              <p:nvPr/>
            </p:nvSpPr>
            <p:spPr>
              <a:xfrm>
                <a:off x="10805845" y="4397102"/>
                <a:ext cx="112970" cy="22005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6" name="그룹 295"/>
            <p:cNvGrpSpPr/>
            <p:nvPr/>
          </p:nvGrpSpPr>
          <p:grpSpPr>
            <a:xfrm>
              <a:off x="9877496" y="5221781"/>
              <a:ext cx="143094" cy="901111"/>
              <a:chOff x="10655271" y="4020203"/>
              <a:chExt cx="112970" cy="744658"/>
            </a:xfrm>
          </p:grpSpPr>
          <p:sp>
            <p:nvSpPr>
              <p:cNvPr id="325" name="직사각형 324"/>
              <p:cNvSpPr/>
              <p:nvPr/>
            </p:nvSpPr>
            <p:spPr>
              <a:xfrm>
                <a:off x="10655271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6" name="직사각형 325"/>
              <p:cNvSpPr/>
              <p:nvPr/>
            </p:nvSpPr>
            <p:spPr>
              <a:xfrm>
                <a:off x="10655271" y="4020203"/>
                <a:ext cx="112970" cy="33008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7" name="직사각형 326"/>
              <p:cNvSpPr/>
              <p:nvPr/>
            </p:nvSpPr>
            <p:spPr>
              <a:xfrm>
                <a:off x="10655271" y="4397102"/>
                <a:ext cx="112970" cy="22005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7" name="그룹 296"/>
            <p:cNvGrpSpPr/>
            <p:nvPr/>
          </p:nvGrpSpPr>
          <p:grpSpPr>
            <a:xfrm>
              <a:off x="10268383" y="5221781"/>
              <a:ext cx="143094" cy="901111"/>
              <a:chOff x="10963869" y="4020203"/>
              <a:chExt cx="112970" cy="744658"/>
            </a:xfrm>
          </p:grpSpPr>
          <p:sp>
            <p:nvSpPr>
              <p:cNvPr id="322" name="직사각형 321"/>
              <p:cNvSpPr/>
              <p:nvPr/>
            </p:nvSpPr>
            <p:spPr>
              <a:xfrm>
                <a:off x="10963869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3" name="직사각형 322"/>
              <p:cNvSpPr/>
              <p:nvPr/>
            </p:nvSpPr>
            <p:spPr>
              <a:xfrm>
                <a:off x="10963869" y="4020203"/>
                <a:ext cx="112970" cy="330084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4" name="직사각형 323"/>
              <p:cNvSpPr/>
              <p:nvPr/>
            </p:nvSpPr>
            <p:spPr>
              <a:xfrm>
                <a:off x="10963869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8" name="그룹 297"/>
            <p:cNvGrpSpPr/>
            <p:nvPr/>
          </p:nvGrpSpPr>
          <p:grpSpPr>
            <a:xfrm>
              <a:off x="10468545" y="5221781"/>
              <a:ext cx="143094" cy="901111"/>
              <a:chOff x="11121893" y="4020203"/>
              <a:chExt cx="112970" cy="744658"/>
            </a:xfrm>
          </p:grpSpPr>
          <p:sp>
            <p:nvSpPr>
              <p:cNvPr id="319" name="직사각형 318"/>
              <p:cNvSpPr/>
              <p:nvPr/>
            </p:nvSpPr>
            <p:spPr>
              <a:xfrm>
                <a:off x="11121893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0" name="직사각형 319"/>
              <p:cNvSpPr/>
              <p:nvPr/>
            </p:nvSpPr>
            <p:spPr>
              <a:xfrm>
                <a:off x="11121893" y="4020203"/>
                <a:ext cx="112970" cy="330084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1" name="직사각형 320"/>
              <p:cNvSpPr/>
              <p:nvPr/>
            </p:nvSpPr>
            <p:spPr>
              <a:xfrm>
                <a:off x="11121893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9" name="그룹 298"/>
            <p:cNvGrpSpPr/>
            <p:nvPr/>
          </p:nvGrpSpPr>
          <p:grpSpPr>
            <a:xfrm>
              <a:off x="9293010" y="5221781"/>
              <a:ext cx="148797" cy="901111"/>
              <a:chOff x="10193831" y="4020203"/>
              <a:chExt cx="117472" cy="744658"/>
            </a:xfrm>
          </p:grpSpPr>
          <p:sp>
            <p:nvSpPr>
              <p:cNvPr id="316" name="직사각형 315"/>
              <p:cNvSpPr/>
              <p:nvPr/>
            </p:nvSpPr>
            <p:spPr>
              <a:xfrm>
                <a:off x="10193831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17" name="직사각형 316"/>
              <p:cNvSpPr/>
              <p:nvPr/>
            </p:nvSpPr>
            <p:spPr>
              <a:xfrm>
                <a:off x="10197498" y="4397102"/>
                <a:ext cx="112970" cy="220056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18" name="직사각형 317"/>
              <p:cNvSpPr/>
              <p:nvPr/>
            </p:nvSpPr>
            <p:spPr>
              <a:xfrm>
                <a:off x="10198333" y="4654833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0" name="그룹 299"/>
            <p:cNvGrpSpPr/>
            <p:nvPr/>
          </p:nvGrpSpPr>
          <p:grpSpPr>
            <a:xfrm>
              <a:off x="9097418" y="5221781"/>
              <a:ext cx="154794" cy="901111"/>
              <a:chOff x="10039415" y="4020203"/>
              <a:chExt cx="122207" cy="744658"/>
            </a:xfrm>
          </p:grpSpPr>
          <p:sp>
            <p:nvSpPr>
              <p:cNvPr id="313" name="직사각형 312"/>
              <p:cNvSpPr/>
              <p:nvPr/>
            </p:nvSpPr>
            <p:spPr>
              <a:xfrm>
                <a:off x="10039415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14" name="직사각형 313"/>
              <p:cNvSpPr/>
              <p:nvPr/>
            </p:nvSpPr>
            <p:spPr>
              <a:xfrm>
                <a:off x="10040886" y="4397102"/>
                <a:ext cx="112970" cy="220056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15" name="직사각형 314"/>
              <p:cNvSpPr/>
              <p:nvPr/>
            </p:nvSpPr>
            <p:spPr>
              <a:xfrm>
                <a:off x="10048652" y="4654833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302" name="직선 화살표 연결선 301"/>
            <p:cNvCxnSpPr/>
            <p:nvPr/>
          </p:nvCxnSpPr>
          <p:spPr bwMode="auto">
            <a:xfrm flipV="1">
              <a:off x="8994568" y="5021519"/>
              <a:ext cx="0" cy="117470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03" name="TextBox 302"/>
            <p:cNvSpPr txBox="1"/>
            <p:nvPr/>
          </p:nvSpPr>
          <p:spPr>
            <a:xfrm rot="10800000" flipV="1">
              <a:off x="8904938" y="4592451"/>
              <a:ext cx="1088730" cy="446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11" name="직선 화살표 연결선 310"/>
            <p:cNvCxnSpPr/>
            <p:nvPr/>
          </p:nvCxnSpPr>
          <p:spPr bwMode="auto">
            <a:xfrm>
              <a:off x="8980400" y="6206219"/>
              <a:ext cx="179419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12" name="TextBox 311"/>
            <p:cNvSpPr txBox="1"/>
            <p:nvPr/>
          </p:nvSpPr>
          <p:spPr>
            <a:xfrm>
              <a:off x="10643203" y="5823309"/>
              <a:ext cx="822740" cy="446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91786134-2F67-4326-BBB7-345BDC7055CC}"/>
              </a:ext>
            </a:extLst>
          </p:cNvPr>
          <p:cNvGrpSpPr/>
          <p:nvPr/>
        </p:nvGrpSpPr>
        <p:grpSpPr>
          <a:xfrm>
            <a:off x="6007899" y="4747400"/>
            <a:ext cx="2891568" cy="1477280"/>
            <a:chOff x="6007899" y="4747400"/>
            <a:chExt cx="2891568" cy="1477280"/>
          </a:xfrm>
        </p:grpSpPr>
        <p:cxnSp>
          <p:nvCxnSpPr>
            <p:cNvPr id="310" name="직선 화살표 연결선 309"/>
            <p:cNvCxnSpPr/>
            <p:nvPr/>
          </p:nvCxnSpPr>
          <p:spPr bwMode="auto">
            <a:xfrm>
              <a:off x="6353181" y="5595496"/>
              <a:ext cx="2488415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08" name="TextBox 307"/>
            <p:cNvSpPr txBox="1"/>
            <p:nvPr/>
          </p:nvSpPr>
          <p:spPr>
            <a:xfrm>
              <a:off x="6007899" y="4747400"/>
              <a:ext cx="2891568" cy="558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super-resolution</a:t>
              </a:r>
              <a:endParaRPr lang="ko-KR" alt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9" name="직사각형 418"/>
            <p:cNvSpPr/>
            <p:nvPr/>
          </p:nvSpPr>
          <p:spPr>
            <a:xfrm>
              <a:off x="7014183" y="5440825"/>
              <a:ext cx="86473" cy="5082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9525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20" name="직사각형 419"/>
            <p:cNvSpPr/>
            <p:nvPr/>
          </p:nvSpPr>
          <p:spPr>
            <a:xfrm>
              <a:off x="7815519" y="5440825"/>
              <a:ext cx="86473" cy="5082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9525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ko-KR" altLang="en-US" sz="2400" dirty="0"/>
            </a:p>
          </p:txBody>
        </p:sp>
        <p:sp>
          <p:nvSpPr>
            <p:cNvPr id="421" name="직사각형 420"/>
            <p:cNvSpPr/>
            <p:nvPr/>
          </p:nvSpPr>
          <p:spPr>
            <a:xfrm>
              <a:off x="7137663" y="5440825"/>
              <a:ext cx="86473" cy="5082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9525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22" name="직사각형 421"/>
            <p:cNvSpPr/>
            <p:nvPr/>
          </p:nvSpPr>
          <p:spPr>
            <a:xfrm>
              <a:off x="7251319" y="5440825"/>
              <a:ext cx="86473" cy="5082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9525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23" name="직사각형 422"/>
            <p:cNvSpPr/>
            <p:nvPr/>
          </p:nvSpPr>
          <p:spPr>
            <a:xfrm>
              <a:off x="7373217" y="5440825"/>
              <a:ext cx="86473" cy="5082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9525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grpSp>
          <p:nvGrpSpPr>
            <p:cNvPr id="424" name="그룹 423"/>
            <p:cNvGrpSpPr/>
            <p:nvPr/>
          </p:nvGrpSpPr>
          <p:grpSpPr>
            <a:xfrm>
              <a:off x="7506077" y="5603291"/>
              <a:ext cx="263998" cy="74576"/>
              <a:chOff x="4092000" y="4871966"/>
              <a:chExt cx="389754" cy="108000"/>
            </a:xfrm>
          </p:grpSpPr>
          <p:sp>
            <p:nvSpPr>
              <p:cNvPr id="425" name="타원 424"/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426" name="타원 425"/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427" name="타원 426"/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428" name="직사각형 427"/>
            <p:cNvSpPr/>
            <p:nvPr/>
          </p:nvSpPr>
          <p:spPr>
            <a:xfrm>
              <a:off x="6558989" y="5482345"/>
              <a:ext cx="143094" cy="2662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29" name="직사각형 428"/>
            <p:cNvSpPr/>
            <p:nvPr/>
          </p:nvSpPr>
          <p:spPr>
            <a:xfrm>
              <a:off x="8346236" y="5406200"/>
              <a:ext cx="143094" cy="399435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pic>
          <p:nvPicPr>
            <p:cNvPr id="431" name="Picture 12" descr="titan xpì ëí ì´ë¯¸ì§ ê²ìê²°ê³¼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994" y="5729530"/>
              <a:ext cx="993656" cy="49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833A4581-3F88-4556-84BE-B858FC0B3B84}"/>
              </a:ext>
            </a:extLst>
          </p:cNvPr>
          <p:cNvGrpSpPr/>
          <p:nvPr/>
        </p:nvGrpSpPr>
        <p:grpSpPr>
          <a:xfrm>
            <a:off x="1419485" y="4600970"/>
            <a:ext cx="5528529" cy="1671561"/>
            <a:chOff x="1419485" y="4600970"/>
            <a:chExt cx="5528529" cy="1671561"/>
          </a:xfrm>
        </p:grpSpPr>
        <p:sp>
          <p:nvSpPr>
            <p:cNvPr id="379" name="직사각형 378"/>
            <p:cNvSpPr/>
            <p:nvPr/>
          </p:nvSpPr>
          <p:spPr>
            <a:xfrm>
              <a:off x="4970451" y="5989749"/>
              <a:ext cx="143094" cy="1331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0" name="직사각형 379"/>
            <p:cNvSpPr/>
            <p:nvPr/>
          </p:nvSpPr>
          <p:spPr>
            <a:xfrm>
              <a:off x="4970451" y="5221782"/>
              <a:ext cx="143094" cy="39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1" name="직사각형 380"/>
            <p:cNvSpPr/>
            <p:nvPr/>
          </p:nvSpPr>
          <p:spPr>
            <a:xfrm>
              <a:off x="4970451" y="5677868"/>
              <a:ext cx="143094" cy="2662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2" name="직사각형 381"/>
            <p:cNvSpPr/>
            <p:nvPr/>
          </p:nvSpPr>
          <p:spPr>
            <a:xfrm>
              <a:off x="5160119" y="5989749"/>
              <a:ext cx="143094" cy="1331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3" name="직사각형 382"/>
            <p:cNvSpPr/>
            <p:nvPr/>
          </p:nvSpPr>
          <p:spPr>
            <a:xfrm>
              <a:off x="5160119" y="5221782"/>
              <a:ext cx="143094" cy="39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4" name="직사각형 383"/>
            <p:cNvSpPr/>
            <p:nvPr/>
          </p:nvSpPr>
          <p:spPr>
            <a:xfrm>
              <a:off x="5160119" y="5677868"/>
              <a:ext cx="143094" cy="2662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5" name="직사각형 384"/>
            <p:cNvSpPr/>
            <p:nvPr/>
          </p:nvSpPr>
          <p:spPr>
            <a:xfrm>
              <a:off x="5550292" y="5989749"/>
              <a:ext cx="143094" cy="1331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6" name="직사각형 385"/>
            <p:cNvSpPr/>
            <p:nvPr/>
          </p:nvSpPr>
          <p:spPr>
            <a:xfrm>
              <a:off x="5550292" y="5221782"/>
              <a:ext cx="143094" cy="3994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7" name="직사각형 386"/>
            <p:cNvSpPr/>
            <p:nvPr/>
          </p:nvSpPr>
          <p:spPr>
            <a:xfrm>
              <a:off x="5550292" y="5677868"/>
              <a:ext cx="143094" cy="2662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8" name="직사각형 387"/>
            <p:cNvSpPr/>
            <p:nvPr/>
          </p:nvSpPr>
          <p:spPr>
            <a:xfrm>
              <a:off x="5359567" y="5989749"/>
              <a:ext cx="143094" cy="1331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9" name="직사각형 388"/>
            <p:cNvSpPr/>
            <p:nvPr/>
          </p:nvSpPr>
          <p:spPr>
            <a:xfrm>
              <a:off x="5359567" y="5221782"/>
              <a:ext cx="143094" cy="3994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0" name="직사각형 389"/>
            <p:cNvSpPr/>
            <p:nvPr/>
          </p:nvSpPr>
          <p:spPr>
            <a:xfrm>
              <a:off x="5359567" y="5677868"/>
              <a:ext cx="143094" cy="2662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1" name="직사각형 390"/>
            <p:cNvSpPr/>
            <p:nvPr/>
          </p:nvSpPr>
          <p:spPr>
            <a:xfrm>
              <a:off x="5750454" y="5989749"/>
              <a:ext cx="143094" cy="1331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2" name="직사각형 391"/>
            <p:cNvSpPr/>
            <p:nvPr/>
          </p:nvSpPr>
          <p:spPr>
            <a:xfrm>
              <a:off x="5750454" y="5221782"/>
              <a:ext cx="143094" cy="39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3" name="직사각형 392"/>
            <p:cNvSpPr/>
            <p:nvPr/>
          </p:nvSpPr>
          <p:spPr>
            <a:xfrm>
              <a:off x="5750454" y="5677868"/>
              <a:ext cx="143094" cy="2662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4" name="직사각형 393"/>
            <p:cNvSpPr/>
            <p:nvPr/>
          </p:nvSpPr>
          <p:spPr>
            <a:xfrm>
              <a:off x="5950616" y="5989749"/>
              <a:ext cx="143094" cy="1331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5" name="직사각형 394"/>
            <p:cNvSpPr/>
            <p:nvPr/>
          </p:nvSpPr>
          <p:spPr>
            <a:xfrm>
              <a:off x="5950616" y="5221782"/>
              <a:ext cx="143094" cy="39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6" name="직사각형 395"/>
            <p:cNvSpPr/>
            <p:nvPr/>
          </p:nvSpPr>
          <p:spPr>
            <a:xfrm>
              <a:off x="5950616" y="5677868"/>
              <a:ext cx="143094" cy="2662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7" name="직사각형 396"/>
            <p:cNvSpPr/>
            <p:nvPr/>
          </p:nvSpPr>
          <p:spPr>
            <a:xfrm>
              <a:off x="4775081" y="5221782"/>
              <a:ext cx="143094" cy="39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8" name="직사각형 397"/>
            <p:cNvSpPr/>
            <p:nvPr/>
          </p:nvSpPr>
          <p:spPr>
            <a:xfrm>
              <a:off x="4779726" y="5677868"/>
              <a:ext cx="143094" cy="2662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9" name="직사각형 398"/>
            <p:cNvSpPr/>
            <p:nvPr/>
          </p:nvSpPr>
          <p:spPr>
            <a:xfrm>
              <a:off x="4780783" y="5989749"/>
              <a:ext cx="143094" cy="1331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00" name="직사각형 399"/>
            <p:cNvSpPr/>
            <p:nvPr/>
          </p:nvSpPr>
          <p:spPr>
            <a:xfrm>
              <a:off x="4579489" y="5221782"/>
              <a:ext cx="143094" cy="39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01" name="직사각형 400"/>
            <p:cNvSpPr/>
            <p:nvPr/>
          </p:nvSpPr>
          <p:spPr>
            <a:xfrm>
              <a:off x="4581352" y="5677868"/>
              <a:ext cx="143094" cy="2662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02" name="직사각형 401"/>
            <p:cNvSpPr/>
            <p:nvPr/>
          </p:nvSpPr>
          <p:spPr>
            <a:xfrm>
              <a:off x="4591189" y="5989749"/>
              <a:ext cx="143094" cy="1331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cxnSp>
          <p:nvCxnSpPr>
            <p:cNvPr id="403" name="직선 화살표 연결선 402"/>
            <p:cNvCxnSpPr/>
            <p:nvPr/>
          </p:nvCxnSpPr>
          <p:spPr bwMode="auto">
            <a:xfrm flipV="1">
              <a:off x="4476639" y="5021520"/>
              <a:ext cx="0" cy="117470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04" name="TextBox 403"/>
            <p:cNvSpPr txBox="1"/>
            <p:nvPr/>
          </p:nvSpPr>
          <p:spPr>
            <a:xfrm rot="10800000" flipV="1">
              <a:off x="4389398" y="4600970"/>
              <a:ext cx="1083951" cy="429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05" name="직선 화살표 연결선 404"/>
            <p:cNvCxnSpPr/>
            <p:nvPr/>
          </p:nvCxnSpPr>
          <p:spPr bwMode="auto">
            <a:xfrm>
              <a:off x="4462472" y="6206220"/>
              <a:ext cx="179419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06" name="TextBox 405"/>
            <p:cNvSpPr txBox="1"/>
            <p:nvPr/>
          </p:nvSpPr>
          <p:spPr>
            <a:xfrm>
              <a:off x="6125274" y="5823310"/>
              <a:ext cx="822740" cy="446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" name="자유형 90">
              <a:extLst>
                <a:ext uri="{FF2B5EF4-FFF2-40B4-BE49-F238E27FC236}">
                  <a16:creationId xmlns:a16="http://schemas.microsoft.com/office/drawing/2014/main" id="{CEA0DC37-4E65-4094-BEB0-6F626B075B61}"/>
                </a:ext>
              </a:extLst>
            </p:cNvPr>
            <p:cNvSpPr/>
            <p:nvPr/>
          </p:nvSpPr>
          <p:spPr bwMode="auto">
            <a:xfrm>
              <a:off x="1561068" y="5355155"/>
              <a:ext cx="1548880" cy="761373"/>
            </a:xfrm>
            <a:custGeom>
              <a:avLst/>
              <a:gdLst>
                <a:gd name="connsiteX0" fmla="*/ 0 w 1818751"/>
                <a:gd name="connsiteY0" fmla="*/ 1065125 h 1076062"/>
                <a:gd name="connsiteX1" fmla="*/ 130628 w 1818751"/>
                <a:gd name="connsiteY1" fmla="*/ 1065125 h 1076062"/>
                <a:gd name="connsiteX2" fmla="*/ 190918 w 1818751"/>
                <a:gd name="connsiteY2" fmla="*/ 1045028 h 1076062"/>
                <a:gd name="connsiteX3" fmla="*/ 221063 w 1818751"/>
                <a:gd name="connsiteY3" fmla="*/ 1024931 h 1076062"/>
                <a:gd name="connsiteX4" fmla="*/ 281353 w 1818751"/>
                <a:gd name="connsiteY4" fmla="*/ 1004835 h 1076062"/>
                <a:gd name="connsiteX5" fmla="*/ 341644 w 1818751"/>
                <a:gd name="connsiteY5" fmla="*/ 964641 h 1076062"/>
                <a:gd name="connsiteX6" fmla="*/ 371789 w 1818751"/>
                <a:gd name="connsiteY6" fmla="*/ 934496 h 1076062"/>
                <a:gd name="connsiteX7" fmla="*/ 422030 w 1818751"/>
                <a:gd name="connsiteY7" fmla="*/ 904351 h 1076062"/>
                <a:gd name="connsiteX8" fmla="*/ 452175 w 1818751"/>
                <a:gd name="connsiteY8" fmla="*/ 874206 h 1076062"/>
                <a:gd name="connsiteX9" fmla="*/ 492369 w 1818751"/>
                <a:gd name="connsiteY9" fmla="*/ 854109 h 1076062"/>
                <a:gd name="connsiteX10" fmla="*/ 522514 w 1818751"/>
                <a:gd name="connsiteY10" fmla="*/ 823964 h 1076062"/>
                <a:gd name="connsiteX11" fmla="*/ 592852 w 1818751"/>
                <a:gd name="connsiteY11" fmla="*/ 783771 h 1076062"/>
                <a:gd name="connsiteX12" fmla="*/ 622997 w 1818751"/>
                <a:gd name="connsiteY12" fmla="*/ 763674 h 1076062"/>
                <a:gd name="connsiteX13" fmla="*/ 643094 w 1818751"/>
                <a:gd name="connsiteY13" fmla="*/ 723481 h 1076062"/>
                <a:gd name="connsiteX14" fmla="*/ 713433 w 1818751"/>
                <a:gd name="connsiteY14" fmla="*/ 622997 h 1076062"/>
                <a:gd name="connsiteX15" fmla="*/ 743578 w 1818751"/>
                <a:gd name="connsiteY15" fmla="*/ 592852 h 1076062"/>
                <a:gd name="connsiteX16" fmla="*/ 773723 w 1818751"/>
                <a:gd name="connsiteY16" fmla="*/ 522514 h 1076062"/>
                <a:gd name="connsiteX17" fmla="*/ 813916 w 1818751"/>
                <a:gd name="connsiteY17" fmla="*/ 462224 h 1076062"/>
                <a:gd name="connsiteX18" fmla="*/ 834013 w 1818751"/>
                <a:gd name="connsiteY18" fmla="*/ 432079 h 1076062"/>
                <a:gd name="connsiteX19" fmla="*/ 894303 w 1818751"/>
                <a:gd name="connsiteY19" fmla="*/ 341644 h 1076062"/>
                <a:gd name="connsiteX20" fmla="*/ 914400 w 1818751"/>
                <a:gd name="connsiteY20" fmla="*/ 311498 h 1076062"/>
                <a:gd name="connsiteX21" fmla="*/ 944545 w 1818751"/>
                <a:gd name="connsiteY21" fmla="*/ 281353 h 1076062"/>
                <a:gd name="connsiteX22" fmla="*/ 984738 w 1818751"/>
                <a:gd name="connsiteY22" fmla="*/ 221063 h 1076062"/>
                <a:gd name="connsiteX23" fmla="*/ 1014883 w 1818751"/>
                <a:gd name="connsiteY23" fmla="*/ 190918 h 1076062"/>
                <a:gd name="connsiteX24" fmla="*/ 1034980 w 1818751"/>
                <a:gd name="connsiteY24" fmla="*/ 150725 h 1076062"/>
                <a:gd name="connsiteX25" fmla="*/ 1065125 w 1818751"/>
                <a:gd name="connsiteY25" fmla="*/ 120580 h 1076062"/>
                <a:gd name="connsiteX26" fmla="*/ 1115367 w 1818751"/>
                <a:gd name="connsiteY26" fmla="*/ 60290 h 1076062"/>
                <a:gd name="connsiteX27" fmla="*/ 1135463 w 1818751"/>
                <a:gd name="connsiteY27" fmla="*/ 30145 h 1076062"/>
                <a:gd name="connsiteX28" fmla="*/ 1165608 w 1818751"/>
                <a:gd name="connsiteY28" fmla="*/ 20096 h 1076062"/>
                <a:gd name="connsiteX29" fmla="*/ 1205802 w 1818751"/>
                <a:gd name="connsiteY29" fmla="*/ 0 h 1076062"/>
                <a:gd name="connsiteX30" fmla="*/ 1276140 w 1818751"/>
                <a:gd name="connsiteY30" fmla="*/ 20096 h 1076062"/>
                <a:gd name="connsiteX31" fmla="*/ 1306285 w 1818751"/>
                <a:gd name="connsiteY31" fmla="*/ 30145 h 1076062"/>
                <a:gd name="connsiteX32" fmla="*/ 1356527 w 1818751"/>
                <a:gd name="connsiteY32" fmla="*/ 100483 h 1076062"/>
                <a:gd name="connsiteX33" fmla="*/ 1396720 w 1818751"/>
                <a:gd name="connsiteY33" fmla="*/ 170822 h 1076062"/>
                <a:gd name="connsiteX34" fmla="*/ 1436914 w 1818751"/>
                <a:gd name="connsiteY34" fmla="*/ 231112 h 1076062"/>
                <a:gd name="connsiteX35" fmla="*/ 1477107 w 1818751"/>
                <a:gd name="connsiteY35" fmla="*/ 291402 h 1076062"/>
                <a:gd name="connsiteX36" fmla="*/ 1487156 w 1818751"/>
                <a:gd name="connsiteY36" fmla="*/ 321547 h 1076062"/>
                <a:gd name="connsiteX37" fmla="*/ 1527349 w 1818751"/>
                <a:gd name="connsiteY37" fmla="*/ 381837 h 1076062"/>
                <a:gd name="connsiteX38" fmla="*/ 1557494 w 1818751"/>
                <a:gd name="connsiteY38" fmla="*/ 442127 h 1076062"/>
                <a:gd name="connsiteX39" fmla="*/ 1637881 w 1818751"/>
                <a:gd name="connsiteY39" fmla="*/ 462224 h 1076062"/>
                <a:gd name="connsiteX40" fmla="*/ 1818751 w 1818751"/>
                <a:gd name="connsiteY40" fmla="*/ 472272 h 107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8751" h="1076062">
                  <a:moveTo>
                    <a:pt x="0" y="1065125"/>
                  </a:moveTo>
                  <a:cubicBezTo>
                    <a:pt x="63453" y="1077815"/>
                    <a:pt x="54273" y="1081487"/>
                    <a:pt x="130628" y="1065125"/>
                  </a:cubicBezTo>
                  <a:cubicBezTo>
                    <a:pt x="151342" y="1060686"/>
                    <a:pt x="173292" y="1056779"/>
                    <a:pt x="190918" y="1045028"/>
                  </a:cubicBezTo>
                  <a:cubicBezTo>
                    <a:pt x="200966" y="1038329"/>
                    <a:pt x="210027" y="1029836"/>
                    <a:pt x="221063" y="1024931"/>
                  </a:cubicBezTo>
                  <a:cubicBezTo>
                    <a:pt x="240421" y="1016328"/>
                    <a:pt x="281353" y="1004835"/>
                    <a:pt x="281353" y="1004835"/>
                  </a:cubicBezTo>
                  <a:cubicBezTo>
                    <a:pt x="301450" y="991437"/>
                    <a:pt x="324565" y="981720"/>
                    <a:pt x="341644" y="964641"/>
                  </a:cubicBezTo>
                  <a:cubicBezTo>
                    <a:pt x="351692" y="954593"/>
                    <a:pt x="360421" y="943022"/>
                    <a:pt x="371789" y="934496"/>
                  </a:cubicBezTo>
                  <a:cubicBezTo>
                    <a:pt x="387413" y="922778"/>
                    <a:pt x="406406" y="916069"/>
                    <a:pt x="422030" y="904351"/>
                  </a:cubicBezTo>
                  <a:cubicBezTo>
                    <a:pt x="433398" y="895825"/>
                    <a:pt x="440611" y="882466"/>
                    <a:pt x="452175" y="874206"/>
                  </a:cubicBezTo>
                  <a:cubicBezTo>
                    <a:pt x="464364" y="865499"/>
                    <a:pt x="480180" y="862816"/>
                    <a:pt x="492369" y="854109"/>
                  </a:cubicBezTo>
                  <a:cubicBezTo>
                    <a:pt x="503933" y="845849"/>
                    <a:pt x="511597" y="833061"/>
                    <a:pt x="522514" y="823964"/>
                  </a:cubicBezTo>
                  <a:cubicBezTo>
                    <a:pt x="549217" y="801712"/>
                    <a:pt x="561586" y="801638"/>
                    <a:pt x="592852" y="783771"/>
                  </a:cubicBezTo>
                  <a:cubicBezTo>
                    <a:pt x="603337" y="777779"/>
                    <a:pt x="612949" y="770373"/>
                    <a:pt x="622997" y="763674"/>
                  </a:cubicBezTo>
                  <a:cubicBezTo>
                    <a:pt x="629696" y="750276"/>
                    <a:pt x="635387" y="736325"/>
                    <a:pt x="643094" y="723481"/>
                  </a:cubicBezTo>
                  <a:cubicBezTo>
                    <a:pt x="654621" y="704270"/>
                    <a:pt x="695115" y="644368"/>
                    <a:pt x="713433" y="622997"/>
                  </a:cubicBezTo>
                  <a:cubicBezTo>
                    <a:pt x="722681" y="612208"/>
                    <a:pt x="733530" y="602900"/>
                    <a:pt x="743578" y="592852"/>
                  </a:cubicBezTo>
                  <a:cubicBezTo>
                    <a:pt x="753974" y="561664"/>
                    <a:pt x="755096" y="553558"/>
                    <a:pt x="773723" y="522514"/>
                  </a:cubicBezTo>
                  <a:cubicBezTo>
                    <a:pt x="786150" y="501803"/>
                    <a:pt x="800518" y="482321"/>
                    <a:pt x="813916" y="462224"/>
                  </a:cubicBezTo>
                  <a:cubicBezTo>
                    <a:pt x="820615" y="452176"/>
                    <a:pt x="827800" y="442435"/>
                    <a:pt x="834013" y="432079"/>
                  </a:cubicBezTo>
                  <a:cubicBezTo>
                    <a:pt x="884982" y="347130"/>
                    <a:pt x="841972" y="414908"/>
                    <a:pt x="894303" y="341644"/>
                  </a:cubicBezTo>
                  <a:cubicBezTo>
                    <a:pt x="901323" y="331817"/>
                    <a:pt x="906669" y="320776"/>
                    <a:pt x="914400" y="311498"/>
                  </a:cubicBezTo>
                  <a:cubicBezTo>
                    <a:pt x="923497" y="300581"/>
                    <a:pt x="935821" y="292570"/>
                    <a:pt x="944545" y="281353"/>
                  </a:cubicBezTo>
                  <a:cubicBezTo>
                    <a:pt x="959374" y="262288"/>
                    <a:pt x="967659" y="238142"/>
                    <a:pt x="984738" y="221063"/>
                  </a:cubicBezTo>
                  <a:cubicBezTo>
                    <a:pt x="994786" y="211015"/>
                    <a:pt x="1006623" y="202482"/>
                    <a:pt x="1014883" y="190918"/>
                  </a:cubicBezTo>
                  <a:cubicBezTo>
                    <a:pt x="1023590" y="178729"/>
                    <a:pt x="1026273" y="162914"/>
                    <a:pt x="1034980" y="150725"/>
                  </a:cubicBezTo>
                  <a:cubicBezTo>
                    <a:pt x="1043240" y="139161"/>
                    <a:pt x="1056865" y="132144"/>
                    <a:pt x="1065125" y="120580"/>
                  </a:cubicBezTo>
                  <a:cubicBezTo>
                    <a:pt x="1111484" y="55678"/>
                    <a:pt x="1055940" y="99907"/>
                    <a:pt x="1115367" y="60290"/>
                  </a:cubicBezTo>
                  <a:cubicBezTo>
                    <a:pt x="1122066" y="50242"/>
                    <a:pt x="1126033" y="37689"/>
                    <a:pt x="1135463" y="30145"/>
                  </a:cubicBezTo>
                  <a:cubicBezTo>
                    <a:pt x="1143734" y="23528"/>
                    <a:pt x="1155872" y="24268"/>
                    <a:pt x="1165608" y="20096"/>
                  </a:cubicBezTo>
                  <a:cubicBezTo>
                    <a:pt x="1179376" y="14195"/>
                    <a:pt x="1192404" y="6699"/>
                    <a:pt x="1205802" y="0"/>
                  </a:cubicBezTo>
                  <a:cubicBezTo>
                    <a:pt x="1278100" y="24098"/>
                    <a:pt x="1187793" y="-5146"/>
                    <a:pt x="1276140" y="20096"/>
                  </a:cubicBezTo>
                  <a:cubicBezTo>
                    <a:pt x="1286324" y="23006"/>
                    <a:pt x="1296237" y="26795"/>
                    <a:pt x="1306285" y="30145"/>
                  </a:cubicBezTo>
                  <a:cubicBezTo>
                    <a:pt x="1313111" y="39247"/>
                    <a:pt x="1349181" y="85791"/>
                    <a:pt x="1356527" y="100483"/>
                  </a:cubicBezTo>
                  <a:cubicBezTo>
                    <a:pt x="1402571" y="192572"/>
                    <a:pt x="1311678" y="49333"/>
                    <a:pt x="1396720" y="170822"/>
                  </a:cubicBezTo>
                  <a:cubicBezTo>
                    <a:pt x="1410571" y="190609"/>
                    <a:pt x="1436914" y="231112"/>
                    <a:pt x="1436914" y="231112"/>
                  </a:cubicBezTo>
                  <a:cubicBezTo>
                    <a:pt x="1460805" y="302787"/>
                    <a:pt x="1426929" y="216137"/>
                    <a:pt x="1477107" y="291402"/>
                  </a:cubicBezTo>
                  <a:cubicBezTo>
                    <a:pt x="1482982" y="300215"/>
                    <a:pt x="1482012" y="312288"/>
                    <a:pt x="1487156" y="321547"/>
                  </a:cubicBezTo>
                  <a:cubicBezTo>
                    <a:pt x="1498886" y="342661"/>
                    <a:pt x="1527349" y="381837"/>
                    <a:pt x="1527349" y="381837"/>
                  </a:cubicBezTo>
                  <a:cubicBezTo>
                    <a:pt x="1533968" y="401696"/>
                    <a:pt x="1539785" y="427960"/>
                    <a:pt x="1557494" y="442127"/>
                  </a:cubicBezTo>
                  <a:cubicBezTo>
                    <a:pt x="1567711" y="450300"/>
                    <a:pt x="1635513" y="461829"/>
                    <a:pt x="1637881" y="462224"/>
                  </a:cubicBezTo>
                  <a:cubicBezTo>
                    <a:pt x="1729430" y="477482"/>
                    <a:pt x="1708279" y="472272"/>
                    <a:pt x="1818751" y="472272"/>
                  </a:cubicBezTo>
                </a:path>
              </a:pathLst>
            </a:custGeom>
            <a:noFill/>
            <a:ln>
              <a:solidFill>
                <a:schemeClr val="accent5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7" name="직선 화살표 연결선 126">
              <a:extLst>
                <a:ext uri="{FF2B5EF4-FFF2-40B4-BE49-F238E27FC236}">
                  <a16:creationId xmlns:a16="http://schemas.microsoft.com/office/drawing/2014/main" id="{CEC09F4A-42D9-4E36-885C-BF505CAB5B59}"/>
                </a:ext>
              </a:extLst>
            </p:cNvPr>
            <p:cNvCxnSpPr/>
            <p:nvPr/>
          </p:nvCxnSpPr>
          <p:spPr bwMode="auto">
            <a:xfrm>
              <a:off x="1461438" y="6208512"/>
              <a:ext cx="179419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B4C5584-F322-4B5F-BE7E-10B36740EA50}"/>
                </a:ext>
              </a:extLst>
            </p:cNvPr>
            <p:cNvSpPr txBox="1"/>
            <p:nvPr/>
          </p:nvSpPr>
          <p:spPr>
            <a:xfrm>
              <a:off x="3158112" y="5825602"/>
              <a:ext cx="822740" cy="446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20CB2B2-DA70-46ED-A0FC-36E713233AF8}"/>
                </a:ext>
              </a:extLst>
            </p:cNvPr>
            <p:cNvSpPr txBox="1"/>
            <p:nvPr/>
          </p:nvSpPr>
          <p:spPr>
            <a:xfrm rot="10800000" flipV="1">
              <a:off x="1419485" y="4651901"/>
              <a:ext cx="1539204" cy="429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Bandwidth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98CD225-E2D2-4CE1-9DA9-B08E11427469}"/>
                </a:ext>
              </a:extLst>
            </p:cNvPr>
            <p:cNvSpPr txBox="1"/>
            <p:nvPr/>
          </p:nvSpPr>
          <p:spPr>
            <a:xfrm>
              <a:off x="3262309" y="5067465"/>
              <a:ext cx="908019" cy="558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ABR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1" name="직선 화살표 연결선 130">
              <a:extLst>
                <a:ext uri="{FF2B5EF4-FFF2-40B4-BE49-F238E27FC236}">
                  <a16:creationId xmlns:a16="http://schemas.microsoft.com/office/drawing/2014/main" id="{65C817C8-CC6F-46FD-962E-2D4AB1A42DD0}"/>
                </a:ext>
              </a:extLst>
            </p:cNvPr>
            <p:cNvCxnSpPr/>
            <p:nvPr/>
          </p:nvCxnSpPr>
          <p:spPr bwMode="auto">
            <a:xfrm flipV="1">
              <a:off x="1463237" y="5039274"/>
              <a:ext cx="0" cy="117470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2" name="직선 화살표 연결선 131">
              <a:extLst>
                <a:ext uri="{FF2B5EF4-FFF2-40B4-BE49-F238E27FC236}">
                  <a16:creationId xmlns:a16="http://schemas.microsoft.com/office/drawing/2014/main" id="{0A3E9E23-2E5B-4839-9F9B-EDD2128913FF}"/>
                </a:ext>
              </a:extLst>
            </p:cNvPr>
            <p:cNvCxnSpPr/>
            <p:nvPr/>
          </p:nvCxnSpPr>
          <p:spPr bwMode="auto">
            <a:xfrm>
              <a:off x="3343962" y="5592814"/>
              <a:ext cx="793649" cy="497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145" name="그림 144">
            <a:extLst>
              <a:ext uri="{FF2B5EF4-FFF2-40B4-BE49-F238E27FC236}">
                <a16:creationId xmlns:a16="http://schemas.microsoft.com/office/drawing/2014/main" id="{7163D626-944F-47EA-BFFA-D099026512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041" y="1589404"/>
            <a:ext cx="3142946" cy="1767907"/>
          </a:xfrm>
          <a:prstGeom prst="rect">
            <a:avLst/>
          </a:prstGeom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20AE2CC4-259E-411C-B928-04438952D840}"/>
              </a:ext>
            </a:extLst>
          </p:cNvPr>
          <p:cNvSpPr txBox="1"/>
          <p:nvPr/>
        </p:nvSpPr>
        <p:spPr>
          <a:xfrm>
            <a:off x="485778" y="3423705"/>
            <a:ext cx="4798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resolution (PSNR= 25.5 dB)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D95C4FC2-8B7D-4DF6-B558-CF697B51CE51}"/>
              </a:ext>
            </a:extLst>
          </p:cNvPr>
          <p:cNvSpPr txBox="1"/>
          <p:nvPr/>
        </p:nvSpPr>
        <p:spPr>
          <a:xfrm>
            <a:off x="7403618" y="3419267"/>
            <a:ext cx="4702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0033CC"/>
                </a:solidFill>
                <a:latin typeface="Calibri"/>
              </a:rPr>
              <a:t>High resolution (PSNR= 30 dB) </a:t>
            </a:r>
            <a:endParaRPr lang="ko-KR" altLang="en-US" sz="2400" b="1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61" name="직사각형 160">
            <a:extLst>
              <a:ext uri="{FF2B5EF4-FFF2-40B4-BE49-F238E27FC236}">
                <a16:creationId xmlns:a16="http://schemas.microsoft.com/office/drawing/2014/main" id="{4659F3B2-021D-4F3E-9461-D8BA3BF2C832}"/>
              </a:ext>
            </a:extLst>
          </p:cNvPr>
          <p:cNvSpPr/>
          <p:nvPr/>
        </p:nvSpPr>
        <p:spPr>
          <a:xfrm>
            <a:off x="5067141" y="2460849"/>
            <a:ext cx="18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solidFill>
              <a:schemeClr val="tx1"/>
            </a:solidFill>
          </a:ln>
          <a:effectLst/>
          <a:scene3d>
            <a:camera prst="obliqueTopRight"/>
            <a:lightRig rig="balanced" dir="t"/>
          </a:scene3d>
          <a:sp3d extrusionH="1270000" contourW="12700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62" name="직사각형 161">
            <a:extLst>
              <a:ext uri="{FF2B5EF4-FFF2-40B4-BE49-F238E27FC236}">
                <a16:creationId xmlns:a16="http://schemas.microsoft.com/office/drawing/2014/main" id="{4EEC8F4B-C199-4F7A-B4D8-E3B692CB4705}"/>
              </a:ext>
            </a:extLst>
          </p:cNvPr>
          <p:cNvSpPr/>
          <p:nvPr/>
        </p:nvSpPr>
        <p:spPr>
          <a:xfrm>
            <a:off x="5309411" y="2460849"/>
            <a:ext cx="18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solidFill>
              <a:schemeClr val="tx1"/>
            </a:solidFill>
          </a:ln>
          <a:effectLst/>
          <a:scene3d>
            <a:camera prst="obliqueTopRight"/>
            <a:lightRig rig="balanced" dir="t"/>
          </a:scene3d>
          <a:sp3d extrusionH="1270000" contourW="12700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64" name="직사각형 163">
            <a:extLst>
              <a:ext uri="{FF2B5EF4-FFF2-40B4-BE49-F238E27FC236}">
                <a16:creationId xmlns:a16="http://schemas.microsoft.com/office/drawing/2014/main" id="{D0D2C535-25FA-4284-94AC-F6C50783B196}"/>
              </a:ext>
            </a:extLst>
          </p:cNvPr>
          <p:cNvSpPr/>
          <p:nvPr/>
        </p:nvSpPr>
        <p:spPr>
          <a:xfrm>
            <a:off x="6857152" y="2460849"/>
            <a:ext cx="18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solidFill>
              <a:schemeClr val="tx1"/>
            </a:solidFill>
          </a:ln>
          <a:effectLst/>
          <a:scene3d>
            <a:camera prst="obliqueTopRight"/>
            <a:lightRig rig="balanced" dir="t"/>
          </a:scene3d>
          <a:sp3d extrusionH="1270000" contourW="12700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165" name="직사각형 164">
            <a:extLst>
              <a:ext uri="{FF2B5EF4-FFF2-40B4-BE49-F238E27FC236}">
                <a16:creationId xmlns:a16="http://schemas.microsoft.com/office/drawing/2014/main" id="{01A07377-2137-48F1-BC32-02D4C09CB3EA}"/>
              </a:ext>
            </a:extLst>
          </p:cNvPr>
          <p:cNvSpPr/>
          <p:nvPr/>
        </p:nvSpPr>
        <p:spPr>
          <a:xfrm>
            <a:off x="5566446" y="2460849"/>
            <a:ext cx="18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solidFill>
              <a:schemeClr val="tx1"/>
            </a:solidFill>
          </a:ln>
          <a:effectLst/>
          <a:scene3d>
            <a:camera prst="obliqueTopRight"/>
            <a:lightRig rig="balanced" dir="t"/>
          </a:scene3d>
          <a:sp3d extrusionH="1270000" contourW="12700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66" name="직사각형 165">
            <a:extLst>
              <a:ext uri="{FF2B5EF4-FFF2-40B4-BE49-F238E27FC236}">
                <a16:creationId xmlns:a16="http://schemas.microsoft.com/office/drawing/2014/main" id="{F1525D02-A2C8-4DFE-B711-94535F6288C5}"/>
              </a:ext>
            </a:extLst>
          </p:cNvPr>
          <p:cNvSpPr/>
          <p:nvPr/>
        </p:nvSpPr>
        <p:spPr>
          <a:xfrm>
            <a:off x="5803028" y="2460849"/>
            <a:ext cx="18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solidFill>
              <a:schemeClr val="tx1"/>
            </a:solidFill>
          </a:ln>
          <a:effectLst/>
          <a:scene3d>
            <a:camera prst="obliqueTopRight"/>
            <a:lightRig rig="balanced" dir="t"/>
          </a:scene3d>
          <a:sp3d extrusionH="1270000" contourW="12700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67" name="직사각형 166">
            <a:extLst>
              <a:ext uri="{FF2B5EF4-FFF2-40B4-BE49-F238E27FC236}">
                <a16:creationId xmlns:a16="http://schemas.microsoft.com/office/drawing/2014/main" id="{A47B9949-E323-4997-A75C-D5A293E96B8F}"/>
              </a:ext>
            </a:extLst>
          </p:cNvPr>
          <p:cNvSpPr/>
          <p:nvPr/>
        </p:nvSpPr>
        <p:spPr>
          <a:xfrm>
            <a:off x="6056769" y="2460849"/>
            <a:ext cx="18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solidFill>
              <a:schemeClr val="tx1"/>
            </a:solidFill>
          </a:ln>
          <a:effectLst/>
          <a:scene3d>
            <a:camera prst="obliqueTopRight"/>
            <a:lightRig rig="balanced" dir="t"/>
          </a:scene3d>
          <a:sp3d extrusionH="1270000" contourW="12700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68" name="그림 167">
            <a:extLst>
              <a:ext uri="{FF2B5EF4-FFF2-40B4-BE49-F238E27FC236}">
                <a16:creationId xmlns:a16="http://schemas.microsoft.com/office/drawing/2014/main" id="{E128C401-72EE-4570-BB9C-81BC7DD793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47717" y="2580382"/>
            <a:ext cx="471311" cy="346313"/>
          </a:xfrm>
          <a:prstGeom prst="rect">
            <a:avLst/>
          </a:prstGeom>
        </p:spPr>
      </p:pic>
      <p:cxnSp>
        <p:nvCxnSpPr>
          <p:cNvPr id="169" name="직선 화살표 연결선 168">
            <a:extLst>
              <a:ext uri="{FF2B5EF4-FFF2-40B4-BE49-F238E27FC236}">
                <a16:creationId xmlns:a16="http://schemas.microsoft.com/office/drawing/2014/main" id="{D0431775-08A0-42EC-AD1F-B3D6F392E4C5}"/>
              </a:ext>
            </a:extLst>
          </p:cNvPr>
          <p:cNvCxnSpPr>
            <a:cxnSpLocks/>
          </p:cNvCxnSpPr>
          <p:nvPr/>
        </p:nvCxnSpPr>
        <p:spPr bwMode="auto">
          <a:xfrm>
            <a:off x="7150417" y="2720678"/>
            <a:ext cx="929624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2" name="오른쪽 화살표 36">
            <a:extLst>
              <a:ext uri="{FF2B5EF4-FFF2-40B4-BE49-F238E27FC236}">
                <a16:creationId xmlns:a16="http://schemas.microsoft.com/office/drawing/2014/main" id="{EFA3797D-F393-4648-B62A-EE17703DBEC3}"/>
              </a:ext>
            </a:extLst>
          </p:cNvPr>
          <p:cNvSpPr/>
          <p:nvPr/>
        </p:nvSpPr>
        <p:spPr bwMode="auto">
          <a:xfrm>
            <a:off x="5075760" y="2569439"/>
            <a:ext cx="1961392" cy="346313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86" name="Picture 12" descr="titan xpì ëí ì´ë¯¸ì§ ê²ìê²°ê³¼">
            <a:extLst>
              <a:ext uri="{FF2B5EF4-FFF2-40B4-BE49-F238E27FC236}">
                <a16:creationId xmlns:a16="http://schemas.microsoft.com/office/drawing/2014/main" id="{08AF5EB2-3010-4A1E-880B-3EFA8F9A0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9" b="89888" l="0" r="976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577" y="2893416"/>
            <a:ext cx="1623999" cy="6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" name="TextBox 186">
            <a:extLst>
              <a:ext uri="{FF2B5EF4-FFF2-40B4-BE49-F238E27FC236}">
                <a16:creationId xmlns:a16="http://schemas.microsoft.com/office/drawing/2014/main" id="{53775731-D1EE-473C-9BEB-4190F84DC1B6}"/>
              </a:ext>
            </a:extLst>
          </p:cNvPr>
          <p:cNvSpPr txBox="1"/>
          <p:nvPr/>
        </p:nvSpPr>
        <p:spPr>
          <a:xfrm>
            <a:off x="4785858" y="1335058"/>
            <a:ext cx="2891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DNN-based </a:t>
            </a:r>
            <a:b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super-resolution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BC71FF56-3FE3-4E0B-9859-532C755E7CD6}"/>
              </a:ext>
            </a:extLst>
          </p:cNvPr>
          <p:cNvSpPr txBox="1"/>
          <p:nvPr/>
        </p:nvSpPr>
        <p:spPr>
          <a:xfrm>
            <a:off x="152401" y="4096067"/>
            <a:ext cx="119534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600" dirty="0">
                <a:latin typeface="Calibri" panose="020F0502020204030204" pitchFamily="34" charset="0"/>
                <a:cs typeface="Calibri" panose="020F0502020204030204" pitchFamily="34" charset="0"/>
              </a:rPr>
              <a:t> Super-resolution enhances video quality independent to network bandwidth*. 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1D74A0B0-37B8-4A2C-B2C1-0113AA1EBD4A}"/>
              </a:ext>
            </a:extLst>
          </p:cNvPr>
          <p:cNvSpPr txBox="1"/>
          <p:nvPr/>
        </p:nvSpPr>
        <p:spPr>
          <a:xfrm>
            <a:off x="581472" y="6479802"/>
            <a:ext cx="243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* Ref: NAS [OSDI’ 18]</a:t>
            </a:r>
            <a:endParaRPr lang="ko-KR" altLang="en-US" dirty="0"/>
          </a:p>
        </p:txBody>
      </p:sp>
      <p:pic>
        <p:nvPicPr>
          <p:cNvPr id="143" name="그림 142">
            <a:extLst>
              <a:ext uri="{FF2B5EF4-FFF2-40B4-BE49-F238E27FC236}">
                <a16:creationId xmlns:a16="http://schemas.microsoft.com/office/drawing/2014/main" id="{06F6E3D5-A02E-4020-AE21-0D241EFC4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870" y="1589542"/>
            <a:ext cx="3142946" cy="1767907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10D50B47-DA3D-428B-ACFA-39858799AF01}"/>
              </a:ext>
            </a:extLst>
          </p:cNvPr>
          <p:cNvCxnSpPr>
            <a:cxnSpLocks/>
          </p:cNvCxnSpPr>
          <p:nvPr/>
        </p:nvCxnSpPr>
        <p:spPr>
          <a:xfrm>
            <a:off x="393706" y="3990615"/>
            <a:ext cx="1153544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16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5" name="직선 화살표 연결선 184">
            <a:extLst>
              <a:ext uri="{FF2B5EF4-FFF2-40B4-BE49-F238E27FC236}">
                <a16:creationId xmlns:a16="http://schemas.microsoft.com/office/drawing/2014/main" id="{1D886AFD-D32A-4212-A362-16043ED59EE5}"/>
              </a:ext>
            </a:extLst>
          </p:cNvPr>
          <p:cNvCxnSpPr>
            <a:cxnSpLocks/>
          </p:cNvCxnSpPr>
          <p:nvPr/>
        </p:nvCxnSpPr>
        <p:spPr bwMode="auto">
          <a:xfrm>
            <a:off x="3524599" y="2718543"/>
            <a:ext cx="2278429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F792EE6-FE54-417E-9C03-E66B1042F8A6}" type="slidenum">
              <a:rPr lang="ko-KR" altLang="en-US" smtClean="0"/>
              <a:t>9</a:t>
            </a:fld>
            <a:endParaRPr lang="ko-KR" altLang="en-US" dirty="0"/>
          </a:p>
        </p:txBody>
      </p:sp>
      <p:sp>
        <p:nvSpPr>
          <p:cNvPr id="432" name="제목 431"/>
          <p:cNvSpPr>
            <a:spLocks noGrp="1"/>
          </p:cNvSpPr>
          <p:nvPr>
            <p:ph type="title"/>
          </p:nvPr>
        </p:nvSpPr>
        <p:spPr>
          <a:xfrm>
            <a:off x="152401" y="365125"/>
            <a:ext cx="9810313" cy="866775"/>
          </a:xfrm>
        </p:spPr>
        <p:txBody>
          <a:bodyPr>
            <a:noAutofit/>
          </a:bodyPr>
          <a:lstStyle/>
          <a:p>
            <a:r>
              <a:rPr lang="en-US" altLang="ko-KR" sz="3800" dirty="0"/>
              <a:t>Benefit of Super-resolution on Video Streaming </a:t>
            </a:r>
            <a:endParaRPr lang="ko-KR" altLang="en-US" sz="3800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3BDDFE47-9EE9-4CB8-B18B-242FB1E34B0A}"/>
              </a:ext>
            </a:extLst>
          </p:cNvPr>
          <p:cNvGrpSpPr/>
          <p:nvPr/>
        </p:nvGrpSpPr>
        <p:grpSpPr>
          <a:xfrm>
            <a:off x="8904938" y="4592451"/>
            <a:ext cx="2561005" cy="1677787"/>
            <a:chOff x="8904938" y="4592451"/>
            <a:chExt cx="2561005" cy="1677787"/>
          </a:xfrm>
        </p:grpSpPr>
        <p:grpSp>
          <p:nvGrpSpPr>
            <p:cNvPr id="293" name="그룹 292"/>
            <p:cNvGrpSpPr/>
            <p:nvPr/>
          </p:nvGrpSpPr>
          <p:grpSpPr>
            <a:xfrm>
              <a:off x="9488380" y="5221781"/>
              <a:ext cx="143094" cy="901111"/>
              <a:chOff x="10348072" y="4020203"/>
              <a:chExt cx="112970" cy="744658"/>
            </a:xfrm>
          </p:grpSpPr>
          <p:sp>
            <p:nvSpPr>
              <p:cNvPr id="334" name="직사각형 333"/>
              <p:cNvSpPr/>
              <p:nvPr/>
            </p:nvSpPr>
            <p:spPr>
              <a:xfrm>
                <a:off x="10348072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35" name="직사각형 334"/>
              <p:cNvSpPr/>
              <p:nvPr/>
            </p:nvSpPr>
            <p:spPr>
              <a:xfrm>
                <a:off x="10348072" y="4020203"/>
                <a:ext cx="112970" cy="330084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36" name="직사각형 335"/>
              <p:cNvSpPr/>
              <p:nvPr/>
            </p:nvSpPr>
            <p:spPr>
              <a:xfrm>
                <a:off x="10348072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4" name="그룹 293"/>
            <p:cNvGrpSpPr/>
            <p:nvPr/>
          </p:nvGrpSpPr>
          <p:grpSpPr>
            <a:xfrm>
              <a:off x="9694134" y="5221781"/>
              <a:ext cx="143094" cy="901111"/>
              <a:chOff x="10510511" y="4020203"/>
              <a:chExt cx="112970" cy="744658"/>
            </a:xfrm>
          </p:grpSpPr>
          <p:sp>
            <p:nvSpPr>
              <p:cNvPr id="331" name="직사각형 330"/>
              <p:cNvSpPr/>
              <p:nvPr/>
            </p:nvSpPr>
            <p:spPr>
              <a:xfrm>
                <a:off x="10510511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32" name="직사각형 331"/>
              <p:cNvSpPr/>
              <p:nvPr/>
            </p:nvSpPr>
            <p:spPr>
              <a:xfrm>
                <a:off x="10510511" y="4020203"/>
                <a:ext cx="112970" cy="330084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33" name="직사각형 332"/>
              <p:cNvSpPr/>
              <p:nvPr/>
            </p:nvSpPr>
            <p:spPr>
              <a:xfrm>
                <a:off x="10510511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5" name="그룹 294"/>
            <p:cNvGrpSpPr/>
            <p:nvPr/>
          </p:nvGrpSpPr>
          <p:grpSpPr>
            <a:xfrm>
              <a:off x="10068221" y="5221781"/>
              <a:ext cx="143094" cy="901111"/>
              <a:chOff x="10805845" y="4020203"/>
              <a:chExt cx="112970" cy="744658"/>
            </a:xfrm>
          </p:grpSpPr>
          <p:sp>
            <p:nvSpPr>
              <p:cNvPr id="328" name="직사각형 327"/>
              <p:cNvSpPr/>
              <p:nvPr/>
            </p:nvSpPr>
            <p:spPr>
              <a:xfrm>
                <a:off x="10805845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9" name="직사각형 328"/>
              <p:cNvSpPr/>
              <p:nvPr/>
            </p:nvSpPr>
            <p:spPr>
              <a:xfrm>
                <a:off x="10805845" y="4020203"/>
                <a:ext cx="112970" cy="33008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30" name="직사각형 329"/>
              <p:cNvSpPr/>
              <p:nvPr/>
            </p:nvSpPr>
            <p:spPr>
              <a:xfrm>
                <a:off x="10805845" y="4397102"/>
                <a:ext cx="112970" cy="22005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6" name="그룹 295"/>
            <p:cNvGrpSpPr/>
            <p:nvPr/>
          </p:nvGrpSpPr>
          <p:grpSpPr>
            <a:xfrm>
              <a:off x="9877496" y="5221781"/>
              <a:ext cx="143094" cy="901111"/>
              <a:chOff x="10655271" y="4020203"/>
              <a:chExt cx="112970" cy="744658"/>
            </a:xfrm>
          </p:grpSpPr>
          <p:sp>
            <p:nvSpPr>
              <p:cNvPr id="325" name="직사각형 324"/>
              <p:cNvSpPr/>
              <p:nvPr/>
            </p:nvSpPr>
            <p:spPr>
              <a:xfrm>
                <a:off x="10655271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6" name="직사각형 325"/>
              <p:cNvSpPr/>
              <p:nvPr/>
            </p:nvSpPr>
            <p:spPr>
              <a:xfrm>
                <a:off x="10655271" y="4020203"/>
                <a:ext cx="112970" cy="33008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7" name="직사각형 326"/>
              <p:cNvSpPr/>
              <p:nvPr/>
            </p:nvSpPr>
            <p:spPr>
              <a:xfrm>
                <a:off x="10655271" y="4397102"/>
                <a:ext cx="112970" cy="22005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7" name="그룹 296"/>
            <p:cNvGrpSpPr/>
            <p:nvPr/>
          </p:nvGrpSpPr>
          <p:grpSpPr>
            <a:xfrm>
              <a:off x="10268383" y="5221781"/>
              <a:ext cx="143094" cy="901111"/>
              <a:chOff x="10963869" y="4020203"/>
              <a:chExt cx="112970" cy="744658"/>
            </a:xfrm>
          </p:grpSpPr>
          <p:sp>
            <p:nvSpPr>
              <p:cNvPr id="322" name="직사각형 321"/>
              <p:cNvSpPr/>
              <p:nvPr/>
            </p:nvSpPr>
            <p:spPr>
              <a:xfrm>
                <a:off x="10963869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3" name="직사각형 322"/>
              <p:cNvSpPr/>
              <p:nvPr/>
            </p:nvSpPr>
            <p:spPr>
              <a:xfrm>
                <a:off x="10963869" y="4020203"/>
                <a:ext cx="112970" cy="330084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4" name="직사각형 323"/>
              <p:cNvSpPr/>
              <p:nvPr/>
            </p:nvSpPr>
            <p:spPr>
              <a:xfrm>
                <a:off x="10963869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8" name="그룹 297"/>
            <p:cNvGrpSpPr/>
            <p:nvPr/>
          </p:nvGrpSpPr>
          <p:grpSpPr>
            <a:xfrm>
              <a:off x="10468545" y="5221781"/>
              <a:ext cx="143094" cy="901111"/>
              <a:chOff x="11121893" y="4020203"/>
              <a:chExt cx="112970" cy="744658"/>
            </a:xfrm>
          </p:grpSpPr>
          <p:sp>
            <p:nvSpPr>
              <p:cNvPr id="319" name="직사각형 318"/>
              <p:cNvSpPr/>
              <p:nvPr/>
            </p:nvSpPr>
            <p:spPr>
              <a:xfrm>
                <a:off x="11121893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0" name="직사각형 319"/>
              <p:cNvSpPr/>
              <p:nvPr/>
            </p:nvSpPr>
            <p:spPr>
              <a:xfrm>
                <a:off x="11121893" y="4020203"/>
                <a:ext cx="112970" cy="330084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21" name="직사각형 320"/>
              <p:cNvSpPr/>
              <p:nvPr/>
            </p:nvSpPr>
            <p:spPr>
              <a:xfrm>
                <a:off x="11121893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9" name="그룹 298"/>
            <p:cNvGrpSpPr/>
            <p:nvPr/>
          </p:nvGrpSpPr>
          <p:grpSpPr>
            <a:xfrm>
              <a:off x="9293010" y="5221781"/>
              <a:ext cx="148797" cy="901111"/>
              <a:chOff x="10193831" y="4020203"/>
              <a:chExt cx="117472" cy="744658"/>
            </a:xfrm>
          </p:grpSpPr>
          <p:sp>
            <p:nvSpPr>
              <p:cNvPr id="316" name="직사각형 315"/>
              <p:cNvSpPr/>
              <p:nvPr/>
            </p:nvSpPr>
            <p:spPr>
              <a:xfrm>
                <a:off x="10193831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17" name="직사각형 316"/>
              <p:cNvSpPr/>
              <p:nvPr/>
            </p:nvSpPr>
            <p:spPr>
              <a:xfrm>
                <a:off x="10197498" y="4397102"/>
                <a:ext cx="112970" cy="220056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18" name="직사각형 317"/>
              <p:cNvSpPr/>
              <p:nvPr/>
            </p:nvSpPr>
            <p:spPr>
              <a:xfrm>
                <a:off x="10198333" y="4654833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0" name="그룹 299"/>
            <p:cNvGrpSpPr/>
            <p:nvPr/>
          </p:nvGrpSpPr>
          <p:grpSpPr>
            <a:xfrm>
              <a:off x="9097418" y="5221781"/>
              <a:ext cx="154794" cy="901111"/>
              <a:chOff x="10039415" y="4020203"/>
              <a:chExt cx="122207" cy="744658"/>
            </a:xfrm>
          </p:grpSpPr>
          <p:sp>
            <p:nvSpPr>
              <p:cNvPr id="313" name="직사각형 312"/>
              <p:cNvSpPr/>
              <p:nvPr/>
            </p:nvSpPr>
            <p:spPr>
              <a:xfrm>
                <a:off x="10039415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14" name="직사각형 313"/>
              <p:cNvSpPr/>
              <p:nvPr/>
            </p:nvSpPr>
            <p:spPr>
              <a:xfrm>
                <a:off x="10040886" y="4397102"/>
                <a:ext cx="112970" cy="220056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15" name="직사각형 314"/>
              <p:cNvSpPr/>
              <p:nvPr/>
            </p:nvSpPr>
            <p:spPr>
              <a:xfrm>
                <a:off x="10048652" y="4654833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302" name="직선 화살표 연결선 301"/>
            <p:cNvCxnSpPr/>
            <p:nvPr/>
          </p:nvCxnSpPr>
          <p:spPr bwMode="auto">
            <a:xfrm flipV="1">
              <a:off x="8994568" y="5021519"/>
              <a:ext cx="0" cy="117470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03" name="TextBox 302"/>
            <p:cNvSpPr txBox="1"/>
            <p:nvPr/>
          </p:nvSpPr>
          <p:spPr>
            <a:xfrm rot="10800000" flipV="1">
              <a:off x="8904938" y="4592451"/>
              <a:ext cx="1088730" cy="446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11" name="직선 화살표 연결선 310"/>
            <p:cNvCxnSpPr/>
            <p:nvPr/>
          </p:nvCxnSpPr>
          <p:spPr bwMode="auto">
            <a:xfrm>
              <a:off x="8980400" y="6206219"/>
              <a:ext cx="179419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12" name="TextBox 311"/>
            <p:cNvSpPr txBox="1"/>
            <p:nvPr/>
          </p:nvSpPr>
          <p:spPr>
            <a:xfrm>
              <a:off x="10643203" y="5823309"/>
              <a:ext cx="822740" cy="446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91786134-2F67-4326-BBB7-345BDC7055CC}"/>
              </a:ext>
            </a:extLst>
          </p:cNvPr>
          <p:cNvGrpSpPr/>
          <p:nvPr/>
        </p:nvGrpSpPr>
        <p:grpSpPr>
          <a:xfrm>
            <a:off x="6007899" y="4747400"/>
            <a:ext cx="2891568" cy="1477280"/>
            <a:chOff x="6007899" y="4747400"/>
            <a:chExt cx="2891568" cy="1477280"/>
          </a:xfrm>
        </p:grpSpPr>
        <p:cxnSp>
          <p:nvCxnSpPr>
            <p:cNvPr id="310" name="직선 화살표 연결선 309"/>
            <p:cNvCxnSpPr/>
            <p:nvPr/>
          </p:nvCxnSpPr>
          <p:spPr bwMode="auto">
            <a:xfrm>
              <a:off x="6353181" y="5595496"/>
              <a:ext cx="2488415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08" name="TextBox 307"/>
            <p:cNvSpPr txBox="1"/>
            <p:nvPr/>
          </p:nvSpPr>
          <p:spPr>
            <a:xfrm>
              <a:off x="6007899" y="4747400"/>
              <a:ext cx="2891568" cy="558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super-resolution</a:t>
              </a:r>
              <a:endParaRPr lang="ko-KR" alt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9" name="직사각형 418"/>
            <p:cNvSpPr/>
            <p:nvPr/>
          </p:nvSpPr>
          <p:spPr>
            <a:xfrm>
              <a:off x="7014183" y="5440825"/>
              <a:ext cx="86473" cy="5082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9525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20" name="직사각형 419"/>
            <p:cNvSpPr/>
            <p:nvPr/>
          </p:nvSpPr>
          <p:spPr>
            <a:xfrm>
              <a:off x="7815519" y="5440825"/>
              <a:ext cx="86473" cy="5082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9525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ko-KR" altLang="en-US" sz="2400" dirty="0"/>
            </a:p>
          </p:txBody>
        </p:sp>
        <p:sp>
          <p:nvSpPr>
            <p:cNvPr id="421" name="직사각형 420"/>
            <p:cNvSpPr/>
            <p:nvPr/>
          </p:nvSpPr>
          <p:spPr>
            <a:xfrm>
              <a:off x="7137663" y="5440825"/>
              <a:ext cx="86473" cy="5082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9525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22" name="직사각형 421"/>
            <p:cNvSpPr/>
            <p:nvPr/>
          </p:nvSpPr>
          <p:spPr>
            <a:xfrm>
              <a:off x="7251319" y="5440825"/>
              <a:ext cx="86473" cy="5082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9525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23" name="직사각형 422"/>
            <p:cNvSpPr/>
            <p:nvPr/>
          </p:nvSpPr>
          <p:spPr>
            <a:xfrm>
              <a:off x="7373217" y="5440825"/>
              <a:ext cx="86473" cy="5082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9525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grpSp>
          <p:nvGrpSpPr>
            <p:cNvPr id="424" name="그룹 423"/>
            <p:cNvGrpSpPr/>
            <p:nvPr/>
          </p:nvGrpSpPr>
          <p:grpSpPr>
            <a:xfrm>
              <a:off x="7506077" y="5603291"/>
              <a:ext cx="263998" cy="74576"/>
              <a:chOff x="4092000" y="4871966"/>
              <a:chExt cx="389754" cy="108000"/>
            </a:xfrm>
          </p:grpSpPr>
          <p:sp>
            <p:nvSpPr>
              <p:cNvPr id="425" name="타원 424"/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426" name="타원 425"/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427" name="타원 426"/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428" name="직사각형 427"/>
            <p:cNvSpPr/>
            <p:nvPr/>
          </p:nvSpPr>
          <p:spPr>
            <a:xfrm>
              <a:off x="6558989" y="5482345"/>
              <a:ext cx="143094" cy="2662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29" name="직사각형 428"/>
            <p:cNvSpPr/>
            <p:nvPr/>
          </p:nvSpPr>
          <p:spPr>
            <a:xfrm>
              <a:off x="8346236" y="5406200"/>
              <a:ext cx="143094" cy="399435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pic>
          <p:nvPicPr>
            <p:cNvPr id="431" name="Picture 12" descr="titan xpì ëí ì´ë¯¸ì§ ê²ìê²°ê³¼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994" y="5729530"/>
              <a:ext cx="993656" cy="49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833A4581-3F88-4556-84BE-B858FC0B3B84}"/>
              </a:ext>
            </a:extLst>
          </p:cNvPr>
          <p:cNvGrpSpPr/>
          <p:nvPr/>
        </p:nvGrpSpPr>
        <p:grpSpPr>
          <a:xfrm>
            <a:off x="1419485" y="4600970"/>
            <a:ext cx="5528529" cy="1671561"/>
            <a:chOff x="1419485" y="4600970"/>
            <a:chExt cx="5528529" cy="1671561"/>
          </a:xfrm>
        </p:grpSpPr>
        <p:sp>
          <p:nvSpPr>
            <p:cNvPr id="379" name="직사각형 378"/>
            <p:cNvSpPr/>
            <p:nvPr/>
          </p:nvSpPr>
          <p:spPr>
            <a:xfrm>
              <a:off x="4970451" y="5989749"/>
              <a:ext cx="143094" cy="1331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0" name="직사각형 379"/>
            <p:cNvSpPr/>
            <p:nvPr/>
          </p:nvSpPr>
          <p:spPr>
            <a:xfrm>
              <a:off x="4970451" y="5221782"/>
              <a:ext cx="143094" cy="39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1" name="직사각형 380"/>
            <p:cNvSpPr/>
            <p:nvPr/>
          </p:nvSpPr>
          <p:spPr>
            <a:xfrm>
              <a:off x="4970451" y="5677868"/>
              <a:ext cx="143094" cy="2662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2" name="직사각형 381"/>
            <p:cNvSpPr/>
            <p:nvPr/>
          </p:nvSpPr>
          <p:spPr>
            <a:xfrm>
              <a:off x="5160119" y="5989749"/>
              <a:ext cx="143094" cy="1331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3" name="직사각형 382"/>
            <p:cNvSpPr/>
            <p:nvPr/>
          </p:nvSpPr>
          <p:spPr>
            <a:xfrm>
              <a:off x="5160119" y="5221782"/>
              <a:ext cx="143094" cy="39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4" name="직사각형 383"/>
            <p:cNvSpPr/>
            <p:nvPr/>
          </p:nvSpPr>
          <p:spPr>
            <a:xfrm>
              <a:off x="5160119" y="5677868"/>
              <a:ext cx="143094" cy="2662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5" name="직사각형 384"/>
            <p:cNvSpPr/>
            <p:nvPr/>
          </p:nvSpPr>
          <p:spPr>
            <a:xfrm>
              <a:off x="5550292" y="5989749"/>
              <a:ext cx="143094" cy="1331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6" name="직사각형 385"/>
            <p:cNvSpPr/>
            <p:nvPr/>
          </p:nvSpPr>
          <p:spPr>
            <a:xfrm>
              <a:off x="5550292" y="5221782"/>
              <a:ext cx="143094" cy="3994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7" name="직사각형 386"/>
            <p:cNvSpPr/>
            <p:nvPr/>
          </p:nvSpPr>
          <p:spPr>
            <a:xfrm>
              <a:off x="5550292" y="5677868"/>
              <a:ext cx="143094" cy="2662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8" name="직사각형 387"/>
            <p:cNvSpPr/>
            <p:nvPr/>
          </p:nvSpPr>
          <p:spPr>
            <a:xfrm>
              <a:off x="5359567" y="5989749"/>
              <a:ext cx="143094" cy="1331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89" name="직사각형 388"/>
            <p:cNvSpPr/>
            <p:nvPr/>
          </p:nvSpPr>
          <p:spPr>
            <a:xfrm>
              <a:off x="5359567" y="5221782"/>
              <a:ext cx="143094" cy="3994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0" name="직사각형 389"/>
            <p:cNvSpPr/>
            <p:nvPr/>
          </p:nvSpPr>
          <p:spPr>
            <a:xfrm>
              <a:off x="5359567" y="5677868"/>
              <a:ext cx="143094" cy="2662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1" name="직사각형 390"/>
            <p:cNvSpPr/>
            <p:nvPr/>
          </p:nvSpPr>
          <p:spPr>
            <a:xfrm>
              <a:off x="5750454" y="5989749"/>
              <a:ext cx="143094" cy="1331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2" name="직사각형 391"/>
            <p:cNvSpPr/>
            <p:nvPr/>
          </p:nvSpPr>
          <p:spPr>
            <a:xfrm>
              <a:off x="5750454" y="5221782"/>
              <a:ext cx="143094" cy="39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3" name="직사각형 392"/>
            <p:cNvSpPr/>
            <p:nvPr/>
          </p:nvSpPr>
          <p:spPr>
            <a:xfrm>
              <a:off x="5750454" y="5677868"/>
              <a:ext cx="143094" cy="2662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4" name="직사각형 393"/>
            <p:cNvSpPr/>
            <p:nvPr/>
          </p:nvSpPr>
          <p:spPr>
            <a:xfrm>
              <a:off x="5950616" y="5989749"/>
              <a:ext cx="143094" cy="1331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5" name="직사각형 394"/>
            <p:cNvSpPr/>
            <p:nvPr/>
          </p:nvSpPr>
          <p:spPr>
            <a:xfrm>
              <a:off x="5950616" y="5221782"/>
              <a:ext cx="143094" cy="39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6" name="직사각형 395"/>
            <p:cNvSpPr/>
            <p:nvPr/>
          </p:nvSpPr>
          <p:spPr>
            <a:xfrm>
              <a:off x="5950616" y="5677868"/>
              <a:ext cx="143094" cy="26629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7" name="직사각형 396"/>
            <p:cNvSpPr/>
            <p:nvPr/>
          </p:nvSpPr>
          <p:spPr>
            <a:xfrm>
              <a:off x="4775081" y="5221782"/>
              <a:ext cx="143094" cy="39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8" name="직사각형 397"/>
            <p:cNvSpPr/>
            <p:nvPr/>
          </p:nvSpPr>
          <p:spPr>
            <a:xfrm>
              <a:off x="4779726" y="5677868"/>
              <a:ext cx="143094" cy="2662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9" name="직사각형 398"/>
            <p:cNvSpPr/>
            <p:nvPr/>
          </p:nvSpPr>
          <p:spPr>
            <a:xfrm>
              <a:off x="4780783" y="5989749"/>
              <a:ext cx="143094" cy="1331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00" name="직사각형 399"/>
            <p:cNvSpPr/>
            <p:nvPr/>
          </p:nvSpPr>
          <p:spPr>
            <a:xfrm>
              <a:off x="4579489" y="5221782"/>
              <a:ext cx="143094" cy="3994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01" name="직사각형 400"/>
            <p:cNvSpPr/>
            <p:nvPr/>
          </p:nvSpPr>
          <p:spPr>
            <a:xfrm>
              <a:off x="4581352" y="5677868"/>
              <a:ext cx="143094" cy="2662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02" name="직사각형 401"/>
            <p:cNvSpPr/>
            <p:nvPr/>
          </p:nvSpPr>
          <p:spPr>
            <a:xfrm>
              <a:off x="4591189" y="5989749"/>
              <a:ext cx="143094" cy="1331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cxnSp>
          <p:nvCxnSpPr>
            <p:cNvPr id="403" name="직선 화살표 연결선 402"/>
            <p:cNvCxnSpPr/>
            <p:nvPr/>
          </p:nvCxnSpPr>
          <p:spPr bwMode="auto">
            <a:xfrm flipV="1">
              <a:off x="4476639" y="5021520"/>
              <a:ext cx="0" cy="117470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04" name="TextBox 403"/>
            <p:cNvSpPr txBox="1"/>
            <p:nvPr/>
          </p:nvSpPr>
          <p:spPr>
            <a:xfrm rot="10800000" flipV="1">
              <a:off x="4389398" y="4600970"/>
              <a:ext cx="1083951" cy="429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05" name="직선 화살표 연결선 404"/>
            <p:cNvCxnSpPr/>
            <p:nvPr/>
          </p:nvCxnSpPr>
          <p:spPr bwMode="auto">
            <a:xfrm>
              <a:off x="4462472" y="6206220"/>
              <a:ext cx="179419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06" name="TextBox 405"/>
            <p:cNvSpPr txBox="1"/>
            <p:nvPr/>
          </p:nvSpPr>
          <p:spPr>
            <a:xfrm>
              <a:off x="6125274" y="5823310"/>
              <a:ext cx="822740" cy="446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" name="자유형 90">
              <a:extLst>
                <a:ext uri="{FF2B5EF4-FFF2-40B4-BE49-F238E27FC236}">
                  <a16:creationId xmlns:a16="http://schemas.microsoft.com/office/drawing/2014/main" id="{CEA0DC37-4E65-4094-BEB0-6F626B075B61}"/>
                </a:ext>
              </a:extLst>
            </p:cNvPr>
            <p:cNvSpPr/>
            <p:nvPr/>
          </p:nvSpPr>
          <p:spPr bwMode="auto">
            <a:xfrm>
              <a:off x="1561068" y="5355155"/>
              <a:ext cx="1548880" cy="761373"/>
            </a:xfrm>
            <a:custGeom>
              <a:avLst/>
              <a:gdLst>
                <a:gd name="connsiteX0" fmla="*/ 0 w 1818751"/>
                <a:gd name="connsiteY0" fmla="*/ 1065125 h 1076062"/>
                <a:gd name="connsiteX1" fmla="*/ 130628 w 1818751"/>
                <a:gd name="connsiteY1" fmla="*/ 1065125 h 1076062"/>
                <a:gd name="connsiteX2" fmla="*/ 190918 w 1818751"/>
                <a:gd name="connsiteY2" fmla="*/ 1045028 h 1076062"/>
                <a:gd name="connsiteX3" fmla="*/ 221063 w 1818751"/>
                <a:gd name="connsiteY3" fmla="*/ 1024931 h 1076062"/>
                <a:gd name="connsiteX4" fmla="*/ 281353 w 1818751"/>
                <a:gd name="connsiteY4" fmla="*/ 1004835 h 1076062"/>
                <a:gd name="connsiteX5" fmla="*/ 341644 w 1818751"/>
                <a:gd name="connsiteY5" fmla="*/ 964641 h 1076062"/>
                <a:gd name="connsiteX6" fmla="*/ 371789 w 1818751"/>
                <a:gd name="connsiteY6" fmla="*/ 934496 h 1076062"/>
                <a:gd name="connsiteX7" fmla="*/ 422030 w 1818751"/>
                <a:gd name="connsiteY7" fmla="*/ 904351 h 1076062"/>
                <a:gd name="connsiteX8" fmla="*/ 452175 w 1818751"/>
                <a:gd name="connsiteY8" fmla="*/ 874206 h 1076062"/>
                <a:gd name="connsiteX9" fmla="*/ 492369 w 1818751"/>
                <a:gd name="connsiteY9" fmla="*/ 854109 h 1076062"/>
                <a:gd name="connsiteX10" fmla="*/ 522514 w 1818751"/>
                <a:gd name="connsiteY10" fmla="*/ 823964 h 1076062"/>
                <a:gd name="connsiteX11" fmla="*/ 592852 w 1818751"/>
                <a:gd name="connsiteY11" fmla="*/ 783771 h 1076062"/>
                <a:gd name="connsiteX12" fmla="*/ 622997 w 1818751"/>
                <a:gd name="connsiteY12" fmla="*/ 763674 h 1076062"/>
                <a:gd name="connsiteX13" fmla="*/ 643094 w 1818751"/>
                <a:gd name="connsiteY13" fmla="*/ 723481 h 1076062"/>
                <a:gd name="connsiteX14" fmla="*/ 713433 w 1818751"/>
                <a:gd name="connsiteY14" fmla="*/ 622997 h 1076062"/>
                <a:gd name="connsiteX15" fmla="*/ 743578 w 1818751"/>
                <a:gd name="connsiteY15" fmla="*/ 592852 h 1076062"/>
                <a:gd name="connsiteX16" fmla="*/ 773723 w 1818751"/>
                <a:gd name="connsiteY16" fmla="*/ 522514 h 1076062"/>
                <a:gd name="connsiteX17" fmla="*/ 813916 w 1818751"/>
                <a:gd name="connsiteY17" fmla="*/ 462224 h 1076062"/>
                <a:gd name="connsiteX18" fmla="*/ 834013 w 1818751"/>
                <a:gd name="connsiteY18" fmla="*/ 432079 h 1076062"/>
                <a:gd name="connsiteX19" fmla="*/ 894303 w 1818751"/>
                <a:gd name="connsiteY19" fmla="*/ 341644 h 1076062"/>
                <a:gd name="connsiteX20" fmla="*/ 914400 w 1818751"/>
                <a:gd name="connsiteY20" fmla="*/ 311498 h 1076062"/>
                <a:gd name="connsiteX21" fmla="*/ 944545 w 1818751"/>
                <a:gd name="connsiteY21" fmla="*/ 281353 h 1076062"/>
                <a:gd name="connsiteX22" fmla="*/ 984738 w 1818751"/>
                <a:gd name="connsiteY22" fmla="*/ 221063 h 1076062"/>
                <a:gd name="connsiteX23" fmla="*/ 1014883 w 1818751"/>
                <a:gd name="connsiteY23" fmla="*/ 190918 h 1076062"/>
                <a:gd name="connsiteX24" fmla="*/ 1034980 w 1818751"/>
                <a:gd name="connsiteY24" fmla="*/ 150725 h 1076062"/>
                <a:gd name="connsiteX25" fmla="*/ 1065125 w 1818751"/>
                <a:gd name="connsiteY25" fmla="*/ 120580 h 1076062"/>
                <a:gd name="connsiteX26" fmla="*/ 1115367 w 1818751"/>
                <a:gd name="connsiteY26" fmla="*/ 60290 h 1076062"/>
                <a:gd name="connsiteX27" fmla="*/ 1135463 w 1818751"/>
                <a:gd name="connsiteY27" fmla="*/ 30145 h 1076062"/>
                <a:gd name="connsiteX28" fmla="*/ 1165608 w 1818751"/>
                <a:gd name="connsiteY28" fmla="*/ 20096 h 1076062"/>
                <a:gd name="connsiteX29" fmla="*/ 1205802 w 1818751"/>
                <a:gd name="connsiteY29" fmla="*/ 0 h 1076062"/>
                <a:gd name="connsiteX30" fmla="*/ 1276140 w 1818751"/>
                <a:gd name="connsiteY30" fmla="*/ 20096 h 1076062"/>
                <a:gd name="connsiteX31" fmla="*/ 1306285 w 1818751"/>
                <a:gd name="connsiteY31" fmla="*/ 30145 h 1076062"/>
                <a:gd name="connsiteX32" fmla="*/ 1356527 w 1818751"/>
                <a:gd name="connsiteY32" fmla="*/ 100483 h 1076062"/>
                <a:gd name="connsiteX33" fmla="*/ 1396720 w 1818751"/>
                <a:gd name="connsiteY33" fmla="*/ 170822 h 1076062"/>
                <a:gd name="connsiteX34" fmla="*/ 1436914 w 1818751"/>
                <a:gd name="connsiteY34" fmla="*/ 231112 h 1076062"/>
                <a:gd name="connsiteX35" fmla="*/ 1477107 w 1818751"/>
                <a:gd name="connsiteY35" fmla="*/ 291402 h 1076062"/>
                <a:gd name="connsiteX36" fmla="*/ 1487156 w 1818751"/>
                <a:gd name="connsiteY36" fmla="*/ 321547 h 1076062"/>
                <a:gd name="connsiteX37" fmla="*/ 1527349 w 1818751"/>
                <a:gd name="connsiteY37" fmla="*/ 381837 h 1076062"/>
                <a:gd name="connsiteX38" fmla="*/ 1557494 w 1818751"/>
                <a:gd name="connsiteY38" fmla="*/ 442127 h 1076062"/>
                <a:gd name="connsiteX39" fmla="*/ 1637881 w 1818751"/>
                <a:gd name="connsiteY39" fmla="*/ 462224 h 1076062"/>
                <a:gd name="connsiteX40" fmla="*/ 1818751 w 1818751"/>
                <a:gd name="connsiteY40" fmla="*/ 472272 h 107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8751" h="1076062">
                  <a:moveTo>
                    <a:pt x="0" y="1065125"/>
                  </a:moveTo>
                  <a:cubicBezTo>
                    <a:pt x="63453" y="1077815"/>
                    <a:pt x="54273" y="1081487"/>
                    <a:pt x="130628" y="1065125"/>
                  </a:cubicBezTo>
                  <a:cubicBezTo>
                    <a:pt x="151342" y="1060686"/>
                    <a:pt x="173292" y="1056779"/>
                    <a:pt x="190918" y="1045028"/>
                  </a:cubicBezTo>
                  <a:cubicBezTo>
                    <a:pt x="200966" y="1038329"/>
                    <a:pt x="210027" y="1029836"/>
                    <a:pt x="221063" y="1024931"/>
                  </a:cubicBezTo>
                  <a:cubicBezTo>
                    <a:pt x="240421" y="1016328"/>
                    <a:pt x="281353" y="1004835"/>
                    <a:pt x="281353" y="1004835"/>
                  </a:cubicBezTo>
                  <a:cubicBezTo>
                    <a:pt x="301450" y="991437"/>
                    <a:pt x="324565" y="981720"/>
                    <a:pt x="341644" y="964641"/>
                  </a:cubicBezTo>
                  <a:cubicBezTo>
                    <a:pt x="351692" y="954593"/>
                    <a:pt x="360421" y="943022"/>
                    <a:pt x="371789" y="934496"/>
                  </a:cubicBezTo>
                  <a:cubicBezTo>
                    <a:pt x="387413" y="922778"/>
                    <a:pt x="406406" y="916069"/>
                    <a:pt x="422030" y="904351"/>
                  </a:cubicBezTo>
                  <a:cubicBezTo>
                    <a:pt x="433398" y="895825"/>
                    <a:pt x="440611" y="882466"/>
                    <a:pt x="452175" y="874206"/>
                  </a:cubicBezTo>
                  <a:cubicBezTo>
                    <a:pt x="464364" y="865499"/>
                    <a:pt x="480180" y="862816"/>
                    <a:pt x="492369" y="854109"/>
                  </a:cubicBezTo>
                  <a:cubicBezTo>
                    <a:pt x="503933" y="845849"/>
                    <a:pt x="511597" y="833061"/>
                    <a:pt x="522514" y="823964"/>
                  </a:cubicBezTo>
                  <a:cubicBezTo>
                    <a:pt x="549217" y="801712"/>
                    <a:pt x="561586" y="801638"/>
                    <a:pt x="592852" y="783771"/>
                  </a:cubicBezTo>
                  <a:cubicBezTo>
                    <a:pt x="603337" y="777779"/>
                    <a:pt x="612949" y="770373"/>
                    <a:pt x="622997" y="763674"/>
                  </a:cubicBezTo>
                  <a:cubicBezTo>
                    <a:pt x="629696" y="750276"/>
                    <a:pt x="635387" y="736325"/>
                    <a:pt x="643094" y="723481"/>
                  </a:cubicBezTo>
                  <a:cubicBezTo>
                    <a:pt x="654621" y="704270"/>
                    <a:pt x="695115" y="644368"/>
                    <a:pt x="713433" y="622997"/>
                  </a:cubicBezTo>
                  <a:cubicBezTo>
                    <a:pt x="722681" y="612208"/>
                    <a:pt x="733530" y="602900"/>
                    <a:pt x="743578" y="592852"/>
                  </a:cubicBezTo>
                  <a:cubicBezTo>
                    <a:pt x="753974" y="561664"/>
                    <a:pt x="755096" y="553558"/>
                    <a:pt x="773723" y="522514"/>
                  </a:cubicBezTo>
                  <a:cubicBezTo>
                    <a:pt x="786150" y="501803"/>
                    <a:pt x="800518" y="482321"/>
                    <a:pt x="813916" y="462224"/>
                  </a:cubicBezTo>
                  <a:cubicBezTo>
                    <a:pt x="820615" y="452176"/>
                    <a:pt x="827800" y="442435"/>
                    <a:pt x="834013" y="432079"/>
                  </a:cubicBezTo>
                  <a:cubicBezTo>
                    <a:pt x="884982" y="347130"/>
                    <a:pt x="841972" y="414908"/>
                    <a:pt x="894303" y="341644"/>
                  </a:cubicBezTo>
                  <a:cubicBezTo>
                    <a:pt x="901323" y="331817"/>
                    <a:pt x="906669" y="320776"/>
                    <a:pt x="914400" y="311498"/>
                  </a:cubicBezTo>
                  <a:cubicBezTo>
                    <a:pt x="923497" y="300581"/>
                    <a:pt x="935821" y="292570"/>
                    <a:pt x="944545" y="281353"/>
                  </a:cubicBezTo>
                  <a:cubicBezTo>
                    <a:pt x="959374" y="262288"/>
                    <a:pt x="967659" y="238142"/>
                    <a:pt x="984738" y="221063"/>
                  </a:cubicBezTo>
                  <a:cubicBezTo>
                    <a:pt x="994786" y="211015"/>
                    <a:pt x="1006623" y="202482"/>
                    <a:pt x="1014883" y="190918"/>
                  </a:cubicBezTo>
                  <a:cubicBezTo>
                    <a:pt x="1023590" y="178729"/>
                    <a:pt x="1026273" y="162914"/>
                    <a:pt x="1034980" y="150725"/>
                  </a:cubicBezTo>
                  <a:cubicBezTo>
                    <a:pt x="1043240" y="139161"/>
                    <a:pt x="1056865" y="132144"/>
                    <a:pt x="1065125" y="120580"/>
                  </a:cubicBezTo>
                  <a:cubicBezTo>
                    <a:pt x="1111484" y="55678"/>
                    <a:pt x="1055940" y="99907"/>
                    <a:pt x="1115367" y="60290"/>
                  </a:cubicBezTo>
                  <a:cubicBezTo>
                    <a:pt x="1122066" y="50242"/>
                    <a:pt x="1126033" y="37689"/>
                    <a:pt x="1135463" y="30145"/>
                  </a:cubicBezTo>
                  <a:cubicBezTo>
                    <a:pt x="1143734" y="23528"/>
                    <a:pt x="1155872" y="24268"/>
                    <a:pt x="1165608" y="20096"/>
                  </a:cubicBezTo>
                  <a:cubicBezTo>
                    <a:pt x="1179376" y="14195"/>
                    <a:pt x="1192404" y="6699"/>
                    <a:pt x="1205802" y="0"/>
                  </a:cubicBezTo>
                  <a:cubicBezTo>
                    <a:pt x="1278100" y="24098"/>
                    <a:pt x="1187793" y="-5146"/>
                    <a:pt x="1276140" y="20096"/>
                  </a:cubicBezTo>
                  <a:cubicBezTo>
                    <a:pt x="1286324" y="23006"/>
                    <a:pt x="1296237" y="26795"/>
                    <a:pt x="1306285" y="30145"/>
                  </a:cubicBezTo>
                  <a:cubicBezTo>
                    <a:pt x="1313111" y="39247"/>
                    <a:pt x="1349181" y="85791"/>
                    <a:pt x="1356527" y="100483"/>
                  </a:cubicBezTo>
                  <a:cubicBezTo>
                    <a:pt x="1402571" y="192572"/>
                    <a:pt x="1311678" y="49333"/>
                    <a:pt x="1396720" y="170822"/>
                  </a:cubicBezTo>
                  <a:cubicBezTo>
                    <a:pt x="1410571" y="190609"/>
                    <a:pt x="1436914" y="231112"/>
                    <a:pt x="1436914" y="231112"/>
                  </a:cubicBezTo>
                  <a:cubicBezTo>
                    <a:pt x="1460805" y="302787"/>
                    <a:pt x="1426929" y="216137"/>
                    <a:pt x="1477107" y="291402"/>
                  </a:cubicBezTo>
                  <a:cubicBezTo>
                    <a:pt x="1482982" y="300215"/>
                    <a:pt x="1482012" y="312288"/>
                    <a:pt x="1487156" y="321547"/>
                  </a:cubicBezTo>
                  <a:cubicBezTo>
                    <a:pt x="1498886" y="342661"/>
                    <a:pt x="1527349" y="381837"/>
                    <a:pt x="1527349" y="381837"/>
                  </a:cubicBezTo>
                  <a:cubicBezTo>
                    <a:pt x="1533968" y="401696"/>
                    <a:pt x="1539785" y="427960"/>
                    <a:pt x="1557494" y="442127"/>
                  </a:cubicBezTo>
                  <a:cubicBezTo>
                    <a:pt x="1567711" y="450300"/>
                    <a:pt x="1635513" y="461829"/>
                    <a:pt x="1637881" y="462224"/>
                  </a:cubicBezTo>
                  <a:cubicBezTo>
                    <a:pt x="1729430" y="477482"/>
                    <a:pt x="1708279" y="472272"/>
                    <a:pt x="1818751" y="472272"/>
                  </a:cubicBezTo>
                </a:path>
              </a:pathLst>
            </a:custGeom>
            <a:noFill/>
            <a:ln>
              <a:solidFill>
                <a:schemeClr val="accent5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7" name="직선 화살표 연결선 126">
              <a:extLst>
                <a:ext uri="{FF2B5EF4-FFF2-40B4-BE49-F238E27FC236}">
                  <a16:creationId xmlns:a16="http://schemas.microsoft.com/office/drawing/2014/main" id="{CEC09F4A-42D9-4E36-885C-BF505CAB5B59}"/>
                </a:ext>
              </a:extLst>
            </p:cNvPr>
            <p:cNvCxnSpPr/>
            <p:nvPr/>
          </p:nvCxnSpPr>
          <p:spPr bwMode="auto">
            <a:xfrm>
              <a:off x="1461438" y="6208512"/>
              <a:ext cx="179419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B4C5584-F322-4B5F-BE7E-10B36740EA50}"/>
                </a:ext>
              </a:extLst>
            </p:cNvPr>
            <p:cNvSpPr txBox="1"/>
            <p:nvPr/>
          </p:nvSpPr>
          <p:spPr>
            <a:xfrm>
              <a:off x="3158112" y="5825602"/>
              <a:ext cx="822740" cy="446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20CB2B2-DA70-46ED-A0FC-36E713233AF8}"/>
                </a:ext>
              </a:extLst>
            </p:cNvPr>
            <p:cNvSpPr txBox="1"/>
            <p:nvPr/>
          </p:nvSpPr>
          <p:spPr>
            <a:xfrm rot="10800000" flipV="1">
              <a:off x="1419485" y="4651901"/>
              <a:ext cx="1539204" cy="429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Bandwidth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98CD225-E2D2-4CE1-9DA9-B08E11427469}"/>
                </a:ext>
              </a:extLst>
            </p:cNvPr>
            <p:cNvSpPr txBox="1"/>
            <p:nvPr/>
          </p:nvSpPr>
          <p:spPr>
            <a:xfrm>
              <a:off x="3262309" y="5067465"/>
              <a:ext cx="908019" cy="558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ABR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1" name="직선 화살표 연결선 130">
              <a:extLst>
                <a:ext uri="{FF2B5EF4-FFF2-40B4-BE49-F238E27FC236}">
                  <a16:creationId xmlns:a16="http://schemas.microsoft.com/office/drawing/2014/main" id="{65C817C8-CC6F-46FD-962E-2D4AB1A42DD0}"/>
                </a:ext>
              </a:extLst>
            </p:cNvPr>
            <p:cNvCxnSpPr/>
            <p:nvPr/>
          </p:nvCxnSpPr>
          <p:spPr bwMode="auto">
            <a:xfrm flipV="1">
              <a:off x="1463237" y="5039274"/>
              <a:ext cx="0" cy="117470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2" name="직선 화살표 연결선 131">
              <a:extLst>
                <a:ext uri="{FF2B5EF4-FFF2-40B4-BE49-F238E27FC236}">
                  <a16:creationId xmlns:a16="http://schemas.microsoft.com/office/drawing/2014/main" id="{0A3E9E23-2E5B-4839-9F9B-EDD2128913FF}"/>
                </a:ext>
              </a:extLst>
            </p:cNvPr>
            <p:cNvCxnSpPr/>
            <p:nvPr/>
          </p:nvCxnSpPr>
          <p:spPr bwMode="auto">
            <a:xfrm>
              <a:off x="3343962" y="5592814"/>
              <a:ext cx="793649" cy="497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145" name="그림 144">
            <a:extLst>
              <a:ext uri="{FF2B5EF4-FFF2-40B4-BE49-F238E27FC236}">
                <a16:creationId xmlns:a16="http://schemas.microsoft.com/office/drawing/2014/main" id="{7163D626-944F-47EA-BFFA-D099026512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041" y="1589404"/>
            <a:ext cx="3142946" cy="1767907"/>
          </a:xfrm>
          <a:prstGeom prst="rect">
            <a:avLst/>
          </a:prstGeom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20AE2CC4-259E-411C-B928-04438952D840}"/>
              </a:ext>
            </a:extLst>
          </p:cNvPr>
          <p:cNvSpPr txBox="1"/>
          <p:nvPr/>
        </p:nvSpPr>
        <p:spPr>
          <a:xfrm>
            <a:off x="485778" y="3423705"/>
            <a:ext cx="4798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resolution (PSNR= 25.5 dB)</a:t>
            </a:r>
            <a:endParaRPr lang="ko-KR" alt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D95C4FC2-8B7D-4DF6-B558-CF697B51CE51}"/>
              </a:ext>
            </a:extLst>
          </p:cNvPr>
          <p:cNvSpPr txBox="1"/>
          <p:nvPr/>
        </p:nvSpPr>
        <p:spPr>
          <a:xfrm>
            <a:off x="7403618" y="3419267"/>
            <a:ext cx="4702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0033CC"/>
                </a:solidFill>
                <a:latin typeface="Calibri"/>
              </a:rPr>
              <a:t>High resolution (PSNR= 30 dB) </a:t>
            </a:r>
            <a:endParaRPr lang="ko-KR" altLang="en-US" sz="2800" b="1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61" name="직사각형 160">
            <a:extLst>
              <a:ext uri="{FF2B5EF4-FFF2-40B4-BE49-F238E27FC236}">
                <a16:creationId xmlns:a16="http://schemas.microsoft.com/office/drawing/2014/main" id="{4659F3B2-021D-4F3E-9461-D8BA3BF2C832}"/>
              </a:ext>
            </a:extLst>
          </p:cNvPr>
          <p:cNvSpPr/>
          <p:nvPr/>
        </p:nvSpPr>
        <p:spPr>
          <a:xfrm>
            <a:off x="5067141" y="2460849"/>
            <a:ext cx="18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solidFill>
              <a:schemeClr val="tx1"/>
            </a:solidFill>
          </a:ln>
          <a:effectLst/>
          <a:scene3d>
            <a:camera prst="obliqueTopRight"/>
            <a:lightRig rig="balanced" dir="t"/>
          </a:scene3d>
          <a:sp3d extrusionH="1270000" contourW="12700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62" name="직사각형 161">
            <a:extLst>
              <a:ext uri="{FF2B5EF4-FFF2-40B4-BE49-F238E27FC236}">
                <a16:creationId xmlns:a16="http://schemas.microsoft.com/office/drawing/2014/main" id="{4EEC8F4B-C199-4F7A-B4D8-E3B692CB4705}"/>
              </a:ext>
            </a:extLst>
          </p:cNvPr>
          <p:cNvSpPr/>
          <p:nvPr/>
        </p:nvSpPr>
        <p:spPr>
          <a:xfrm>
            <a:off x="5309411" y="2460849"/>
            <a:ext cx="18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solidFill>
              <a:schemeClr val="tx1"/>
            </a:solidFill>
          </a:ln>
          <a:effectLst/>
          <a:scene3d>
            <a:camera prst="obliqueTopRight"/>
            <a:lightRig rig="balanced" dir="t"/>
          </a:scene3d>
          <a:sp3d extrusionH="1270000" contourW="12700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64" name="직사각형 163">
            <a:extLst>
              <a:ext uri="{FF2B5EF4-FFF2-40B4-BE49-F238E27FC236}">
                <a16:creationId xmlns:a16="http://schemas.microsoft.com/office/drawing/2014/main" id="{D0D2C535-25FA-4284-94AC-F6C50783B196}"/>
              </a:ext>
            </a:extLst>
          </p:cNvPr>
          <p:cNvSpPr/>
          <p:nvPr/>
        </p:nvSpPr>
        <p:spPr>
          <a:xfrm>
            <a:off x="6857152" y="2460849"/>
            <a:ext cx="18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solidFill>
              <a:schemeClr val="tx1"/>
            </a:solidFill>
          </a:ln>
          <a:effectLst/>
          <a:scene3d>
            <a:camera prst="obliqueTopRight"/>
            <a:lightRig rig="balanced" dir="t"/>
          </a:scene3d>
          <a:sp3d extrusionH="1270000" contourW="12700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165" name="직사각형 164">
            <a:extLst>
              <a:ext uri="{FF2B5EF4-FFF2-40B4-BE49-F238E27FC236}">
                <a16:creationId xmlns:a16="http://schemas.microsoft.com/office/drawing/2014/main" id="{01A07377-2137-48F1-BC32-02D4C09CB3EA}"/>
              </a:ext>
            </a:extLst>
          </p:cNvPr>
          <p:cNvSpPr/>
          <p:nvPr/>
        </p:nvSpPr>
        <p:spPr>
          <a:xfrm>
            <a:off x="5566446" y="2460849"/>
            <a:ext cx="18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solidFill>
              <a:schemeClr val="tx1"/>
            </a:solidFill>
          </a:ln>
          <a:effectLst/>
          <a:scene3d>
            <a:camera prst="obliqueTopRight"/>
            <a:lightRig rig="balanced" dir="t"/>
          </a:scene3d>
          <a:sp3d extrusionH="1270000" contourW="12700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66" name="직사각형 165">
            <a:extLst>
              <a:ext uri="{FF2B5EF4-FFF2-40B4-BE49-F238E27FC236}">
                <a16:creationId xmlns:a16="http://schemas.microsoft.com/office/drawing/2014/main" id="{F1525D02-A2C8-4DFE-B711-94535F6288C5}"/>
              </a:ext>
            </a:extLst>
          </p:cNvPr>
          <p:cNvSpPr/>
          <p:nvPr/>
        </p:nvSpPr>
        <p:spPr>
          <a:xfrm>
            <a:off x="5803028" y="2460849"/>
            <a:ext cx="18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solidFill>
              <a:schemeClr val="tx1"/>
            </a:solidFill>
          </a:ln>
          <a:effectLst/>
          <a:scene3d>
            <a:camera prst="obliqueTopRight"/>
            <a:lightRig rig="balanced" dir="t"/>
          </a:scene3d>
          <a:sp3d extrusionH="1270000" contourW="12700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67" name="직사각형 166">
            <a:extLst>
              <a:ext uri="{FF2B5EF4-FFF2-40B4-BE49-F238E27FC236}">
                <a16:creationId xmlns:a16="http://schemas.microsoft.com/office/drawing/2014/main" id="{A47B9949-E323-4997-A75C-D5A293E96B8F}"/>
              </a:ext>
            </a:extLst>
          </p:cNvPr>
          <p:cNvSpPr/>
          <p:nvPr/>
        </p:nvSpPr>
        <p:spPr>
          <a:xfrm>
            <a:off x="6056769" y="2460849"/>
            <a:ext cx="18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0">
            <a:solidFill>
              <a:schemeClr val="tx1"/>
            </a:solidFill>
          </a:ln>
          <a:effectLst/>
          <a:scene3d>
            <a:camera prst="obliqueTopRight"/>
            <a:lightRig rig="balanced" dir="t"/>
          </a:scene3d>
          <a:sp3d extrusionH="1270000" contourW="12700">
            <a:extrusionClr>
              <a:schemeClr val="bg1">
                <a:lumMod val="6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68" name="그림 167">
            <a:extLst>
              <a:ext uri="{FF2B5EF4-FFF2-40B4-BE49-F238E27FC236}">
                <a16:creationId xmlns:a16="http://schemas.microsoft.com/office/drawing/2014/main" id="{E128C401-72EE-4570-BB9C-81BC7DD793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47717" y="2580382"/>
            <a:ext cx="471311" cy="346313"/>
          </a:xfrm>
          <a:prstGeom prst="rect">
            <a:avLst/>
          </a:prstGeom>
        </p:spPr>
      </p:pic>
      <p:cxnSp>
        <p:nvCxnSpPr>
          <p:cNvPr id="169" name="직선 화살표 연결선 168">
            <a:extLst>
              <a:ext uri="{FF2B5EF4-FFF2-40B4-BE49-F238E27FC236}">
                <a16:creationId xmlns:a16="http://schemas.microsoft.com/office/drawing/2014/main" id="{D0431775-08A0-42EC-AD1F-B3D6F392E4C5}"/>
              </a:ext>
            </a:extLst>
          </p:cNvPr>
          <p:cNvCxnSpPr>
            <a:cxnSpLocks/>
          </p:cNvCxnSpPr>
          <p:nvPr/>
        </p:nvCxnSpPr>
        <p:spPr bwMode="auto">
          <a:xfrm>
            <a:off x="7150417" y="2720678"/>
            <a:ext cx="929624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2" name="오른쪽 화살표 36">
            <a:extLst>
              <a:ext uri="{FF2B5EF4-FFF2-40B4-BE49-F238E27FC236}">
                <a16:creationId xmlns:a16="http://schemas.microsoft.com/office/drawing/2014/main" id="{EFA3797D-F393-4648-B62A-EE17703DBEC3}"/>
              </a:ext>
            </a:extLst>
          </p:cNvPr>
          <p:cNvSpPr/>
          <p:nvPr/>
        </p:nvSpPr>
        <p:spPr bwMode="auto">
          <a:xfrm>
            <a:off x="5075760" y="2569439"/>
            <a:ext cx="1961392" cy="346313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86" name="Picture 12" descr="titan xpì ëí ì´ë¯¸ì§ ê²ìê²°ê³¼">
            <a:extLst>
              <a:ext uri="{FF2B5EF4-FFF2-40B4-BE49-F238E27FC236}">
                <a16:creationId xmlns:a16="http://schemas.microsoft.com/office/drawing/2014/main" id="{08AF5EB2-3010-4A1E-880B-3EFA8F9A0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9" b="89888" l="0" r="976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577" y="2893416"/>
            <a:ext cx="1623999" cy="6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" name="TextBox 186">
            <a:extLst>
              <a:ext uri="{FF2B5EF4-FFF2-40B4-BE49-F238E27FC236}">
                <a16:creationId xmlns:a16="http://schemas.microsoft.com/office/drawing/2014/main" id="{53775731-D1EE-473C-9BEB-4190F84DC1B6}"/>
              </a:ext>
            </a:extLst>
          </p:cNvPr>
          <p:cNvSpPr txBox="1"/>
          <p:nvPr/>
        </p:nvSpPr>
        <p:spPr>
          <a:xfrm>
            <a:off x="4785858" y="1335058"/>
            <a:ext cx="2891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DNN-based </a:t>
            </a:r>
            <a:b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super-resolution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BC71FF56-3FE3-4E0B-9859-532C755E7CD6}"/>
              </a:ext>
            </a:extLst>
          </p:cNvPr>
          <p:cNvSpPr txBox="1"/>
          <p:nvPr/>
        </p:nvSpPr>
        <p:spPr>
          <a:xfrm>
            <a:off x="393706" y="4096067"/>
            <a:ext cx="11535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 Super-resolution enhances video quality independent to network bandwidth*. 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1D74A0B0-37B8-4A2C-B2C1-0113AA1EBD4A}"/>
              </a:ext>
            </a:extLst>
          </p:cNvPr>
          <p:cNvSpPr txBox="1"/>
          <p:nvPr/>
        </p:nvSpPr>
        <p:spPr>
          <a:xfrm>
            <a:off x="581472" y="6479802"/>
            <a:ext cx="243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* Ref: NAS [OSDI’ 18]</a:t>
            </a:r>
            <a:endParaRPr lang="ko-KR" altLang="en-US" dirty="0"/>
          </a:p>
        </p:txBody>
      </p:sp>
      <p:pic>
        <p:nvPicPr>
          <p:cNvPr id="143" name="그림 142">
            <a:extLst>
              <a:ext uri="{FF2B5EF4-FFF2-40B4-BE49-F238E27FC236}">
                <a16:creationId xmlns:a16="http://schemas.microsoft.com/office/drawing/2014/main" id="{06F6E3D5-A02E-4020-AE21-0D241EFC4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870" y="1589542"/>
            <a:ext cx="3142946" cy="1767907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10D50B47-DA3D-428B-ACFA-39858799AF01}"/>
              </a:ext>
            </a:extLst>
          </p:cNvPr>
          <p:cNvCxnSpPr>
            <a:cxnSpLocks/>
          </p:cNvCxnSpPr>
          <p:nvPr/>
        </p:nvCxnSpPr>
        <p:spPr>
          <a:xfrm>
            <a:off x="393706" y="3990615"/>
            <a:ext cx="1153544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직사각형 110">
            <a:extLst>
              <a:ext uri="{FF2B5EF4-FFF2-40B4-BE49-F238E27FC236}">
                <a16:creationId xmlns:a16="http://schemas.microsoft.com/office/drawing/2014/main" id="{4BB38DD4-FBE8-491A-A232-BF8E6741233B}"/>
              </a:ext>
            </a:extLst>
          </p:cNvPr>
          <p:cNvSpPr/>
          <p:nvPr/>
        </p:nvSpPr>
        <p:spPr bwMode="auto">
          <a:xfrm>
            <a:off x="-3773" y="1335058"/>
            <a:ext cx="12192000" cy="55229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2" name="모서리가 둥근 직사각형 7">
            <a:extLst>
              <a:ext uri="{FF2B5EF4-FFF2-40B4-BE49-F238E27FC236}">
                <a16:creationId xmlns:a16="http://schemas.microsoft.com/office/drawing/2014/main" id="{A20FA01C-81CE-4F14-B3DA-BA926C19E095}"/>
              </a:ext>
            </a:extLst>
          </p:cNvPr>
          <p:cNvSpPr/>
          <p:nvPr/>
        </p:nvSpPr>
        <p:spPr bwMode="auto">
          <a:xfrm>
            <a:off x="499357" y="3031554"/>
            <a:ext cx="11291842" cy="1605224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C0504D">
                <a:satMod val="175000"/>
                <a:alpha val="40000"/>
              </a:srgbClr>
            </a:glow>
          </a:effectLst>
        </p:spPr>
        <p:txBody>
          <a:bodyPr anchor="ctr"/>
          <a:lstStyle/>
          <a:p>
            <a:pPr algn="ctr"/>
            <a:r>
              <a:rPr lang="en-US" altLang="ko-KR" sz="3200" b="1" dirty="0">
                <a:latin typeface="Calibri" panose="020F0502020204030204" pitchFamily="34" charset="0"/>
                <a:cs typeface="Calibri" panose="020F0502020204030204" pitchFamily="34" charset="0"/>
              </a:rPr>
              <a:t>Can the similar benefit of super-resolution </a:t>
            </a:r>
          </a:p>
          <a:p>
            <a:pPr algn="ctr"/>
            <a:r>
              <a:rPr lang="en-US" altLang="ko-KR" sz="3200" b="1" dirty="0">
                <a:latin typeface="Calibri" panose="020F0502020204030204" pitchFamily="34" charset="0"/>
                <a:cs typeface="Calibri" panose="020F0502020204030204" pitchFamily="34" charset="0"/>
              </a:rPr>
              <a:t>be applied to the live streaming context ?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754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19953</TotalTime>
  <Words>4329</Words>
  <Application>Microsoft Macintosh PowerPoint</Application>
  <PresentationFormat>Widescreen</PresentationFormat>
  <Paragraphs>727</Paragraphs>
  <Slides>27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맑은 고딕</vt:lpstr>
      <vt:lpstr>Arial</vt:lpstr>
      <vt:lpstr>Calibri</vt:lpstr>
      <vt:lpstr>Cambria Math</vt:lpstr>
      <vt:lpstr>Office 테마</vt:lpstr>
      <vt:lpstr>Neural-Enhanced Live Streaming: Improving Live Video Ingest  via Online Learning</vt:lpstr>
      <vt:lpstr>Increase of Live Internet Video Traffic</vt:lpstr>
      <vt:lpstr>Live Video Delivery Workflow</vt:lpstr>
      <vt:lpstr>Key Limitations in Live Video Delivery</vt:lpstr>
      <vt:lpstr>Key Limitations in Live Video Delivery</vt:lpstr>
      <vt:lpstr>Key Limitations in Live Video Delivery</vt:lpstr>
      <vt:lpstr>LiveNAS: Scope &amp; Goal</vt:lpstr>
      <vt:lpstr>Benefit of Super-resolution on Video Streaming </vt:lpstr>
      <vt:lpstr>Benefit of Super-resolution on Video Streaming </vt:lpstr>
      <vt:lpstr>Benefit of Super-resolution at Live Ingest (1)</vt:lpstr>
      <vt:lpstr>Benefit of Super-resolution at Live Ingest (2)</vt:lpstr>
      <vt:lpstr>Two Primary Challenges (1)</vt:lpstr>
      <vt:lpstr>Two Primary Challenges (2)</vt:lpstr>
      <vt:lpstr>LiveNAS Approach : Online Learning at Ingest </vt:lpstr>
      <vt:lpstr>Challenges of the Approach</vt:lpstr>
      <vt:lpstr>Quality-Optimizing Scheduler (1)</vt:lpstr>
      <vt:lpstr>Quality-Optimizing Scheduler (2)</vt:lpstr>
      <vt:lpstr>Content Adaptive Trainer</vt:lpstr>
      <vt:lpstr>Additional Design Components</vt:lpstr>
      <vt:lpstr>LiveNAS: Putting All Together</vt:lpstr>
      <vt:lpstr>Evaluation</vt:lpstr>
      <vt:lpstr>Evaluation Setup</vt:lpstr>
      <vt:lpstr>PowerPoint Presentation</vt:lpstr>
      <vt:lpstr>Video Quality Improvement</vt:lpstr>
      <vt:lpstr>Resource Efficiency and Cost </vt:lpstr>
      <vt:lpstr>QoE Improvement on Distribution Side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Public</dc:creator>
  <cp:lastModifiedBy>정 영목</cp:lastModifiedBy>
  <cp:revision>945</cp:revision>
  <dcterms:created xsi:type="dcterms:W3CDTF">2020-07-07T06:04:47Z</dcterms:created>
  <dcterms:modified xsi:type="dcterms:W3CDTF">2024-09-09T13:51:47Z</dcterms:modified>
</cp:coreProperties>
</file>